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68.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206.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76.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16.xml"/>
  <Override ContentType="application/vnd.openxmlformats-officedocument.presentationml.notesSlide+xml" PartName="/ppt/notesSlides/notesSlide1.xml"/>
  <Override ContentType="application/vnd.openxmlformats-officedocument.presentationml.notesSlide+xml" PartName="/ppt/notesSlides/notesSlide196.xml"/>
  <Override ContentType="application/vnd.openxmlformats-officedocument.presentationml.notesSlide+xml" PartName="/ppt/notesSlides/notesSlide105.xml"/>
  <Override ContentType="application/vnd.openxmlformats-officedocument.presentationml.notesSlide+xml" PartName="/ppt/notesSlides/notesSlide148.xml"/>
  <Override ContentType="application/vnd.openxmlformats-officedocument.presentationml.notesSlide+xml" PartName="/ppt/notesSlides/notesSlide202.xml"/>
  <Override ContentType="application/vnd.openxmlformats-officedocument.presentationml.notesSlide+xml" PartName="/ppt/notesSlides/notesSlide39.xml"/>
  <Override ContentType="application/vnd.openxmlformats-officedocument.presentationml.notesSlide+xml" PartName="/ppt/notesSlides/notesSlide137.xml"/>
  <Override ContentType="application/vnd.openxmlformats-officedocument.presentationml.notesSlide+xml" PartName="/ppt/notesSlides/notesSlide87.xml"/>
  <Override ContentType="application/vnd.openxmlformats-officedocument.presentationml.notesSlide+xml" PartName="/ppt/notesSlides/notesSlide44.xml"/>
  <Override ContentType="application/vnd.openxmlformats-officedocument.presentationml.notesSlide+xml" PartName="/ppt/notesSlides/notesSlide141.xml"/>
  <Override ContentType="application/vnd.openxmlformats-officedocument.presentationml.notesSlide+xml" PartName="/ppt/notesSlides/notesSlide153.xml"/>
  <Override ContentType="application/vnd.openxmlformats-officedocument.presentationml.notesSlide+xml" PartName="/ppt/notesSlides/notesSlide110.xml"/>
  <Override ContentType="application/vnd.openxmlformats-officedocument.presentationml.notesSlide+xml" PartName="/ppt/notesSlides/notesSlide184.xml"/>
  <Override ContentType="application/vnd.openxmlformats-officedocument.presentationml.notesSlide+xml" PartName="/ppt/notesSlides/notesSlide75.xml"/>
  <Override ContentType="application/vnd.openxmlformats-officedocument.presentationml.notesSlide+xml" PartName="/ppt/notesSlides/notesSlide180.xml"/>
  <Override ContentType="application/vnd.openxmlformats-officedocument.presentationml.notesSlide+xml" PartName="/ppt/notesSlides/notesSlide172.xml"/>
  <Override ContentType="application/vnd.openxmlformats-officedocument.presentationml.notesSlide+xml" PartName="/ppt/notesSlides/notesSlide9.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21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15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52.xml"/>
  <Override ContentType="application/vnd.openxmlformats-officedocument.presentationml.notesSlide+xml" PartName="/ppt/notesSlides/notesSlide35.xml"/>
  <Override ContentType="application/vnd.openxmlformats-officedocument.presentationml.notesSlide+xml" PartName="/ppt/notesSlides/notesSlide161.xml"/>
  <Override ContentType="application/vnd.openxmlformats-officedocument.presentationml.notesSlide+xml" PartName="/ppt/notesSlides/notesSlide5.xml"/>
  <Override ContentType="application/vnd.openxmlformats-officedocument.presentationml.notesSlide+xml" PartName="/ppt/notesSlides/notesSlide187.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24.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177.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03.xml"/>
  <Override ContentType="application/vnd.openxmlformats-officedocument.presentationml.notesSlide+xml" PartName="/ppt/notesSlides/notesSlide13.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52.xml"/>
  <Override ContentType="application/vnd.openxmlformats-officedocument.presentationml.notesSlide+xml" PartName="/ppt/notesSlides/notesSlide195.xml"/>
  <Override ContentType="application/vnd.openxmlformats-officedocument.presentationml.notesSlide+xml" PartName="/ppt/notesSlides/notesSlide183.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167.xml"/>
  <Override ContentType="application/vnd.openxmlformats-officedocument.presentationml.notesSlide+xml" PartName="/ppt/notesSlides/notesSlide140.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49.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28.xml"/>
  <Override ContentType="application/vnd.openxmlformats-officedocument.presentationml.notesSlide+xml" PartName="/ppt/notesSlides/notesSlide139.xml"/>
  <Override ContentType="application/vnd.openxmlformats-officedocument.presentationml.notesSlide+xml" PartName="/ppt/notesSlides/notesSlide55.xml"/>
  <Override ContentType="application/vnd.openxmlformats-officedocument.presentationml.notesSlide+xml" PartName="/ppt/notesSlides/notesSlide156.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199.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90.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173.xml"/>
  <Override ContentType="application/vnd.openxmlformats-officedocument.presentationml.notesSlide+xml" PartName="/ppt/notesSlides/notesSlide128.xml"/>
  <Override ContentType="application/vnd.openxmlformats-officedocument.presentationml.notesSlide+xml" PartName="/ppt/notesSlides/notesSlide162.xml"/>
  <Override ContentType="application/vnd.openxmlformats-officedocument.presentationml.notesSlide+xml" PartName="/ppt/notesSlides/notesSlide49.xml"/>
  <Override ContentType="application/vnd.openxmlformats-officedocument.presentationml.notesSlide+xml" PartName="/ppt/notesSlides/notesSlide145.xml"/>
  <Override ContentType="application/vnd.openxmlformats-officedocument.presentationml.notesSlide+xml" PartName="/ppt/notesSlides/notesSlide207.xml"/>
  <Override ContentType="application/vnd.openxmlformats-officedocument.presentationml.notesSlide+xml" PartName="/ppt/notesSlides/notesSlide102.xml"/>
  <Override ContentType="application/vnd.openxmlformats-officedocument.presentationml.notesSlide+xml" PartName="/ppt/notesSlides/notesSlide8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88.xml"/>
  <Override ContentType="application/vnd.openxmlformats-officedocument.presentationml.notesSlide+xml" PartName="/ppt/notesSlides/notesSlide3.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86.xml"/>
  <Override ContentType="application/vnd.openxmlformats-officedocument.presentationml.notesSlide+xml" PartName="/ppt/notesSlides/notesSlide143.xml"/>
  <Override ContentType="application/vnd.openxmlformats-officedocument.presentationml.notesSlide+xml" PartName="/ppt/notesSlides/notesSlide151.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94.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166.xml"/>
  <Override ContentType="application/vnd.openxmlformats-officedocument.presentationml.notesSlide+xml" PartName="/ppt/notesSlides/notesSlide182.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78.xml"/>
  <Override ContentType="application/vnd.openxmlformats-officedocument.presentationml.notesSlide+xml" PartName="/ppt/notesSlides/notesSlide26.xml"/>
  <Override ContentType="application/vnd.openxmlformats-officedocument.presentationml.notesSlide+xml" PartName="/ppt/notesSlides/notesSlide135.xml"/>
  <Override ContentType="application/vnd.openxmlformats-officedocument.presentationml.notesSlide+xml" PartName="/ppt/notesSlides/notesSlide93.xml"/>
  <Override ContentType="application/vnd.openxmlformats-officedocument.presentationml.notesSlide+xml" PartName="/ppt/notesSlides/notesSlide204.xml"/>
  <Override ContentType="application/vnd.openxmlformats-officedocument.presentationml.notesSlide+xml" PartName="/ppt/notesSlides/notesSlide57.xml"/>
  <Override ContentType="application/vnd.openxmlformats-officedocument.presentationml.notesSlide+xml" PartName="/ppt/notesSlides/notesSlide123.xml"/>
  <Override ContentType="application/vnd.openxmlformats-officedocument.presentationml.notesSlide+xml" PartName="/ppt/notesSlides/notesSlide171.xml"/>
  <Override ContentType="application/vnd.openxmlformats-officedocument.presentationml.notesSlide+xml" PartName="/ppt/notesSlides/notesSlide14.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163.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98.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155.xml"/>
  <Override ContentType="application/vnd.openxmlformats-officedocument.presentationml.notesSlide+xml" PartName="/ppt/notesSlides/notesSlide189.xml"/>
  <Override ContentType="application/vnd.openxmlformats-officedocument.presentationml.notesSlide+xml" PartName="/ppt/notesSlides/notesSlide46.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11.xml"/>
  <Override ContentType="application/vnd.openxmlformats-officedocument.presentationml.notesSlide+xml" PartName="/ppt/notesSlides/notesSlide120.xml"/>
  <Override ContentType="application/vnd.openxmlformats-officedocument.presentationml.notesSlide+xml" PartName="/ppt/notesSlides/notesSlide201.xml"/>
  <Override ContentType="application/vnd.openxmlformats-officedocument.presentationml.notesSlide+xml" PartName="/ppt/notesSlides/notesSlide1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91.xml"/>
  <Override ContentType="application/vnd.openxmlformats-officedocument.presentationml.notesSlide+xml" PartName="/ppt/notesSlides/notesSlide20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65.xml"/>
  <Override ContentType="application/vnd.openxmlformats-officedocument.presentationml.notesSlide+xml" PartName="/ppt/notesSlides/notesSlide174.xml"/>
  <Override ContentType="application/vnd.openxmlformats-officedocument.presentationml.notesSlide+xml" PartName="/ppt/notesSlides/notesSlide92.xml"/>
  <Override ContentType="application/vnd.openxmlformats-officedocument.presentationml.notesSlide+xml" PartName="/ppt/notesSlides/notesSlide193.xml"/>
  <Override ContentType="application/vnd.openxmlformats-officedocument.presentationml.notesSlide+xml" PartName="/ppt/notesSlides/notesSlide150.xml"/>
  <Override ContentType="application/vnd.openxmlformats-officedocument.presentationml.notesSlide+xml" PartName="/ppt/notesSlides/notesSlide142.xml"/>
  <Override ContentType="application/vnd.openxmlformats-officedocument.presentationml.notesSlide+xml" PartName="/ppt/notesSlides/notesSlide116.xml"/>
  <Override ContentType="application/vnd.openxmlformats-officedocument.presentationml.notesSlide+xml" PartName="/ppt/notesSlides/notesSlide15.xml"/>
  <Override ContentType="application/vnd.openxmlformats-officedocument.presentationml.notesSlide+xml" PartName="/ppt/notesSlides/notesSlide159.xml"/>
  <Override ContentType="application/vnd.openxmlformats-officedocument.presentationml.notesSlide+xml" PartName="/ppt/notesSlides/notesSlide185.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69.xml"/>
  <Override ContentType="application/vnd.openxmlformats-officedocument.presentationml.notesSlide+xml" PartName="/ppt/notesSlides/notesSlide205.xml"/>
  <Override ContentType="application/vnd.openxmlformats-officedocument.presentationml.notesSlide+xml" PartName="/ppt/notesSlides/notesSlide108.xml"/>
  <Override ContentType="application/vnd.openxmlformats-officedocument.presentationml.notesSlide+xml" PartName="/ppt/notesSlides/notesSlide25.xml"/>
  <Override ContentType="application/vnd.openxmlformats-officedocument.presentationml.notesSlide+xml" PartName="/ppt/notesSlides/notesSlide160.xml"/>
  <Override ContentType="application/vnd.openxmlformats-officedocument.presentationml.notesSlide+xml" PartName="/ppt/notesSlides/notesSlide43.xml"/>
  <Override ContentType="application/vnd.openxmlformats-officedocument.presentationml.notesSlide+xml" PartName="/ppt/notesSlides/notesSlide86.xml"/>
  <Override ContentType="application/vnd.openxmlformats-officedocument.presentationml.notesSlide+xml" PartName="/ppt/notesSlides/notesSlide179.xml"/>
  <Override ContentType="application/vnd.openxmlformats-officedocument.presentationml.notesSlide+xml" PartName="/ppt/notesSlides/notesSlide165.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74.xml"/>
  <Override ContentType="application/vnd.openxmlformats-officedocument.presentationml.notesSlide+xml" PartName="/ppt/notesSlides/notesSlide170.xml"/>
  <Override ContentType="application/vnd.openxmlformats-officedocument.presentationml.notesSlide+xml" PartName="/ppt/notesSlides/notesSlide197.xml"/>
  <Override ContentType="application/vnd.openxmlformats-officedocument.presentationml.notesSlide+xml" PartName="/ppt/notesSlides/notesSlide58.xml"/>
  <Override ContentType="application/vnd.openxmlformats-officedocument.presentationml.notesSlide+xml" PartName="/ppt/notesSlides/notesSlide154.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70.xml"/>
  <Override ContentType="application/vnd.openxmlformats-officedocument.presentationml.notesSlide+xml" PartName="/ppt/notesSlides/notesSlide111.xml"/>
  <Override ContentType="application/vnd.openxmlformats-officedocument.presentationml.notesSlide+xml" PartName="/ppt/notesSlides/notesSlide200.xml"/>
  <Override ContentType="application/vnd.openxmlformats-officedocument.presentationml.notesSlide+xml" PartName="/ppt/notesSlides/notesSlide181.xml"/>
  <Override ContentType="application/vnd.openxmlformats-officedocument.presentationml.notesSlide+xml" PartName="/ppt/notesSlides/notesSlide47.xml"/>
  <Override ContentType="application/vnd.openxmlformats-officedocument.presentationml.notesSlide+xml" PartName="/ppt/notesSlides/notesSlide209.xml"/>
  <Override ContentType="application/vnd.openxmlformats-officedocument.presentationml.notesSlide+xml" PartName="/ppt/notesSlides/notesSlide104.xml"/>
  <Override ContentType="application/vnd.openxmlformats-officedocument.presentationml.notesSlide+xml" PartName="/ppt/notesSlides/notesSlide147.xml"/>
  <Override ContentType="application/vnd.openxmlformats-officedocument.presentationml.notesSlide+xml" PartName="/ppt/notesSlides/notesSlide21.xml"/>
  <Override ContentType="application/vnd.openxmlformats-officedocument.presentationml.notesSlide+xml" PartName="/ppt/notesSlides/notesSlide164.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211.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96.xml"/>
  <Override ContentType="application/vnd.openxmlformats-officedocument.presentationml.notesSlide+xml" PartName="/ppt/notesSlides/notesSlide192.xml"/>
  <Override ContentType="application/vnd.openxmlformats-officedocument.presentationml.notesSlide+xml" PartName="/ppt/notesSlides/notesSlide19.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158.xml"/>
  <Override ContentType="application/vnd.openxmlformats-officedocument.presentationml.notesSlide+xml" PartName="/ppt/notesSlides/notesSlide175.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164.xml"/>
  <Override ContentType="application/vnd.openxmlformats-officedocument.presentationml.slide+xml" PartName="/ppt/slides/slide43.xml"/>
  <Override ContentType="application/vnd.openxmlformats-officedocument.presentationml.slide+xml" PartName="/ppt/slides/slide199.xml"/>
  <Override ContentType="application/vnd.openxmlformats-officedocument.presentationml.slide+xml" PartName="/ppt/slides/slide210.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202.xml"/>
  <Override ContentType="application/vnd.openxmlformats-officedocument.presentationml.slide+xml" PartName="/ppt/slides/slide105.xml"/>
  <Override ContentType="application/vnd.openxmlformats-officedocument.presentationml.slide+xml" PartName="/ppt/slides/slide148.xml"/>
  <Override ContentType="application/vnd.openxmlformats-officedocument.presentationml.slide+xml" PartName="/ppt/slides/slide172.xml"/>
  <Override ContentType="application/vnd.openxmlformats-officedocument.presentationml.slide+xml" PartName="/ppt/slides/slide19.xml"/>
  <Override ContentType="application/vnd.openxmlformats-officedocument.presentationml.slide+xml" PartName="/ppt/slides/slide5.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94.xml"/>
  <Override ContentType="application/vnd.openxmlformats-officedocument.presentationml.slide+xml" PartName="/ppt/slides/slide156.xml"/>
  <Override ContentType="application/vnd.openxmlformats-officedocument.presentationml.slide+xml" PartName="/ppt/slides/slide71.xml"/>
  <Override ContentType="application/vnd.openxmlformats-officedocument.presentationml.slide+xml" PartName="/ppt/slides/slide179.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36.xml"/>
  <Override ContentType="application/vnd.openxmlformats-officedocument.presentationml.slide+xml" PartName="/ppt/slides/slide184.xml"/>
  <Override ContentType="application/vnd.openxmlformats-officedocument.presentationml.slide+xml" PartName="/ppt/slides/slide141.xml"/>
  <Override ContentType="application/vnd.openxmlformats-officedocument.presentationml.slide+xml" PartName="/ppt/slides/slide82.xml"/>
  <Override ContentType="application/vnd.openxmlformats-officedocument.presentationml.slide+xml" PartName="/ppt/slides/slide9.xml"/>
  <Override ContentType="application/vnd.openxmlformats-officedocument.presentationml.slide+xml" PartName="/ppt/slides/slide16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187.xml"/>
  <Override ContentType="application/vnd.openxmlformats-officedocument.presentationml.slide+xml" PartName="/ppt/slides/slide98.xml"/>
  <Override ContentType="application/vnd.openxmlformats-officedocument.presentationml.slide+xml" PartName="/ppt/slides/slide152.xml"/>
  <Override ContentType="application/vnd.openxmlformats-officedocument.presentationml.slide+xml" PartName="/ppt/slides/slide125.xml"/>
  <Override ContentType="application/vnd.openxmlformats-officedocument.presentationml.slide+xml" PartName="/ppt/slides/slide20.xml"/>
  <Override ContentType="application/vnd.openxmlformats-officedocument.presentationml.slide+xml" PartName="/ppt/slides/slide16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206.xml"/>
  <Override ContentType="application/vnd.openxmlformats-officedocument.presentationml.slide+xml" PartName="/ppt/slides/slide55.xml"/>
  <Override ContentType="application/vnd.openxmlformats-officedocument.presentationml.slide+xml" PartName="/ppt/slides/slide195.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59.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176.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180.xml"/>
  <Override ContentType="application/vnd.openxmlformats-officedocument.presentationml.slide+xml" PartName="/ppt/slides/slide18.xml"/>
  <Override ContentType="application/vnd.openxmlformats-officedocument.presentationml.slide+xml" PartName="/ppt/slides/slide201.xml"/>
  <Override ContentType="application/vnd.openxmlformats-officedocument.presentationml.slide+xml" PartName="/ppt/slides/slide52.xml"/>
  <Override ContentType="application/vnd.openxmlformats-officedocument.presentationml.slide+xml" PartName="/ppt/slides/slide95.xml"/>
  <Override ContentType="application/vnd.openxmlformats-officedocument.presentationml.slide+xml" PartName="/ppt/slides/slide181.xml"/>
  <Override ContentType="application/vnd.openxmlformats-officedocument.presentationml.slide+xml" PartName="/ppt/slides/slide157.xml"/>
  <Override ContentType="application/vnd.openxmlformats-officedocument.presentationml.slide+xml" PartName="/ppt/slides/slide211.xml"/>
  <Override ContentType="application/vnd.openxmlformats-officedocument.presentationml.slide+xml" PartName="/ppt/slides/slide77.xml"/>
  <Override ContentType="application/vnd.openxmlformats-officedocument.presentationml.slide+xml" PartName="/ppt/slides/slide165.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47.xml"/>
  <Override ContentType="application/vnd.openxmlformats-officedocument.presentationml.slide+xml" PartName="/ppt/slides/slide191.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153.xml"/>
  <Override ContentType="application/vnd.openxmlformats-officedocument.presentationml.slide+xml" PartName="/ppt/slides/slide67.xml"/>
  <Override ContentType="application/vnd.openxmlformats-officedocument.presentationml.slide+xml" PartName="/ppt/slides/slide196.xml"/>
  <Override ContentType="application/vnd.openxmlformats-officedocument.presentationml.slide+xml" PartName="/ppt/slides/slide171.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169.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86.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205.xml"/>
  <Override ContentType="application/vnd.openxmlformats-officedocument.presentationml.slide+xml" PartName="/ppt/slides/slide160.xml"/>
  <Override ContentType="application/vnd.openxmlformats-officedocument.presentationml.slide+xml" PartName="/ppt/slides/slide100.xml"/>
  <Override ContentType="application/vnd.openxmlformats-officedocument.presentationml.slide+xml" PartName="/ppt/slides/slide90.xml"/>
  <Override ContentType="application/vnd.openxmlformats-officedocument.presentationml.slide+xml" PartName="/ppt/slides/slide143.xml"/>
  <Override ContentType="application/vnd.openxmlformats-officedocument.presentationml.slide+xml" PartName="/ppt/slides/slide132.xml"/>
  <Override ContentType="application/vnd.openxmlformats-officedocument.presentationml.slide+xml" PartName="/ppt/slides/slide62.xml"/>
  <Override ContentType="application/vnd.openxmlformats-officedocument.presentationml.slide+xml" PartName="/ppt/slides/slide175.xml"/>
  <Override ContentType="application/vnd.openxmlformats-officedocument.presentationml.slide+xml" PartName="/ppt/slides/slide1.xml"/>
  <Override ContentType="application/vnd.openxmlformats-officedocument.presentationml.slide+xml" PartName="/ppt/slides/slide192.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209.xml"/>
  <Override ContentType="application/vnd.openxmlformats-officedocument.presentationml.slide+xml" PartName="/ppt/slides/slide200.xml"/>
  <Override ContentType="application/vnd.openxmlformats-officedocument.presentationml.slide+xml" PartName="/ppt/slides/slide88.xml"/>
  <Override ContentType="application/vnd.openxmlformats-officedocument.presentationml.slide+xml" PartName="/ppt/slides/slide158.xml"/>
  <Override ContentType="application/vnd.openxmlformats-officedocument.presentationml.slide+xml" PartName="/ppt/slides/slide115.xml"/>
  <Override ContentType="application/vnd.openxmlformats-officedocument.presentationml.slide+xml" PartName="/ppt/slides/slide3.xml"/>
  <Override ContentType="application/vnd.openxmlformats-officedocument.presentationml.slide+xml" PartName="/ppt/slides/slide182.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5.xml"/>
  <Override ContentType="application/vnd.openxmlformats-officedocument.presentationml.slide+xml" PartName="/ppt/slides/slide174.xml"/>
  <Override ContentType="application/vnd.openxmlformats-officedocument.presentationml.slide+xml" PartName="/ppt/slides/slide190.xml"/>
  <Override ContentType="application/vnd.openxmlformats-officedocument.presentationml.slide+xml" PartName="/ppt/slides/slide33.xml"/>
  <Override ContentType="application/vnd.openxmlformats-officedocument.presentationml.slide+xml" PartName="/ppt/slides/slide68.xml"/>
  <Override ContentType="application/vnd.openxmlformats-officedocument.presentationml.slide+xml" PartName="/ppt/slides/slide170.xml"/>
  <Override ContentType="application/vnd.openxmlformats-officedocument.presentationml.slide+xml" PartName="/ppt/slides/slide20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166.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4.xml"/>
  <Override ContentType="application/vnd.openxmlformats-officedocument.presentationml.slide+xml" PartName="/ppt/slides/slide197.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185.xml"/>
  <Override ContentType="application/vnd.openxmlformats-officedocument.presentationml.slide+xml" PartName="/ppt/slides/slide65.xml"/>
  <Override ContentType="application/vnd.openxmlformats-officedocument.presentationml.slide+xml" PartName="/ppt/slides/slide118.xml"/>
  <Override ContentType="application/vnd.openxmlformats-officedocument.presentationml.slide+xml" PartName="/ppt/slides/slide142.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178.xml"/>
  <Override ContentType="application/vnd.openxmlformats-officedocument.presentationml.slide+xml" PartName="/ppt/slides/slide29.xml"/>
  <Override ContentType="application/vnd.openxmlformats-officedocument.presentationml.slide+xml" PartName="/ppt/slides/slide76.xml"/>
  <Override ContentType="application/vnd.openxmlformats-officedocument.presentationml.slide+xml" PartName="/ppt/slides/slide131.xml"/>
  <Override ContentType="application/vnd.openxmlformats-officedocument.presentationml.slide+xml" PartName="/ppt/slides/slide93.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14.xml"/>
  <Override ContentType="application/vnd.openxmlformats-officedocument.presentationml.slide+xml" PartName="/ppt/slides/slide163.xml"/>
  <Override ContentType="application/vnd.openxmlformats-officedocument.presentationml.slide+xml" PartName="/ppt/slides/slide127.xml"/>
  <Override ContentType="application/vnd.openxmlformats-officedocument.presentationml.slide+xml" PartName="/ppt/slides/slide146.xml"/>
  <Override ContentType="application/vnd.openxmlformats-officedocument.presentationml.slide+xml" PartName="/ppt/slides/slide150.xml"/>
  <Override ContentType="application/vnd.openxmlformats-officedocument.presentationml.slide+xml" PartName="/ppt/slides/slide189.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57.xml"/>
  <Override ContentType="application/vnd.openxmlformats-officedocument.presentationml.slide+xml" PartName="/ppt/slides/slide44.xml"/>
  <Override ContentType="application/vnd.openxmlformats-officedocument.presentationml.slide+xml" PartName="/ppt/slides/slide193.xml"/>
  <Override ContentType="application/vnd.openxmlformats-officedocument.presentationml.slide+xml" PartName="/ppt/slides/slide208.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198.xml"/>
  <Override ContentType="application/vnd.openxmlformats-officedocument.presentationml.slide+xml" PartName="/ppt/slides/slide15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130.xml"/>
  <Override ContentType="application/vnd.openxmlformats-officedocument.presentationml.slide+xml" PartName="/ppt/slides/slide173.xml"/>
  <Override ContentType="application/vnd.openxmlformats-officedocument.presentationml.slide+xml" PartName="/ppt/slides/slide16.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11.xml"/>
  <Override ContentType="application/vnd.openxmlformats-officedocument.presentationml.slide+xml" PartName="/ppt/slides/slide183.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149.xml"/>
  <Override ContentType="application/vnd.openxmlformats-officedocument.presentationml.slide+xml" PartName="/ppt/slides/slide203.xml"/>
  <Override ContentType="application/vnd.openxmlformats-officedocument.presentationml.slide+xml" PartName="/ppt/slides/slide124.xml"/>
  <Override ContentType="application/vnd.openxmlformats-officedocument.presentationml.slide+xml" PartName="/ppt/slides/slide106.xml"/>
  <Override ContentType="application/vnd.openxmlformats-officedocument.presentationml.slide+xml" PartName="/ppt/slides/slide167.xml"/>
  <Override ContentType="application/vnd.openxmlformats-officedocument.presentationml.slide+xml" PartName="/ppt/slides/slide70.xml"/>
  <Override ContentType="application/vnd.openxmlformats-officedocument.presentationml.slide+xml" PartName="/ppt/slides/slide194.xml"/>
  <Override ContentType="application/vnd.openxmlformats-officedocument.presentationml.slide+xml" PartName="/ppt/slides/slide151.xml"/>
  <Override ContentType="application/vnd.openxmlformats-officedocument.presentationml.slide+xml" PartName="/ppt/slides/slide177.xml"/>
  <Override ContentType="application/vnd.openxmlformats-officedocument.presentationml.slide+xml" PartName="/ppt/slides/slide134.xml"/>
  <Override ContentType="application/vnd.openxmlformats-officedocument.presentationml.slide+xml" PartName="/ppt/slides/slide207.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145.xml"/>
  <Override ContentType="application/vnd.openxmlformats-officedocument.presentationml.slide+xml" PartName="/ppt/slides/slide188.xml"/>
  <Override ContentType="application/vnd.openxmlformats-officedocument.presentationml.slide+xml" PartName="/ppt/slides/slide162.xml"/>
  <Override ContentType="application/vnd.openxmlformats-officedocument.presentationml.slide+xml" PartName="/ppt/slides/slide32.xml"/>
  <Override ContentType="application/vnd.openxmlformats-officedocument.presentationml.slide+xml" PartName="/ppt/slides/slide75.xml"/>
  <Override ContentType="application/vnd.openxmlformats-officedocument.presentationml.slide+xml" PartName="/ppt/slides/slide58.xml"/>
  <Override ContentType="application/vnd.openxmlformats-officedocument.presentationml.slide+xml" PartName="/ppt/slides/slide15.xml"/>
  <Override ContentType="application/vnd.openxmlformats-officedocument.presentationml.slide+xml" PartName="/ppt/slides/slide128.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6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 id="350" r:id="rId101"/>
    <p:sldId id="351" r:id="rId102"/>
    <p:sldId id="352" r:id="rId103"/>
    <p:sldId id="353" r:id="rId104"/>
    <p:sldId id="354" r:id="rId105"/>
    <p:sldId id="355" r:id="rId106"/>
    <p:sldId id="356" r:id="rId107"/>
    <p:sldId id="357" r:id="rId108"/>
    <p:sldId id="358" r:id="rId109"/>
    <p:sldId id="359" r:id="rId110"/>
    <p:sldId id="360" r:id="rId111"/>
    <p:sldId id="361" r:id="rId112"/>
    <p:sldId id="362" r:id="rId113"/>
    <p:sldId id="363" r:id="rId114"/>
    <p:sldId id="364" r:id="rId115"/>
    <p:sldId id="365" r:id="rId116"/>
    <p:sldId id="366" r:id="rId117"/>
    <p:sldId id="367" r:id="rId118"/>
    <p:sldId id="368" r:id="rId119"/>
    <p:sldId id="369" r:id="rId120"/>
    <p:sldId id="370" r:id="rId121"/>
    <p:sldId id="371" r:id="rId122"/>
    <p:sldId id="372" r:id="rId123"/>
    <p:sldId id="373" r:id="rId124"/>
    <p:sldId id="374" r:id="rId125"/>
    <p:sldId id="375" r:id="rId126"/>
    <p:sldId id="376" r:id="rId127"/>
    <p:sldId id="377" r:id="rId128"/>
    <p:sldId id="378" r:id="rId129"/>
    <p:sldId id="379" r:id="rId130"/>
    <p:sldId id="380" r:id="rId131"/>
    <p:sldId id="381" r:id="rId132"/>
    <p:sldId id="382" r:id="rId133"/>
    <p:sldId id="383" r:id="rId134"/>
    <p:sldId id="384" r:id="rId135"/>
    <p:sldId id="385" r:id="rId136"/>
    <p:sldId id="386" r:id="rId137"/>
    <p:sldId id="387" r:id="rId138"/>
    <p:sldId id="388" r:id="rId139"/>
    <p:sldId id="389" r:id="rId140"/>
    <p:sldId id="390" r:id="rId141"/>
    <p:sldId id="391" r:id="rId142"/>
    <p:sldId id="392" r:id="rId143"/>
    <p:sldId id="393" r:id="rId144"/>
    <p:sldId id="394" r:id="rId145"/>
    <p:sldId id="395" r:id="rId146"/>
    <p:sldId id="396" r:id="rId147"/>
    <p:sldId id="397" r:id="rId148"/>
    <p:sldId id="398" r:id="rId149"/>
    <p:sldId id="399" r:id="rId150"/>
    <p:sldId id="400" r:id="rId151"/>
    <p:sldId id="401" r:id="rId152"/>
    <p:sldId id="402" r:id="rId153"/>
    <p:sldId id="403" r:id="rId154"/>
    <p:sldId id="404" r:id="rId155"/>
    <p:sldId id="405" r:id="rId156"/>
    <p:sldId id="406" r:id="rId157"/>
    <p:sldId id="407" r:id="rId158"/>
    <p:sldId id="408" r:id="rId159"/>
    <p:sldId id="409" r:id="rId160"/>
    <p:sldId id="410" r:id="rId161"/>
    <p:sldId id="411" r:id="rId162"/>
    <p:sldId id="412" r:id="rId163"/>
    <p:sldId id="413" r:id="rId164"/>
    <p:sldId id="414" r:id="rId165"/>
    <p:sldId id="415" r:id="rId166"/>
    <p:sldId id="416" r:id="rId167"/>
    <p:sldId id="417" r:id="rId168"/>
    <p:sldId id="418" r:id="rId169"/>
    <p:sldId id="419" r:id="rId170"/>
    <p:sldId id="420" r:id="rId171"/>
    <p:sldId id="421" r:id="rId172"/>
    <p:sldId id="422" r:id="rId173"/>
    <p:sldId id="423" r:id="rId174"/>
    <p:sldId id="424" r:id="rId175"/>
    <p:sldId id="425" r:id="rId176"/>
    <p:sldId id="426" r:id="rId177"/>
    <p:sldId id="427" r:id="rId178"/>
    <p:sldId id="428" r:id="rId179"/>
    <p:sldId id="429" r:id="rId180"/>
    <p:sldId id="430" r:id="rId181"/>
    <p:sldId id="431" r:id="rId182"/>
    <p:sldId id="432" r:id="rId183"/>
    <p:sldId id="433" r:id="rId184"/>
    <p:sldId id="434" r:id="rId185"/>
    <p:sldId id="435" r:id="rId186"/>
    <p:sldId id="436" r:id="rId187"/>
    <p:sldId id="437" r:id="rId188"/>
    <p:sldId id="438" r:id="rId189"/>
    <p:sldId id="439" r:id="rId190"/>
    <p:sldId id="440" r:id="rId191"/>
    <p:sldId id="441" r:id="rId192"/>
    <p:sldId id="442" r:id="rId193"/>
    <p:sldId id="443" r:id="rId194"/>
    <p:sldId id="444" r:id="rId195"/>
    <p:sldId id="445" r:id="rId196"/>
    <p:sldId id="446" r:id="rId197"/>
    <p:sldId id="447" r:id="rId198"/>
    <p:sldId id="448" r:id="rId199"/>
    <p:sldId id="449" r:id="rId200"/>
    <p:sldId id="450" r:id="rId201"/>
    <p:sldId id="451" r:id="rId202"/>
    <p:sldId id="452" r:id="rId203"/>
    <p:sldId id="453" r:id="rId204"/>
    <p:sldId id="454" r:id="rId205"/>
    <p:sldId id="455" r:id="rId206"/>
    <p:sldId id="456" r:id="rId207"/>
    <p:sldId id="457" r:id="rId208"/>
    <p:sldId id="458" r:id="rId209"/>
    <p:sldId id="459" r:id="rId210"/>
    <p:sldId id="460" r:id="rId211"/>
    <p:sldId id="461" r:id="rId212"/>
    <p:sldId id="462" r:id="rId213"/>
    <p:sldId id="463" r:id="rId214"/>
    <p:sldId id="464" r:id="rId215"/>
    <p:sldId id="465" r:id="rId216"/>
    <p:sldId id="466" r:id="rId217"/>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67694D25-D0B3-437F-8343-B75FF1AAC2FB}">
  <a:tblStyle styleId="{67694D25-D0B3-437F-8343-B75FF1AAC2FB}"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190" Type="http://schemas.openxmlformats.org/officeDocument/2006/relationships/slide" Target="slides/slide18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194" Type="http://schemas.openxmlformats.org/officeDocument/2006/relationships/slide" Target="slides/slide188.xml"/><Relationship Id="rId43" Type="http://schemas.openxmlformats.org/officeDocument/2006/relationships/slide" Target="slides/slide37.xml"/><Relationship Id="rId193" Type="http://schemas.openxmlformats.org/officeDocument/2006/relationships/slide" Target="slides/slide187.xml"/><Relationship Id="rId46" Type="http://schemas.openxmlformats.org/officeDocument/2006/relationships/slide" Target="slides/slide40.xml"/><Relationship Id="rId192" Type="http://schemas.openxmlformats.org/officeDocument/2006/relationships/slide" Target="slides/slide186.xml"/><Relationship Id="rId45" Type="http://schemas.openxmlformats.org/officeDocument/2006/relationships/slide" Target="slides/slide39.xml"/><Relationship Id="rId191" Type="http://schemas.openxmlformats.org/officeDocument/2006/relationships/slide" Target="slides/slide185.xml"/><Relationship Id="rId48" Type="http://schemas.openxmlformats.org/officeDocument/2006/relationships/slide" Target="slides/slide42.xml"/><Relationship Id="rId187" Type="http://schemas.openxmlformats.org/officeDocument/2006/relationships/slide" Target="slides/slide181.xml"/><Relationship Id="rId47" Type="http://schemas.openxmlformats.org/officeDocument/2006/relationships/slide" Target="slides/slide41.xml"/><Relationship Id="rId186" Type="http://schemas.openxmlformats.org/officeDocument/2006/relationships/slide" Target="slides/slide180.xml"/><Relationship Id="rId185" Type="http://schemas.openxmlformats.org/officeDocument/2006/relationships/slide" Target="slides/slide179.xml"/><Relationship Id="rId49" Type="http://schemas.openxmlformats.org/officeDocument/2006/relationships/slide" Target="slides/slide43.xml"/><Relationship Id="rId184" Type="http://schemas.openxmlformats.org/officeDocument/2006/relationships/slide" Target="slides/slide178.xml"/><Relationship Id="rId189" Type="http://schemas.openxmlformats.org/officeDocument/2006/relationships/slide" Target="slides/slide183.xml"/><Relationship Id="rId188" Type="http://schemas.openxmlformats.org/officeDocument/2006/relationships/slide" Target="slides/slide18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183" Type="http://schemas.openxmlformats.org/officeDocument/2006/relationships/slide" Target="slides/slide177.xml"/><Relationship Id="rId32" Type="http://schemas.openxmlformats.org/officeDocument/2006/relationships/slide" Target="slides/slide26.xml"/><Relationship Id="rId182" Type="http://schemas.openxmlformats.org/officeDocument/2006/relationships/slide" Target="slides/slide176.xml"/><Relationship Id="rId35" Type="http://schemas.openxmlformats.org/officeDocument/2006/relationships/slide" Target="slides/slide29.xml"/><Relationship Id="rId181" Type="http://schemas.openxmlformats.org/officeDocument/2006/relationships/slide" Target="slides/slide175.xml"/><Relationship Id="rId34" Type="http://schemas.openxmlformats.org/officeDocument/2006/relationships/slide" Target="slides/slide28.xml"/><Relationship Id="rId180" Type="http://schemas.openxmlformats.org/officeDocument/2006/relationships/slide" Target="slides/slide174.xml"/><Relationship Id="rId37" Type="http://schemas.openxmlformats.org/officeDocument/2006/relationships/slide" Target="slides/slide31.xml"/><Relationship Id="rId176" Type="http://schemas.openxmlformats.org/officeDocument/2006/relationships/slide" Target="slides/slide170.xml"/><Relationship Id="rId36" Type="http://schemas.openxmlformats.org/officeDocument/2006/relationships/slide" Target="slides/slide30.xml"/><Relationship Id="rId175" Type="http://schemas.openxmlformats.org/officeDocument/2006/relationships/slide" Target="slides/slide169.xml"/><Relationship Id="rId39" Type="http://schemas.openxmlformats.org/officeDocument/2006/relationships/slide" Target="slides/slide33.xml"/><Relationship Id="rId174" Type="http://schemas.openxmlformats.org/officeDocument/2006/relationships/slide" Target="slides/slide168.xml"/><Relationship Id="rId38" Type="http://schemas.openxmlformats.org/officeDocument/2006/relationships/slide" Target="slides/slide32.xml"/><Relationship Id="rId173" Type="http://schemas.openxmlformats.org/officeDocument/2006/relationships/slide" Target="slides/slide167.xml"/><Relationship Id="rId179" Type="http://schemas.openxmlformats.org/officeDocument/2006/relationships/slide" Target="slides/slide173.xml"/><Relationship Id="rId178" Type="http://schemas.openxmlformats.org/officeDocument/2006/relationships/slide" Target="slides/slide172.xml"/><Relationship Id="rId177" Type="http://schemas.openxmlformats.org/officeDocument/2006/relationships/slide" Target="slides/slide171.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98" Type="http://schemas.openxmlformats.org/officeDocument/2006/relationships/slide" Target="slides/slide192.xml"/><Relationship Id="rId14" Type="http://schemas.openxmlformats.org/officeDocument/2006/relationships/slide" Target="slides/slide8.xml"/><Relationship Id="rId197" Type="http://schemas.openxmlformats.org/officeDocument/2006/relationships/slide" Target="slides/slide191.xml"/><Relationship Id="rId17" Type="http://schemas.openxmlformats.org/officeDocument/2006/relationships/slide" Target="slides/slide11.xml"/><Relationship Id="rId196" Type="http://schemas.openxmlformats.org/officeDocument/2006/relationships/slide" Target="slides/slide190.xml"/><Relationship Id="rId16" Type="http://schemas.openxmlformats.org/officeDocument/2006/relationships/slide" Target="slides/slide10.xml"/><Relationship Id="rId195" Type="http://schemas.openxmlformats.org/officeDocument/2006/relationships/slide" Target="slides/slide189.xml"/><Relationship Id="rId19" Type="http://schemas.openxmlformats.org/officeDocument/2006/relationships/slide" Target="slides/slide13.xml"/><Relationship Id="rId18" Type="http://schemas.openxmlformats.org/officeDocument/2006/relationships/slide" Target="slides/slide12.xml"/><Relationship Id="rId199" Type="http://schemas.openxmlformats.org/officeDocument/2006/relationships/slide" Target="slides/slide193.xml"/><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150" Type="http://schemas.openxmlformats.org/officeDocument/2006/relationships/slide" Target="slides/slide144.xml"/><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149" Type="http://schemas.openxmlformats.org/officeDocument/2006/relationships/slide" Target="slides/slide143.xml"/><Relationship Id="rId4" Type="http://schemas.openxmlformats.org/officeDocument/2006/relationships/tableStyles" Target="tableStyles.xml"/><Relationship Id="rId148" Type="http://schemas.openxmlformats.org/officeDocument/2006/relationships/slide" Target="slides/slide142.xml"/><Relationship Id="rId9" Type="http://schemas.openxmlformats.org/officeDocument/2006/relationships/slide" Target="slides/slide3.xml"/><Relationship Id="rId143" Type="http://schemas.openxmlformats.org/officeDocument/2006/relationships/slide" Target="slides/slide137.xml"/><Relationship Id="rId142" Type="http://schemas.openxmlformats.org/officeDocument/2006/relationships/slide" Target="slides/slide136.xml"/><Relationship Id="rId141" Type="http://schemas.openxmlformats.org/officeDocument/2006/relationships/slide" Target="slides/slide135.xml"/><Relationship Id="rId140" Type="http://schemas.openxmlformats.org/officeDocument/2006/relationships/slide" Target="slides/slide134.xml"/><Relationship Id="rId5" Type="http://schemas.openxmlformats.org/officeDocument/2006/relationships/slideMaster" Target="slideMasters/slideMaster1.xml"/><Relationship Id="rId147" Type="http://schemas.openxmlformats.org/officeDocument/2006/relationships/slide" Target="slides/slide141.xml"/><Relationship Id="rId6" Type="http://schemas.openxmlformats.org/officeDocument/2006/relationships/notesMaster" Target="notesMasters/notesMaster1.xml"/><Relationship Id="rId146" Type="http://schemas.openxmlformats.org/officeDocument/2006/relationships/slide" Target="slides/slide140.xml"/><Relationship Id="rId7" Type="http://schemas.openxmlformats.org/officeDocument/2006/relationships/slide" Target="slides/slide1.xml"/><Relationship Id="rId145" Type="http://schemas.openxmlformats.org/officeDocument/2006/relationships/slide" Target="slides/slide139.xml"/><Relationship Id="rId8" Type="http://schemas.openxmlformats.org/officeDocument/2006/relationships/slide" Target="slides/slide2.xml"/><Relationship Id="rId144" Type="http://schemas.openxmlformats.org/officeDocument/2006/relationships/slide" Target="slides/slide138.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139" Type="http://schemas.openxmlformats.org/officeDocument/2006/relationships/slide" Target="slides/slide133.xml"/><Relationship Id="rId138" Type="http://schemas.openxmlformats.org/officeDocument/2006/relationships/slide" Target="slides/slide132.xml"/><Relationship Id="rId137" Type="http://schemas.openxmlformats.org/officeDocument/2006/relationships/slide" Target="slides/slide131.xml"/><Relationship Id="rId132" Type="http://schemas.openxmlformats.org/officeDocument/2006/relationships/slide" Target="slides/slide126.xml"/><Relationship Id="rId131" Type="http://schemas.openxmlformats.org/officeDocument/2006/relationships/slide" Target="slides/slide125.xml"/><Relationship Id="rId130" Type="http://schemas.openxmlformats.org/officeDocument/2006/relationships/slide" Target="slides/slide124.xml"/><Relationship Id="rId136" Type="http://schemas.openxmlformats.org/officeDocument/2006/relationships/slide" Target="slides/slide130.xml"/><Relationship Id="rId135" Type="http://schemas.openxmlformats.org/officeDocument/2006/relationships/slide" Target="slides/slide129.xml"/><Relationship Id="rId134" Type="http://schemas.openxmlformats.org/officeDocument/2006/relationships/slide" Target="slides/slide128.xml"/><Relationship Id="rId133" Type="http://schemas.openxmlformats.org/officeDocument/2006/relationships/slide" Target="slides/slide127.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172" Type="http://schemas.openxmlformats.org/officeDocument/2006/relationships/slide" Target="slides/slide166.xml"/><Relationship Id="rId65" Type="http://schemas.openxmlformats.org/officeDocument/2006/relationships/slide" Target="slides/slide59.xml"/><Relationship Id="rId171" Type="http://schemas.openxmlformats.org/officeDocument/2006/relationships/slide" Target="slides/slide165.xml"/><Relationship Id="rId68" Type="http://schemas.openxmlformats.org/officeDocument/2006/relationships/slide" Target="slides/slide62.xml"/><Relationship Id="rId170" Type="http://schemas.openxmlformats.org/officeDocument/2006/relationships/slide" Target="slides/slide164.xml"/><Relationship Id="rId67" Type="http://schemas.openxmlformats.org/officeDocument/2006/relationships/slide" Target="slides/slide61.xml"/><Relationship Id="rId60" Type="http://schemas.openxmlformats.org/officeDocument/2006/relationships/slide" Target="slides/slide54.xml"/><Relationship Id="rId165" Type="http://schemas.openxmlformats.org/officeDocument/2006/relationships/slide" Target="slides/slide159.xml"/><Relationship Id="rId69" Type="http://schemas.openxmlformats.org/officeDocument/2006/relationships/slide" Target="slides/slide63.xml"/><Relationship Id="rId164" Type="http://schemas.openxmlformats.org/officeDocument/2006/relationships/slide" Target="slides/slide158.xml"/><Relationship Id="rId163" Type="http://schemas.openxmlformats.org/officeDocument/2006/relationships/slide" Target="slides/slide157.xml"/><Relationship Id="rId162" Type="http://schemas.openxmlformats.org/officeDocument/2006/relationships/slide" Target="slides/slide156.xml"/><Relationship Id="rId169" Type="http://schemas.openxmlformats.org/officeDocument/2006/relationships/slide" Target="slides/slide163.xml"/><Relationship Id="rId168" Type="http://schemas.openxmlformats.org/officeDocument/2006/relationships/slide" Target="slides/slide162.xml"/><Relationship Id="rId167" Type="http://schemas.openxmlformats.org/officeDocument/2006/relationships/slide" Target="slides/slide161.xml"/><Relationship Id="rId166" Type="http://schemas.openxmlformats.org/officeDocument/2006/relationships/slide" Target="slides/slide160.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161" Type="http://schemas.openxmlformats.org/officeDocument/2006/relationships/slide" Target="slides/slide155.xml"/><Relationship Id="rId54" Type="http://schemas.openxmlformats.org/officeDocument/2006/relationships/slide" Target="slides/slide48.xml"/><Relationship Id="rId160" Type="http://schemas.openxmlformats.org/officeDocument/2006/relationships/slide" Target="slides/slide154.xml"/><Relationship Id="rId57" Type="http://schemas.openxmlformats.org/officeDocument/2006/relationships/slide" Target="slides/slide51.xml"/><Relationship Id="rId56" Type="http://schemas.openxmlformats.org/officeDocument/2006/relationships/slide" Target="slides/slide50.xml"/><Relationship Id="rId159" Type="http://schemas.openxmlformats.org/officeDocument/2006/relationships/slide" Target="slides/slide153.xml"/><Relationship Id="rId59" Type="http://schemas.openxmlformats.org/officeDocument/2006/relationships/slide" Target="slides/slide53.xml"/><Relationship Id="rId154" Type="http://schemas.openxmlformats.org/officeDocument/2006/relationships/slide" Target="slides/slide148.xml"/><Relationship Id="rId58" Type="http://schemas.openxmlformats.org/officeDocument/2006/relationships/slide" Target="slides/slide52.xml"/><Relationship Id="rId153" Type="http://schemas.openxmlformats.org/officeDocument/2006/relationships/slide" Target="slides/slide147.xml"/><Relationship Id="rId152" Type="http://schemas.openxmlformats.org/officeDocument/2006/relationships/slide" Target="slides/slide146.xml"/><Relationship Id="rId151" Type="http://schemas.openxmlformats.org/officeDocument/2006/relationships/slide" Target="slides/slide145.xml"/><Relationship Id="rId158" Type="http://schemas.openxmlformats.org/officeDocument/2006/relationships/slide" Target="slides/slide152.xml"/><Relationship Id="rId157" Type="http://schemas.openxmlformats.org/officeDocument/2006/relationships/slide" Target="slides/slide151.xml"/><Relationship Id="rId156" Type="http://schemas.openxmlformats.org/officeDocument/2006/relationships/slide" Target="slides/slide150.xml"/><Relationship Id="rId155" Type="http://schemas.openxmlformats.org/officeDocument/2006/relationships/slide" Target="slides/slide149.xml"/><Relationship Id="rId107" Type="http://schemas.openxmlformats.org/officeDocument/2006/relationships/slide" Target="slides/slide101.xml"/><Relationship Id="rId106" Type="http://schemas.openxmlformats.org/officeDocument/2006/relationships/slide" Target="slides/slide100.xml"/><Relationship Id="rId105" Type="http://schemas.openxmlformats.org/officeDocument/2006/relationships/slide" Target="slides/slide99.xml"/><Relationship Id="rId104" Type="http://schemas.openxmlformats.org/officeDocument/2006/relationships/slide" Target="slides/slide98.xml"/><Relationship Id="rId109" Type="http://schemas.openxmlformats.org/officeDocument/2006/relationships/slide" Target="slides/slide103.xml"/><Relationship Id="rId108" Type="http://schemas.openxmlformats.org/officeDocument/2006/relationships/slide" Target="slides/slide102.xml"/><Relationship Id="rId103" Type="http://schemas.openxmlformats.org/officeDocument/2006/relationships/slide" Target="slides/slide97.xml"/><Relationship Id="rId102" Type="http://schemas.openxmlformats.org/officeDocument/2006/relationships/slide" Target="slides/slide96.xml"/><Relationship Id="rId101" Type="http://schemas.openxmlformats.org/officeDocument/2006/relationships/slide" Target="slides/slide95.xml"/><Relationship Id="rId100" Type="http://schemas.openxmlformats.org/officeDocument/2006/relationships/slide" Target="slides/slide94.xml"/><Relationship Id="rId217" Type="http://schemas.openxmlformats.org/officeDocument/2006/relationships/slide" Target="slides/slide211.xml"/><Relationship Id="rId216" Type="http://schemas.openxmlformats.org/officeDocument/2006/relationships/slide" Target="slides/slide210.xml"/><Relationship Id="rId215" Type="http://schemas.openxmlformats.org/officeDocument/2006/relationships/slide" Target="slides/slide209.xml"/><Relationship Id="rId214" Type="http://schemas.openxmlformats.org/officeDocument/2006/relationships/slide" Target="slides/slide208.xml"/><Relationship Id="rId213" Type="http://schemas.openxmlformats.org/officeDocument/2006/relationships/slide" Target="slides/slide207.xml"/><Relationship Id="rId212" Type="http://schemas.openxmlformats.org/officeDocument/2006/relationships/slide" Target="slides/slide206.xml"/><Relationship Id="rId211" Type="http://schemas.openxmlformats.org/officeDocument/2006/relationships/slide" Target="slides/slide205.xml"/><Relationship Id="rId210" Type="http://schemas.openxmlformats.org/officeDocument/2006/relationships/slide" Target="slides/slide204.xml"/><Relationship Id="rId129" Type="http://schemas.openxmlformats.org/officeDocument/2006/relationships/slide" Target="slides/slide123.xml"/><Relationship Id="rId128" Type="http://schemas.openxmlformats.org/officeDocument/2006/relationships/slide" Target="slides/slide122.xml"/><Relationship Id="rId127" Type="http://schemas.openxmlformats.org/officeDocument/2006/relationships/slide" Target="slides/slide121.xml"/><Relationship Id="rId126" Type="http://schemas.openxmlformats.org/officeDocument/2006/relationships/slide" Target="slides/slide120.xml"/><Relationship Id="rId121" Type="http://schemas.openxmlformats.org/officeDocument/2006/relationships/slide" Target="slides/slide115.xml"/><Relationship Id="rId120" Type="http://schemas.openxmlformats.org/officeDocument/2006/relationships/slide" Target="slides/slide114.xml"/><Relationship Id="rId125" Type="http://schemas.openxmlformats.org/officeDocument/2006/relationships/slide" Target="slides/slide119.xml"/><Relationship Id="rId124" Type="http://schemas.openxmlformats.org/officeDocument/2006/relationships/slide" Target="slides/slide118.xml"/><Relationship Id="rId123" Type="http://schemas.openxmlformats.org/officeDocument/2006/relationships/slide" Target="slides/slide117.xml"/><Relationship Id="rId122" Type="http://schemas.openxmlformats.org/officeDocument/2006/relationships/slide" Target="slides/slide116.xml"/><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slide" Target="slides/slide91.xml"/><Relationship Id="rId96" Type="http://schemas.openxmlformats.org/officeDocument/2006/relationships/slide" Target="slides/slide90.xml"/><Relationship Id="rId99" Type="http://schemas.openxmlformats.org/officeDocument/2006/relationships/slide" Target="slides/slide93.xml"/><Relationship Id="rId98" Type="http://schemas.openxmlformats.org/officeDocument/2006/relationships/slide" Target="slides/slide92.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18" Type="http://schemas.openxmlformats.org/officeDocument/2006/relationships/slide" Target="slides/slide112.xml"/><Relationship Id="rId117" Type="http://schemas.openxmlformats.org/officeDocument/2006/relationships/slide" Target="slides/slide111.xml"/><Relationship Id="rId116" Type="http://schemas.openxmlformats.org/officeDocument/2006/relationships/slide" Target="slides/slide110.xml"/><Relationship Id="rId115" Type="http://schemas.openxmlformats.org/officeDocument/2006/relationships/slide" Target="slides/slide109.xml"/><Relationship Id="rId119" Type="http://schemas.openxmlformats.org/officeDocument/2006/relationships/slide" Target="slides/slide113.xml"/><Relationship Id="rId110" Type="http://schemas.openxmlformats.org/officeDocument/2006/relationships/slide" Target="slides/slide104.xml"/><Relationship Id="rId114" Type="http://schemas.openxmlformats.org/officeDocument/2006/relationships/slide" Target="slides/slide108.xml"/><Relationship Id="rId113" Type="http://schemas.openxmlformats.org/officeDocument/2006/relationships/slide" Target="slides/slide107.xml"/><Relationship Id="rId112" Type="http://schemas.openxmlformats.org/officeDocument/2006/relationships/slide" Target="slides/slide106.xml"/><Relationship Id="rId111" Type="http://schemas.openxmlformats.org/officeDocument/2006/relationships/slide" Target="slides/slide105.xml"/><Relationship Id="rId206" Type="http://schemas.openxmlformats.org/officeDocument/2006/relationships/slide" Target="slides/slide200.xml"/><Relationship Id="rId205" Type="http://schemas.openxmlformats.org/officeDocument/2006/relationships/slide" Target="slides/slide199.xml"/><Relationship Id="rId204" Type="http://schemas.openxmlformats.org/officeDocument/2006/relationships/slide" Target="slides/slide198.xml"/><Relationship Id="rId203" Type="http://schemas.openxmlformats.org/officeDocument/2006/relationships/slide" Target="slides/slide197.xml"/><Relationship Id="rId209" Type="http://schemas.openxmlformats.org/officeDocument/2006/relationships/slide" Target="slides/slide203.xml"/><Relationship Id="rId208" Type="http://schemas.openxmlformats.org/officeDocument/2006/relationships/slide" Target="slides/slide202.xml"/><Relationship Id="rId207" Type="http://schemas.openxmlformats.org/officeDocument/2006/relationships/slide" Target="slides/slide201.xml"/><Relationship Id="rId202" Type="http://schemas.openxmlformats.org/officeDocument/2006/relationships/slide" Target="slides/slide196.xml"/><Relationship Id="rId201" Type="http://schemas.openxmlformats.org/officeDocument/2006/relationships/slide" Target="slides/slide195.xml"/><Relationship Id="rId200" Type="http://schemas.openxmlformats.org/officeDocument/2006/relationships/slide" Target="slides/slide19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 name="Shape 52"/>
        <p:cNvGrpSpPr/>
        <p:nvPr/>
      </p:nvGrpSpPr>
      <p:grpSpPr>
        <a:xfrm>
          <a:off x="0" y="0"/>
          <a:ext cx="0" cy="0"/>
          <a:chOff x="0" y="0"/>
          <a:chExt cx="0" cy="0"/>
        </a:xfrm>
      </p:grpSpPr>
      <p:sp>
        <p:nvSpPr>
          <p:cNvPr id="53" name="Google Shape;53;g325b1b7efda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 name="Google Shape;54;g325b1b7efda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325b1b7efda_0_229:notes"/>
          <p:cNvSpPr txBox="1"/>
          <p:nvPr>
            <p:ph idx="1" type="body"/>
          </p:nvPr>
        </p:nvSpPr>
        <p:spPr>
          <a:xfrm>
            <a:off x="685800" y="4400550"/>
            <a:ext cx="5486400" cy="3600600"/>
          </a:xfrm>
          <a:prstGeom prst="rect">
            <a:avLst/>
          </a:prstGeom>
        </p:spPr>
        <p:txBody>
          <a:bodyPr anchorCtr="0" anchor="t" bIns="91550" lIns="91550" spcFirstLastPara="1" rIns="91550" wrap="square" tIns="91550">
            <a:noAutofit/>
          </a:bodyPr>
          <a:lstStyle/>
          <a:p>
            <a:pPr indent="0" lvl="0" marL="0" rtl="0" algn="l">
              <a:spcBef>
                <a:spcPts val="0"/>
              </a:spcBef>
              <a:spcAft>
                <a:spcPts val="0"/>
              </a:spcAft>
              <a:buNone/>
            </a:pPr>
            <a:r>
              <a:t/>
            </a:r>
            <a:endParaRPr/>
          </a:p>
        </p:txBody>
      </p:sp>
      <p:sp>
        <p:nvSpPr>
          <p:cNvPr id="287" name="Google Shape;287;g325b1b7efda_0_2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8" name="Shape 2088"/>
        <p:cNvGrpSpPr/>
        <p:nvPr/>
      </p:nvGrpSpPr>
      <p:grpSpPr>
        <a:xfrm>
          <a:off x="0" y="0"/>
          <a:ext cx="0" cy="0"/>
          <a:chOff x="0" y="0"/>
          <a:chExt cx="0" cy="0"/>
        </a:xfrm>
      </p:grpSpPr>
      <p:sp>
        <p:nvSpPr>
          <p:cNvPr id="2089" name="Google Shape;2089;g325b1b7efda_0_1952:notes"/>
          <p:cNvSpPr txBox="1"/>
          <p:nvPr>
            <p:ph idx="1" type="body"/>
          </p:nvPr>
        </p:nvSpPr>
        <p:spPr>
          <a:xfrm>
            <a:off x="685800" y="4400550"/>
            <a:ext cx="5486400" cy="3600600"/>
          </a:xfrm>
          <a:prstGeom prst="rect">
            <a:avLst/>
          </a:prstGeom>
        </p:spPr>
        <p:txBody>
          <a:bodyPr anchorCtr="0" anchor="t" bIns="91550" lIns="91550" spcFirstLastPara="1" rIns="91550" wrap="square" tIns="91550">
            <a:noAutofit/>
          </a:bodyPr>
          <a:lstStyle/>
          <a:p>
            <a:pPr indent="0" lvl="0" marL="0" rtl="0" algn="l">
              <a:spcBef>
                <a:spcPts val="0"/>
              </a:spcBef>
              <a:spcAft>
                <a:spcPts val="0"/>
              </a:spcAft>
              <a:buNone/>
            </a:pPr>
            <a:r>
              <a:t/>
            </a:r>
            <a:endParaRPr/>
          </a:p>
        </p:txBody>
      </p:sp>
      <p:sp>
        <p:nvSpPr>
          <p:cNvPr id="2090" name="Google Shape;2090;g325b1b7efda_0_19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4" name="Shape 2124"/>
        <p:cNvGrpSpPr/>
        <p:nvPr/>
      </p:nvGrpSpPr>
      <p:grpSpPr>
        <a:xfrm>
          <a:off x="0" y="0"/>
          <a:ext cx="0" cy="0"/>
          <a:chOff x="0" y="0"/>
          <a:chExt cx="0" cy="0"/>
        </a:xfrm>
      </p:grpSpPr>
      <p:sp>
        <p:nvSpPr>
          <p:cNvPr id="2125" name="Google Shape;2125;g325b1b7efda_0_1987:notes"/>
          <p:cNvSpPr txBox="1"/>
          <p:nvPr>
            <p:ph idx="1" type="body"/>
          </p:nvPr>
        </p:nvSpPr>
        <p:spPr>
          <a:xfrm>
            <a:off x="685800" y="4400550"/>
            <a:ext cx="5486400" cy="3600600"/>
          </a:xfrm>
          <a:prstGeom prst="rect">
            <a:avLst/>
          </a:prstGeom>
        </p:spPr>
        <p:txBody>
          <a:bodyPr anchorCtr="0" anchor="t" bIns="91550" lIns="91550" spcFirstLastPara="1" rIns="91550" wrap="square" tIns="91550">
            <a:noAutofit/>
          </a:bodyPr>
          <a:lstStyle/>
          <a:p>
            <a:pPr indent="0" lvl="0" marL="0" rtl="0" algn="l">
              <a:spcBef>
                <a:spcPts val="0"/>
              </a:spcBef>
              <a:spcAft>
                <a:spcPts val="0"/>
              </a:spcAft>
              <a:buNone/>
            </a:pPr>
            <a:r>
              <a:t/>
            </a:r>
            <a:endParaRPr/>
          </a:p>
        </p:txBody>
      </p:sp>
      <p:sp>
        <p:nvSpPr>
          <p:cNvPr id="2126" name="Google Shape;2126;g325b1b7efda_0_198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1" name="Shape 2161"/>
        <p:cNvGrpSpPr/>
        <p:nvPr/>
      </p:nvGrpSpPr>
      <p:grpSpPr>
        <a:xfrm>
          <a:off x="0" y="0"/>
          <a:ext cx="0" cy="0"/>
          <a:chOff x="0" y="0"/>
          <a:chExt cx="0" cy="0"/>
        </a:xfrm>
      </p:grpSpPr>
      <p:sp>
        <p:nvSpPr>
          <p:cNvPr id="2162" name="Google Shape;2162;g325b1b7efda_0_2023:notes"/>
          <p:cNvSpPr txBox="1"/>
          <p:nvPr>
            <p:ph idx="1" type="body"/>
          </p:nvPr>
        </p:nvSpPr>
        <p:spPr>
          <a:xfrm>
            <a:off x="685800" y="4400550"/>
            <a:ext cx="5486400" cy="3600600"/>
          </a:xfrm>
          <a:prstGeom prst="rect">
            <a:avLst/>
          </a:prstGeom>
        </p:spPr>
        <p:txBody>
          <a:bodyPr anchorCtr="0" anchor="t" bIns="91550" lIns="91550" spcFirstLastPara="1" rIns="91550" wrap="square" tIns="91550">
            <a:noAutofit/>
          </a:bodyPr>
          <a:lstStyle/>
          <a:p>
            <a:pPr indent="0" lvl="0" marL="0" rtl="0" algn="l">
              <a:spcBef>
                <a:spcPts val="0"/>
              </a:spcBef>
              <a:spcAft>
                <a:spcPts val="0"/>
              </a:spcAft>
              <a:buNone/>
            </a:pPr>
            <a:r>
              <a:t/>
            </a:r>
            <a:endParaRPr/>
          </a:p>
        </p:txBody>
      </p:sp>
      <p:sp>
        <p:nvSpPr>
          <p:cNvPr id="2163" name="Google Shape;2163;g325b1b7efda_0_20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0" name="Shape 2180"/>
        <p:cNvGrpSpPr/>
        <p:nvPr/>
      </p:nvGrpSpPr>
      <p:grpSpPr>
        <a:xfrm>
          <a:off x="0" y="0"/>
          <a:ext cx="0" cy="0"/>
          <a:chOff x="0" y="0"/>
          <a:chExt cx="0" cy="0"/>
        </a:xfrm>
      </p:grpSpPr>
      <p:sp>
        <p:nvSpPr>
          <p:cNvPr id="2181" name="Google Shape;2181;g325b1b7efda_0_2041:notes"/>
          <p:cNvSpPr txBox="1"/>
          <p:nvPr>
            <p:ph idx="1" type="body"/>
          </p:nvPr>
        </p:nvSpPr>
        <p:spPr>
          <a:xfrm>
            <a:off x="685800" y="4400550"/>
            <a:ext cx="5486400" cy="3600600"/>
          </a:xfrm>
          <a:prstGeom prst="rect">
            <a:avLst/>
          </a:prstGeom>
        </p:spPr>
        <p:txBody>
          <a:bodyPr anchorCtr="0" anchor="t" bIns="91550" lIns="91550" spcFirstLastPara="1" rIns="91550" wrap="square" tIns="91550">
            <a:noAutofit/>
          </a:bodyPr>
          <a:lstStyle/>
          <a:p>
            <a:pPr indent="0" lvl="0" marL="0" rtl="0" algn="l">
              <a:spcBef>
                <a:spcPts val="0"/>
              </a:spcBef>
              <a:spcAft>
                <a:spcPts val="0"/>
              </a:spcAft>
              <a:buNone/>
            </a:pPr>
            <a:r>
              <a:t/>
            </a:r>
            <a:endParaRPr/>
          </a:p>
        </p:txBody>
      </p:sp>
      <p:sp>
        <p:nvSpPr>
          <p:cNvPr id="2182" name="Google Shape;2182;g325b1b7efda_0_20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0" name="Shape 2200"/>
        <p:cNvGrpSpPr/>
        <p:nvPr/>
      </p:nvGrpSpPr>
      <p:grpSpPr>
        <a:xfrm>
          <a:off x="0" y="0"/>
          <a:ext cx="0" cy="0"/>
          <a:chOff x="0" y="0"/>
          <a:chExt cx="0" cy="0"/>
        </a:xfrm>
      </p:grpSpPr>
      <p:sp>
        <p:nvSpPr>
          <p:cNvPr id="2201" name="Google Shape;2201;g325b1b7efda_0_2060:notes"/>
          <p:cNvSpPr txBox="1"/>
          <p:nvPr>
            <p:ph idx="1" type="body"/>
          </p:nvPr>
        </p:nvSpPr>
        <p:spPr>
          <a:xfrm>
            <a:off x="685800" y="4400550"/>
            <a:ext cx="5486400" cy="3600600"/>
          </a:xfrm>
          <a:prstGeom prst="rect">
            <a:avLst/>
          </a:prstGeom>
        </p:spPr>
        <p:txBody>
          <a:bodyPr anchorCtr="0" anchor="t" bIns="91550" lIns="91550" spcFirstLastPara="1" rIns="91550" wrap="square" tIns="91550">
            <a:noAutofit/>
          </a:bodyPr>
          <a:lstStyle/>
          <a:p>
            <a:pPr indent="0" lvl="0" marL="0" rtl="0" algn="l">
              <a:spcBef>
                <a:spcPts val="0"/>
              </a:spcBef>
              <a:spcAft>
                <a:spcPts val="0"/>
              </a:spcAft>
              <a:buNone/>
            </a:pPr>
            <a:r>
              <a:t/>
            </a:r>
            <a:endParaRPr/>
          </a:p>
        </p:txBody>
      </p:sp>
      <p:sp>
        <p:nvSpPr>
          <p:cNvPr id="2202" name="Google Shape;2202;g325b1b7efda_0_20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9" name="Shape 2219"/>
        <p:cNvGrpSpPr/>
        <p:nvPr/>
      </p:nvGrpSpPr>
      <p:grpSpPr>
        <a:xfrm>
          <a:off x="0" y="0"/>
          <a:ext cx="0" cy="0"/>
          <a:chOff x="0" y="0"/>
          <a:chExt cx="0" cy="0"/>
        </a:xfrm>
      </p:grpSpPr>
      <p:sp>
        <p:nvSpPr>
          <p:cNvPr id="2220" name="Google Shape;2220;g325b1b7efda_0_2078:notes"/>
          <p:cNvSpPr txBox="1"/>
          <p:nvPr>
            <p:ph idx="1" type="body"/>
          </p:nvPr>
        </p:nvSpPr>
        <p:spPr>
          <a:xfrm>
            <a:off x="685800" y="4400550"/>
            <a:ext cx="5486400" cy="3600600"/>
          </a:xfrm>
          <a:prstGeom prst="rect">
            <a:avLst/>
          </a:prstGeom>
        </p:spPr>
        <p:txBody>
          <a:bodyPr anchorCtr="0" anchor="t" bIns="91550" lIns="91550" spcFirstLastPara="1" rIns="91550" wrap="square" tIns="91550">
            <a:noAutofit/>
          </a:bodyPr>
          <a:lstStyle/>
          <a:p>
            <a:pPr indent="0" lvl="0" marL="0" rtl="0" algn="l">
              <a:spcBef>
                <a:spcPts val="0"/>
              </a:spcBef>
              <a:spcAft>
                <a:spcPts val="0"/>
              </a:spcAft>
              <a:buNone/>
            </a:pPr>
            <a:r>
              <a:t/>
            </a:r>
            <a:endParaRPr/>
          </a:p>
        </p:txBody>
      </p:sp>
      <p:sp>
        <p:nvSpPr>
          <p:cNvPr id="2221" name="Google Shape;2221;g325b1b7efda_0_207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0" name="Shape 2240"/>
        <p:cNvGrpSpPr/>
        <p:nvPr/>
      </p:nvGrpSpPr>
      <p:grpSpPr>
        <a:xfrm>
          <a:off x="0" y="0"/>
          <a:ext cx="0" cy="0"/>
          <a:chOff x="0" y="0"/>
          <a:chExt cx="0" cy="0"/>
        </a:xfrm>
      </p:grpSpPr>
      <p:sp>
        <p:nvSpPr>
          <p:cNvPr id="2241" name="Google Shape;2241;g325b1b7efda_0_2098:notes"/>
          <p:cNvSpPr txBox="1"/>
          <p:nvPr>
            <p:ph idx="1" type="body"/>
          </p:nvPr>
        </p:nvSpPr>
        <p:spPr>
          <a:xfrm>
            <a:off x="685800" y="4400550"/>
            <a:ext cx="5486400" cy="3600600"/>
          </a:xfrm>
          <a:prstGeom prst="rect">
            <a:avLst/>
          </a:prstGeom>
        </p:spPr>
        <p:txBody>
          <a:bodyPr anchorCtr="0" anchor="t" bIns="91550" lIns="91550" spcFirstLastPara="1" rIns="91550" wrap="square" tIns="91550">
            <a:noAutofit/>
          </a:bodyPr>
          <a:lstStyle/>
          <a:p>
            <a:pPr indent="0" lvl="0" marL="0" rtl="0" algn="l">
              <a:spcBef>
                <a:spcPts val="0"/>
              </a:spcBef>
              <a:spcAft>
                <a:spcPts val="0"/>
              </a:spcAft>
              <a:buNone/>
            </a:pPr>
            <a:r>
              <a:t/>
            </a:r>
            <a:endParaRPr/>
          </a:p>
        </p:txBody>
      </p:sp>
      <p:sp>
        <p:nvSpPr>
          <p:cNvPr id="2242" name="Google Shape;2242;g325b1b7efda_0_209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2" name="Shape 2262"/>
        <p:cNvGrpSpPr/>
        <p:nvPr/>
      </p:nvGrpSpPr>
      <p:grpSpPr>
        <a:xfrm>
          <a:off x="0" y="0"/>
          <a:ext cx="0" cy="0"/>
          <a:chOff x="0" y="0"/>
          <a:chExt cx="0" cy="0"/>
        </a:xfrm>
      </p:grpSpPr>
      <p:sp>
        <p:nvSpPr>
          <p:cNvPr id="2263" name="Google Shape;2263;g325b1b7efda_0_2119:notes"/>
          <p:cNvSpPr txBox="1"/>
          <p:nvPr>
            <p:ph idx="1" type="body"/>
          </p:nvPr>
        </p:nvSpPr>
        <p:spPr>
          <a:xfrm>
            <a:off x="685800" y="4400550"/>
            <a:ext cx="5486400" cy="3600600"/>
          </a:xfrm>
          <a:prstGeom prst="rect">
            <a:avLst/>
          </a:prstGeom>
        </p:spPr>
        <p:txBody>
          <a:bodyPr anchorCtr="0" anchor="t" bIns="91550" lIns="91550" spcFirstLastPara="1" rIns="91550" wrap="square" tIns="91550">
            <a:noAutofit/>
          </a:bodyPr>
          <a:lstStyle/>
          <a:p>
            <a:pPr indent="0" lvl="0" marL="0" rtl="0" algn="l">
              <a:spcBef>
                <a:spcPts val="0"/>
              </a:spcBef>
              <a:spcAft>
                <a:spcPts val="0"/>
              </a:spcAft>
              <a:buNone/>
            </a:pPr>
            <a:r>
              <a:t/>
            </a:r>
            <a:endParaRPr/>
          </a:p>
        </p:txBody>
      </p:sp>
      <p:sp>
        <p:nvSpPr>
          <p:cNvPr id="2264" name="Google Shape;2264;g325b1b7efda_0_21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9" name="Shape 2299"/>
        <p:cNvGrpSpPr/>
        <p:nvPr/>
      </p:nvGrpSpPr>
      <p:grpSpPr>
        <a:xfrm>
          <a:off x="0" y="0"/>
          <a:ext cx="0" cy="0"/>
          <a:chOff x="0" y="0"/>
          <a:chExt cx="0" cy="0"/>
        </a:xfrm>
      </p:grpSpPr>
      <p:sp>
        <p:nvSpPr>
          <p:cNvPr id="2300" name="Google Shape;2300;g325b1b7efda_0_2155:notes"/>
          <p:cNvSpPr txBox="1"/>
          <p:nvPr>
            <p:ph idx="1" type="body"/>
          </p:nvPr>
        </p:nvSpPr>
        <p:spPr>
          <a:xfrm>
            <a:off x="685800" y="4400550"/>
            <a:ext cx="5486400" cy="3600600"/>
          </a:xfrm>
          <a:prstGeom prst="rect">
            <a:avLst/>
          </a:prstGeom>
        </p:spPr>
        <p:txBody>
          <a:bodyPr anchorCtr="0" anchor="t" bIns="91550" lIns="91550" spcFirstLastPara="1" rIns="91550" wrap="square" tIns="91550">
            <a:noAutofit/>
          </a:bodyPr>
          <a:lstStyle/>
          <a:p>
            <a:pPr indent="0" lvl="0" marL="0" rtl="0" algn="l">
              <a:spcBef>
                <a:spcPts val="0"/>
              </a:spcBef>
              <a:spcAft>
                <a:spcPts val="0"/>
              </a:spcAft>
              <a:buNone/>
            </a:pPr>
            <a:r>
              <a:t/>
            </a:r>
            <a:endParaRPr/>
          </a:p>
        </p:txBody>
      </p:sp>
      <p:sp>
        <p:nvSpPr>
          <p:cNvPr id="2301" name="Google Shape;2301;g325b1b7efda_0_21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3" name="Shape 2323"/>
        <p:cNvGrpSpPr/>
        <p:nvPr/>
      </p:nvGrpSpPr>
      <p:grpSpPr>
        <a:xfrm>
          <a:off x="0" y="0"/>
          <a:ext cx="0" cy="0"/>
          <a:chOff x="0" y="0"/>
          <a:chExt cx="0" cy="0"/>
        </a:xfrm>
      </p:grpSpPr>
      <p:sp>
        <p:nvSpPr>
          <p:cNvPr id="2324" name="Google Shape;2324;g325b1b7efda_0_2178:notes"/>
          <p:cNvSpPr txBox="1"/>
          <p:nvPr>
            <p:ph idx="1" type="body"/>
          </p:nvPr>
        </p:nvSpPr>
        <p:spPr>
          <a:xfrm>
            <a:off x="685800" y="4400550"/>
            <a:ext cx="5486400" cy="3600600"/>
          </a:xfrm>
          <a:prstGeom prst="rect">
            <a:avLst/>
          </a:prstGeom>
        </p:spPr>
        <p:txBody>
          <a:bodyPr anchorCtr="0" anchor="t" bIns="91550" lIns="91550" spcFirstLastPara="1" rIns="91550" wrap="square" tIns="91550">
            <a:noAutofit/>
          </a:bodyPr>
          <a:lstStyle/>
          <a:p>
            <a:pPr indent="0" lvl="0" marL="0" rtl="0" algn="l">
              <a:spcBef>
                <a:spcPts val="0"/>
              </a:spcBef>
              <a:spcAft>
                <a:spcPts val="0"/>
              </a:spcAft>
              <a:buNone/>
            </a:pPr>
            <a:r>
              <a:t/>
            </a:r>
            <a:endParaRPr/>
          </a:p>
        </p:txBody>
      </p:sp>
      <p:sp>
        <p:nvSpPr>
          <p:cNvPr id="2325" name="Google Shape;2325;g325b1b7efda_0_217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325b1b7efda_0_257:notes"/>
          <p:cNvSpPr txBox="1"/>
          <p:nvPr>
            <p:ph idx="1" type="body"/>
          </p:nvPr>
        </p:nvSpPr>
        <p:spPr>
          <a:xfrm>
            <a:off x="685800" y="4400550"/>
            <a:ext cx="5486400" cy="3600600"/>
          </a:xfrm>
          <a:prstGeom prst="rect">
            <a:avLst/>
          </a:prstGeom>
        </p:spPr>
        <p:txBody>
          <a:bodyPr anchorCtr="0" anchor="t" bIns="91550" lIns="91550" spcFirstLastPara="1" rIns="91550" wrap="square" tIns="91550">
            <a:noAutofit/>
          </a:bodyPr>
          <a:lstStyle/>
          <a:p>
            <a:pPr indent="0" lvl="0" marL="0" rtl="0" algn="l">
              <a:spcBef>
                <a:spcPts val="0"/>
              </a:spcBef>
              <a:spcAft>
                <a:spcPts val="0"/>
              </a:spcAft>
              <a:buNone/>
            </a:pPr>
            <a:r>
              <a:t/>
            </a:r>
            <a:endParaRPr/>
          </a:p>
        </p:txBody>
      </p:sp>
      <p:sp>
        <p:nvSpPr>
          <p:cNvPr id="316" name="Google Shape;316;g325b1b7efda_0_2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9" name="Shape 2349"/>
        <p:cNvGrpSpPr/>
        <p:nvPr/>
      </p:nvGrpSpPr>
      <p:grpSpPr>
        <a:xfrm>
          <a:off x="0" y="0"/>
          <a:ext cx="0" cy="0"/>
          <a:chOff x="0" y="0"/>
          <a:chExt cx="0" cy="0"/>
        </a:xfrm>
      </p:grpSpPr>
      <p:sp>
        <p:nvSpPr>
          <p:cNvPr id="2350" name="Google Shape;2350;g325b1b7efda_0_2203:notes"/>
          <p:cNvSpPr txBox="1"/>
          <p:nvPr>
            <p:ph idx="1" type="body"/>
          </p:nvPr>
        </p:nvSpPr>
        <p:spPr>
          <a:xfrm>
            <a:off x="685800" y="4400550"/>
            <a:ext cx="5486400" cy="3600600"/>
          </a:xfrm>
          <a:prstGeom prst="rect">
            <a:avLst/>
          </a:prstGeom>
        </p:spPr>
        <p:txBody>
          <a:bodyPr anchorCtr="0" anchor="t" bIns="91550" lIns="91550" spcFirstLastPara="1" rIns="91550" wrap="square" tIns="91550">
            <a:noAutofit/>
          </a:bodyPr>
          <a:lstStyle/>
          <a:p>
            <a:pPr indent="0" lvl="0" marL="0" rtl="0" algn="l">
              <a:spcBef>
                <a:spcPts val="0"/>
              </a:spcBef>
              <a:spcAft>
                <a:spcPts val="0"/>
              </a:spcAft>
              <a:buNone/>
            </a:pPr>
            <a:r>
              <a:t/>
            </a:r>
            <a:endParaRPr/>
          </a:p>
        </p:txBody>
      </p:sp>
      <p:sp>
        <p:nvSpPr>
          <p:cNvPr id="2351" name="Google Shape;2351;g325b1b7efda_0_220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1" name="Shape 2371"/>
        <p:cNvGrpSpPr/>
        <p:nvPr/>
      </p:nvGrpSpPr>
      <p:grpSpPr>
        <a:xfrm>
          <a:off x="0" y="0"/>
          <a:ext cx="0" cy="0"/>
          <a:chOff x="0" y="0"/>
          <a:chExt cx="0" cy="0"/>
        </a:xfrm>
      </p:grpSpPr>
      <p:sp>
        <p:nvSpPr>
          <p:cNvPr id="2372" name="Google Shape;2372;g325b1b7efda_0_2224:notes"/>
          <p:cNvSpPr txBox="1"/>
          <p:nvPr>
            <p:ph idx="1" type="body"/>
          </p:nvPr>
        </p:nvSpPr>
        <p:spPr>
          <a:xfrm>
            <a:off x="685800" y="4400550"/>
            <a:ext cx="5486400" cy="3600600"/>
          </a:xfrm>
          <a:prstGeom prst="rect">
            <a:avLst/>
          </a:prstGeom>
        </p:spPr>
        <p:txBody>
          <a:bodyPr anchorCtr="0" anchor="t" bIns="91550" lIns="91550" spcFirstLastPara="1" rIns="91550" wrap="square" tIns="91550">
            <a:noAutofit/>
          </a:bodyPr>
          <a:lstStyle/>
          <a:p>
            <a:pPr indent="0" lvl="0" marL="0" rtl="0" algn="l">
              <a:spcBef>
                <a:spcPts val="0"/>
              </a:spcBef>
              <a:spcAft>
                <a:spcPts val="0"/>
              </a:spcAft>
              <a:buNone/>
            </a:pPr>
            <a:r>
              <a:t/>
            </a:r>
            <a:endParaRPr/>
          </a:p>
        </p:txBody>
      </p:sp>
      <p:sp>
        <p:nvSpPr>
          <p:cNvPr id="2373" name="Google Shape;2373;g325b1b7efda_0_22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6" name="Shape 2396"/>
        <p:cNvGrpSpPr/>
        <p:nvPr/>
      </p:nvGrpSpPr>
      <p:grpSpPr>
        <a:xfrm>
          <a:off x="0" y="0"/>
          <a:ext cx="0" cy="0"/>
          <a:chOff x="0" y="0"/>
          <a:chExt cx="0" cy="0"/>
        </a:xfrm>
      </p:grpSpPr>
      <p:sp>
        <p:nvSpPr>
          <p:cNvPr id="2397" name="Google Shape;2397;g325b1b7efda_0_2248:notes"/>
          <p:cNvSpPr txBox="1"/>
          <p:nvPr>
            <p:ph idx="1" type="body"/>
          </p:nvPr>
        </p:nvSpPr>
        <p:spPr>
          <a:xfrm>
            <a:off x="685800" y="4400550"/>
            <a:ext cx="5486400" cy="3600600"/>
          </a:xfrm>
          <a:prstGeom prst="rect">
            <a:avLst/>
          </a:prstGeom>
        </p:spPr>
        <p:txBody>
          <a:bodyPr anchorCtr="0" anchor="t" bIns="91550" lIns="91550" spcFirstLastPara="1" rIns="91550" wrap="square" tIns="91550">
            <a:noAutofit/>
          </a:bodyPr>
          <a:lstStyle/>
          <a:p>
            <a:pPr indent="0" lvl="0" marL="0" rtl="0" algn="l">
              <a:spcBef>
                <a:spcPts val="0"/>
              </a:spcBef>
              <a:spcAft>
                <a:spcPts val="0"/>
              </a:spcAft>
              <a:buNone/>
            </a:pPr>
            <a:r>
              <a:t/>
            </a:r>
            <a:endParaRPr/>
          </a:p>
        </p:txBody>
      </p:sp>
      <p:sp>
        <p:nvSpPr>
          <p:cNvPr id="2398" name="Google Shape;2398;g325b1b7efda_0_22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5" name="Shape 2415"/>
        <p:cNvGrpSpPr/>
        <p:nvPr/>
      </p:nvGrpSpPr>
      <p:grpSpPr>
        <a:xfrm>
          <a:off x="0" y="0"/>
          <a:ext cx="0" cy="0"/>
          <a:chOff x="0" y="0"/>
          <a:chExt cx="0" cy="0"/>
        </a:xfrm>
      </p:grpSpPr>
      <p:sp>
        <p:nvSpPr>
          <p:cNvPr id="2416" name="Google Shape;2416;g325b1b7efda_0_2266:notes"/>
          <p:cNvSpPr txBox="1"/>
          <p:nvPr>
            <p:ph idx="1" type="body"/>
          </p:nvPr>
        </p:nvSpPr>
        <p:spPr>
          <a:xfrm>
            <a:off x="685800" y="4400550"/>
            <a:ext cx="5486400" cy="3600600"/>
          </a:xfrm>
          <a:prstGeom prst="rect">
            <a:avLst/>
          </a:prstGeom>
        </p:spPr>
        <p:txBody>
          <a:bodyPr anchorCtr="0" anchor="t" bIns="91550" lIns="91550" spcFirstLastPara="1" rIns="91550" wrap="square" tIns="91550">
            <a:noAutofit/>
          </a:bodyPr>
          <a:lstStyle/>
          <a:p>
            <a:pPr indent="0" lvl="0" marL="0" rtl="0" algn="l">
              <a:spcBef>
                <a:spcPts val="0"/>
              </a:spcBef>
              <a:spcAft>
                <a:spcPts val="0"/>
              </a:spcAft>
              <a:buNone/>
            </a:pPr>
            <a:r>
              <a:t/>
            </a:r>
            <a:endParaRPr/>
          </a:p>
        </p:txBody>
      </p:sp>
      <p:sp>
        <p:nvSpPr>
          <p:cNvPr id="2417" name="Google Shape;2417;g325b1b7efda_0_226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8" name="Shape 2428"/>
        <p:cNvGrpSpPr/>
        <p:nvPr/>
      </p:nvGrpSpPr>
      <p:grpSpPr>
        <a:xfrm>
          <a:off x="0" y="0"/>
          <a:ext cx="0" cy="0"/>
          <a:chOff x="0" y="0"/>
          <a:chExt cx="0" cy="0"/>
        </a:xfrm>
      </p:grpSpPr>
      <p:sp>
        <p:nvSpPr>
          <p:cNvPr id="2429" name="Google Shape;2429;g325b1b7efda_0_2278:notes"/>
          <p:cNvSpPr txBox="1"/>
          <p:nvPr>
            <p:ph idx="1" type="body"/>
          </p:nvPr>
        </p:nvSpPr>
        <p:spPr>
          <a:xfrm>
            <a:off x="685800" y="4400550"/>
            <a:ext cx="5486400" cy="3600600"/>
          </a:xfrm>
          <a:prstGeom prst="rect">
            <a:avLst/>
          </a:prstGeom>
        </p:spPr>
        <p:txBody>
          <a:bodyPr anchorCtr="0" anchor="t" bIns="91550" lIns="91550" spcFirstLastPara="1" rIns="91550" wrap="square" tIns="91550">
            <a:noAutofit/>
          </a:bodyPr>
          <a:lstStyle/>
          <a:p>
            <a:pPr indent="0" lvl="0" marL="0" rtl="0" algn="l">
              <a:spcBef>
                <a:spcPts val="0"/>
              </a:spcBef>
              <a:spcAft>
                <a:spcPts val="0"/>
              </a:spcAft>
              <a:buNone/>
            </a:pPr>
            <a:r>
              <a:t/>
            </a:r>
            <a:endParaRPr/>
          </a:p>
        </p:txBody>
      </p:sp>
      <p:sp>
        <p:nvSpPr>
          <p:cNvPr id="2430" name="Google Shape;2430;g325b1b7efda_0_227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9" name="Shape 2439"/>
        <p:cNvGrpSpPr/>
        <p:nvPr/>
      </p:nvGrpSpPr>
      <p:grpSpPr>
        <a:xfrm>
          <a:off x="0" y="0"/>
          <a:ext cx="0" cy="0"/>
          <a:chOff x="0" y="0"/>
          <a:chExt cx="0" cy="0"/>
        </a:xfrm>
      </p:grpSpPr>
      <p:sp>
        <p:nvSpPr>
          <p:cNvPr id="2440" name="Google Shape;2440;g325b1b7efda_0_2288:notes"/>
          <p:cNvSpPr txBox="1"/>
          <p:nvPr>
            <p:ph idx="1" type="body"/>
          </p:nvPr>
        </p:nvSpPr>
        <p:spPr>
          <a:xfrm>
            <a:off x="685800" y="4400550"/>
            <a:ext cx="5486400" cy="3600600"/>
          </a:xfrm>
          <a:prstGeom prst="rect">
            <a:avLst/>
          </a:prstGeom>
        </p:spPr>
        <p:txBody>
          <a:bodyPr anchorCtr="0" anchor="t" bIns="91550" lIns="91550" spcFirstLastPara="1" rIns="91550" wrap="square" tIns="91550">
            <a:noAutofit/>
          </a:bodyPr>
          <a:lstStyle/>
          <a:p>
            <a:pPr indent="0" lvl="0" marL="0" rtl="0" algn="l">
              <a:spcBef>
                <a:spcPts val="0"/>
              </a:spcBef>
              <a:spcAft>
                <a:spcPts val="0"/>
              </a:spcAft>
              <a:buNone/>
            </a:pPr>
            <a:r>
              <a:t/>
            </a:r>
            <a:endParaRPr/>
          </a:p>
        </p:txBody>
      </p:sp>
      <p:sp>
        <p:nvSpPr>
          <p:cNvPr id="2441" name="Google Shape;2441;g325b1b7efda_0_228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8" name="Shape 2458"/>
        <p:cNvGrpSpPr/>
        <p:nvPr/>
      </p:nvGrpSpPr>
      <p:grpSpPr>
        <a:xfrm>
          <a:off x="0" y="0"/>
          <a:ext cx="0" cy="0"/>
          <a:chOff x="0" y="0"/>
          <a:chExt cx="0" cy="0"/>
        </a:xfrm>
      </p:grpSpPr>
      <p:sp>
        <p:nvSpPr>
          <p:cNvPr id="2459" name="Google Shape;2459;g325b1b7efda_0_2306:notes"/>
          <p:cNvSpPr txBox="1"/>
          <p:nvPr>
            <p:ph idx="1" type="body"/>
          </p:nvPr>
        </p:nvSpPr>
        <p:spPr>
          <a:xfrm>
            <a:off x="685800" y="4400550"/>
            <a:ext cx="5486400" cy="3600600"/>
          </a:xfrm>
          <a:prstGeom prst="rect">
            <a:avLst/>
          </a:prstGeom>
        </p:spPr>
        <p:txBody>
          <a:bodyPr anchorCtr="0" anchor="t" bIns="91550" lIns="91550" spcFirstLastPara="1" rIns="91550" wrap="square" tIns="91550">
            <a:noAutofit/>
          </a:bodyPr>
          <a:lstStyle/>
          <a:p>
            <a:pPr indent="0" lvl="0" marL="0" rtl="0" algn="l">
              <a:spcBef>
                <a:spcPts val="0"/>
              </a:spcBef>
              <a:spcAft>
                <a:spcPts val="0"/>
              </a:spcAft>
              <a:buNone/>
            </a:pPr>
            <a:r>
              <a:t/>
            </a:r>
            <a:endParaRPr/>
          </a:p>
        </p:txBody>
      </p:sp>
      <p:sp>
        <p:nvSpPr>
          <p:cNvPr id="2460" name="Google Shape;2460;g325b1b7efda_0_230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2" name="Shape 2502"/>
        <p:cNvGrpSpPr/>
        <p:nvPr/>
      </p:nvGrpSpPr>
      <p:grpSpPr>
        <a:xfrm>
          <a:off x="0" y="0"/>
          <a:ext cx="0" cy="0"/>
          <a:chOff x="0" y="0"/>
          <a:chExt cx="0" cy="0"/>
        </a:xfrm>
      </p:grpSpPr>
      <p:sp>
        <p:nvSpPr>
          <p:cNvPr id="2503" name="Google Shape;2503;g325b1b7efda_0_2349:notes"/>
          <p:cNvSpPr txBox="1"/>
          <p:nvPr>
            <p:ph idx="1" type="body"/>
          </p:nvPr>
        </p:nvSpPr>
        <p:spPr>
          <a:xfrm>
            <a:off x="685800" y="4400550"/>
            <a:ext cx="5486400" cy="3600600"/>
          </a:xfrm>
          <a:prstGeom prst="rect">
            <a:avLst/>
          </a:prstGeom>
        </p:spPr>
        <p:txBody>
          <a:bodyPr anchorCtr="0" anchor="t" bIns="91550" lIns="91550" spcFirstLastPara="1" rIns="91550" wrap="square" tIns="91550">
            <a:noAutofit/>
          </a:bodyPr>
          <a:lstStyle/>
          <a:p>
            <a:pPr indent="0" lvl="0" marL="0" rtl="0" algn="l">
              <a:spcBef>
                <a:spcPts val="0"/>
              </a:spcBef>
              <a:spcAft>
                <a:spcPts val="0"/>
              </a:spcAft>
              <a:buNone/>
            </a:pPr>
            <a:r>
              <a:t/>
            </a:r>
            <a:endParaRPr/>
          </a:p>
        </p:txBody>
      </p:sp>
      <p:sp>
        <p:nvSpPr>
          <p:cNvPr id="2504" name="Google Shape;2504;g325b1b7efda_0_23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4" name="Shape 2544"/>
        <p:cNvGrpSpPr/>
        <p:nvPr/>
      </p:nvGrpSpPr>
      <p:grpSpPr>
        <a:xfrm>
          <a:off x="0" y="0"/>
          <a:ext cx="0" cy="0"/>
          <a:chOff x="0" y="0"/>
          <a:chExt cx="0" cy="0"/>
        </a:xfrm>
      </p:grpSpPr>
      <p:sp>
        <p:nvSpPr>
          <p:cNvPr id="2545" name="Google Shape;2545;g325b1b7efda_0_2390:notes"/>
          <p:cNvSpPr txBox="1"/>
          <p:nvPr>
            <p:ph idx="1" type="body"/>
          </p:nvPr>
        </p:nvSpPr>
        <p:spPr>
          <a:xfrm>
            <a:off x="685800" y="4400550"/>
            <a:ext cx="5486400" cy="3600600"/>
          </a:xfrm>
          <a:prstGeom prst="rect">
            <a:avLst/>
          </a:prstGeom>
        </p:spPr>
        <p:txBody>
          <a:bodyPr anchorCtr="0" anchor="t" bIns="91550" lIns="91550" spcFirstLastPara="1" rIns="91550" wrap="square" tIns="91550">
            <a:noAutofit/>
          </a:bodyPr>
          <a:lstStyle/>
          <a:p>
            <a:pPr indent="0" lvl="0" marL="0" rtl="0" algn="l">
              <a:spcBef>
                <a:spcPts val="0"/>
              </a:spcBef>
              <a:spcAft>
                <a:spcPts val="0"/>
              </a:spcAft>
              <a:buNone/>
            </a:pPr>
            <a:r>
              <a:t/>
            </a:r>
            <a:endParaRPr/>
          </a:p>
        </p:txBody>
      </p:sp>
      <p:sp>
        <p:nvSpPr>
          <p:cNvPr id="2546" name="Google Shape;2546;g325b1b7efda_0_239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7" name="Shape 2557"/>
        <p:cNvGrpSpPr/>
        <p:nvPr/>
      </p:nvGrpSpPr>
      <p:grpSpPr>
        <a:xfrm>
          <a:off x="0" y="0"/>
          <a:ext cx="0" cy="0"/>
          <a:chOff x="0" y="0"/>
          <a:chExt cx="0" cy="0"/>
        </a:xfrm>
      </p:grpSpPr>
      <p:sp>
        <p:nvSpPr>
          <p:cNvPr id="2558" name="Google Shape;2558;g325b1b7efda_0_2402:notes"/>
          <p:cNvSpPr txBox="1"/>
          <p:nvPr>
            <p:ph idx="1" type="body"/>
          </p:nvPr>
        </p:nvSpPr>
        <p:spPr>
          <a:xfrm>
            <a:off x="685800" y="4400550"/>
            <a:ext cx="5486400" cy="3600600"/>
          </a:xfrm>
          <a:prstGeom prst="rect">
            <a:avLst/>
          </a:prstGeom>
        </p:spPr>
        <p:txBody>
          <a:bodyPr anchorCtr="0" anchor="t" bIns="91550" lIns="91550" spcFirstLastPara="1" rIns="91550" wrap="square" tIns="91550">
            <a:noAutofit/>
          </a:bodyPr>
          <a:lstStyle/>
          <a:p>
            <a:pPr indent="0" lvl="0" marL="0" rtl="0" algn="l">
              <a:spcBef>
                <a:spcPts val="0"/>
              </a:spcBef>
              <a:spcAft>
                <a:spcPts val="0"/>
              </a:spcAft>
              <a:buNone/>
            </a:pPr>
            <a:r>
              <a:t/>
            </a:r>
            <a:endParaRPr/>
          </a:p>
        </p:txBody>
      </p:sp>
      <p:sp>
        <p:nvSpPr>
          <p:cNvPr id="2559" name="Google Shape;2559;g325b1b7efda_0_240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325b1b7efda_0_286:notes"/>
          <p:cNvSpPr txBox="1"/>
          <p:nvPr>
            <p:ph idx="1" type="body"/>
          </p:nvPr>
        </p:nvSpPr>
        <p:spPr>
          <a:xfrm>
            <a:off x="685800" y="4400550"/>
            <a:ext cx="5486400" cy="3600600"/>
          </a:xfrm>
          <a:prstGeom prst="rect">
            <a:avLst/>
          </a:prstGeom>
        </p:spPr>
        <p:txBody>
          <a:bodyPr anchorCtr="0" anchor="t" bIns="91550" lIns="91550" spcFirstLastPara="1" rIns="91550" wrap="square" tIns="91550">
            <a:noAutofit/>
          </a:bodyPr>
          <a:lstStyle/>
          <a:p>
            <a:pPr indent="0" lvl="0" marL="0" rtl="0" algn="l">
              <a:spcBef>
                <a:spcPts val="0"/>
              </a:spcBef>
              <a:spcAft>
                <a:spcPts val="0"/>
              </a:spcAft>
              <a:buNone/>
            </a:pPr>
            <a:r>
              <a:t/>
            </a:r>
            <a:endParaRPr/>
          </a:p>
        </p:txBody>
      </p:sp>
      <p:sp>
        <p:nvSpPr>
          <p:cNvPr id="346" name="Google Shape;346;g325b1b7efda_0_28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8" name="Shape 2578"/>
        <p:cNvGrpSpPr/>
        <p:nvPr/>
      </p:nvGrpSpPr>
      <p:grpSpPr>
        <a:xfrm>
          <a:off x="0" y="0"/>
          <a:ext cx="0" cy="0"/>
          <a:chOff x="0" y="0"/>
          <a:chExt cx="0" cy="0"/>
        </a:xfrm>
      </p:grpSpPr>
      <p:sp>
        <p:nvSpPr>
          <p:cNvPr id="2579" name="Google Shape;2579;g325b1b7efda_0_2422:notes"/>
          <p:cNvSpPr txBox="1"/>
          <p:nvPr>
            <p:ph idx="1" type="body"/>
          </p:nvPr>
        </p:nvSpPr>
        <p:spPr>
          <a:xfrm>
            <a:off x="685800" y="4400550"/>
            <a:ext cx="5486400" cy="3600600"/>
          </a:xfrm>
          <a:prstGeom prst="rect">
            <a:avLst/>
          </a:prstGeom>
        </p:spPr>
        <p:txBody>
          <a:bodyPr anchorCtr="0" anchor="t" bIns="91550" lIns="91550" spcFirstLastPara="1" rIns="91550" wrap="square" tIns="91550">
            <a:noAutofit/>
          </a:bodyPr>
          <a:lstStyle/>
          <a:p>
            <a:pPr indent="0" lvl="0" marL="0" rtl="0" algn="l">
              <a:spcBef>
                <a:spcPts val="0"/>
              </a:spcBef>
              <a:spcAft>
                <a:spcPts val="0"/>
              </a:spcAft>
              <a:buNone/>
            </a:pPr>
            <a:r>
              <a:t/>
            </a:r>
            <a:endParaRPr/>
          </a:p>
        </p:txBody>
      </p:sp>
      <p:sp>
        <p:nvSpPr>
          <p:cNvPr id="2580" name="Google Shape;2580;g325b1b7efda_0_24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0" name="Shape 2590"/>
        <p:cNvGrpSpPr/>
        <p:nvPr/>
      </p:nvGrpSpPr>
      <p:grpSpPr>
        <a:xfrm>
          <a:off x="0" y="0"/>
          <a:ext cx="0" cy="0"/>
          <a:chOff x="0" y="0"/>
          <a:chExt cx="0" cy="0"/>
        </a:xfrm>
      </p:grpSpPr>
      <p:sp>
        <p:nvSpPr>
          <p:cNvPr id="2591" name="Google Shape;2591;g325b1b7efda_0_2433:notes"/>
          <p:cNvSpPr txBox="1"/>
          <p:nvPr>
            <p:ph idx="1" type="body"/>
          </p:nvPr>
        </p:nvSpPr>
        <p:spPr>
          <a:xfrm>
            <a:off x="685800" y="4400550"/>
            <a:ext cx="5486400" cy="3600600"/>
          </a:xfrm>
          <a:prstGeom prst="rect">
            <a:avLst/>
          </a:prstGeom>
        </p:spPr>
        <p:txBody>
          <a:bodyPr anchorCtr="0" anchor="t" bIns="91550" lIns="91550" spcFirstLastPara="1" rIns="91550" wrap="square" tIns="91550">
            <a:noAutofit/>
          </a:bodyPr>
          <a:lstStyle/>
          <a:p>
            <a:pPr indent="0" lvl="0" marL="0" rtl="0" algn="l">
              <a:spcBef>
                <a:spcPts val="0"/>
              </a:spcBef>
              <a:spcAft>
                <a:spcPts val="0"/>
              </a:spcAft>
              <a:buNone/>
            </a:pPr>
            <a:r>
              <a:t/>
            </a:r>
            <a:endParaRPr/>
          </a:p>
        </p:txBody>
      </p:sp>
      <p:sp>
        <p:nvSpPr>
          <p:cNvPr id="2592" name="Google Shape;2592;g325b1b7efda_0_24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6" name="Shape 2616"/>
        <p:cNvGrpSpPr/>
        <p:nvPr/>
      </p:nvGrpSpPr>
      <p:grpSpPr>
        <a:xfrm>
          <a:off x="0" y="0"/>
          <a:ext cx="0" cy="0"/>
          <a:chOff x="0" y="0"/>
          <a:chExt cx="0" cy="0"/>
        </a:xfrm>
      </p:grpSpPr>
      <p:sp>
        <p:nvSpPr>
          <p:cNvPr id="2617" name="Google Shape;2617;g325b1b7efda_0_2458:notes"/>
          <p:cNvSpPr txBox="1"/>
          <p:nvPr>
            <p:ph idx="1" type="body"/>
          </p:nvPr>
        </p:nvSpPr>
        <p:spPr>
          <a:xfrm>
            <a:off x="685800" y="4400550"/>
            <a:ext cx="5486400" cy="3600600"/>
          </a:xfrm>
          <a:prstGeom prst="rect">
            <a:avLst/>
          </a:prstGeom>
        </p:spPr>
        <p:txBody>
          <a:bodyPr anchorCtr="0" anchor="t" bIns="91550" lIns="91550" spcFirstLastPara="1" rIns="91550" wrap="square" tIns="91550">
            <a:noAutofit/>
          </a:bodyPr>
          <a:lstStyle/>
          <a:p>
            <a:pPr indent="0" lvl="0" marL="0" rtl="0" algn="l">
              <a:spcBef>
                <a:spcPts val="0"/>
              </a:spcBef>
              <a:spcAft>
                <a:spcPts val="0"/>
              </a:spcAft>
              <a:buNone/>
            </a:pPr>
            <a:r>
              <a:t/>
            </a:r>
            <a:endParaRPr/>
          </a:p>
        </p:txBody>
      </p:sp>
      <p:sp>
        <p:nvSpPr>
          <p:cNvPr id="2618" name="Google Shape;2618;g325b1b7efda_0_24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4" name="Shape 2624"/>
        <p:cNvGrpSpPr/>
        <p:nvPr/>
      </p:nvGrpSpPr>
      <p:grpSpPr>
        <a:xfrm>
          <a:off x="0" y="0"/>
          <a:ext cx="0" cy="0"/>
          <a:chOff x="0" y="0"/>
          <a:chExt cx="0" cy="0"/>
        </a:xfrm>
      </p:grpSpPr>
      <p:sp>
        <p:nvSpPr>
          <p:cNvPr id="2625" name="Google Shape;2625;g325b1b7efda_0_2465:notes"/>
          <p:cNvSpPr txBox="1"/>
          <p:nvPr>
            <p:ph idx="1" type="body"/>
          </p:nvPr>
        </p:nvSpPr>
        <p:spPr>
          <a:xfrm>
            <a:off x="685800" y="4400550"/>
            <a:ext cx="5486400" cy="3600600"/>
          </a:xfrm>
          <a:prstGeom prst="rect">
            <a:avLst/>
          </a:prstGeom>
        </p:spPr>
        <p:txBody>
          <a:bodyPr anchorCtr="0" anchor="t" bIns="91550" lIns="91550" spcFirstLastPara="1" rIns="91550" wrap="square" tIns="91550">
            <a:noAutofit/>
          </a:bodyPr>
          <a:lstStyle/>
          <a:p>
            <a:pPr indent="0" lvl="0" marL="0" rtl="0" algn="l">
              <a:spcBef>
                <a:spcPts val="0"/>
              </a:spcBef>
              <a:spcAft>
                <a:spcPts val="0"/>
              </a:spcAft>
              <a:buNone/>
            </a:pPr>
            <a:r>
              <a:t/>
            </a:r>
            <a:endParaRPr/>
          </a:p>
        </p:txBody>
      </p:sp>
      <p:sp>
        <p:nvSpPr>
          <p:cNvPr id="2626" name="Google Shape;2626;g325b1b7efda_0_24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2" name="Shape 2632"/>
        <p:cNvGrpSpPr/>
        <p:nvPr/>
      </p:nvGrpSpPr>
      <p:grpSpPr>
        <a:xfrm>
          <a:off x="0" y="0"/>
          <a:ext cx="0" cy="0"/>
          <a:chOff x="0" y="0"/>
          <a:chExt cx="0" cy="0"/>
        </a:xfrm>
      </p:grpSpPr>
      <p:sp>
        <p:nvSpPr>
          <p:cNvPr id="2633" name="Google Shape;2633;g325b1b7efda_0_2472:notes"/>
          <p:cNvSpPr txBox="1"/>
          <p:nvPr>
            <p:ph idx="1" type="body"/>
          </p:nvPr>
        </p:nvSpPr>
        <p:spPr>
          <a:xfrm>
            <a:off x="685800" y="4400550"/>
            <a:ext cx="5486400" cy="3600600"/>
          </a:xfrm>
          <a:prstGeom prst="rect">
            <a:avLst/>
          </a:prstGeom>
        </p:spPr>
        <p:txBody>
          <a:bodyPr anchorCtr="0" anchor="t" bIns="91550" lIns="91550" spcFirstLastPara="1" rIns="91550" wrap="square" tIns="91550">
            <a:noAutofit/>
          </a:bodyPr>
          <a:lstStyle/>
          <a:p>
            <a:pPr indent="0" lvl="0" marL="0" rtl="0" algn="l">
              <a:spcBef>
                <a:spcPts val="0"/>
              </a:spcBef>
              <a:spcAft>
                <a:spcPts val="0"/>
              </a:spcAft>
              <a:buNone/>
            </a:pPr>
            <a:r>
              <a:t/>
            </a:r>
            <a:endParaRPr/>
          </a:p>
        </p:txBody>
      </p:sp>
      <p:sp>
        <p:nvSpPr>
          <p:cNvPr id="2634" name="Google Shape;2634;g325b1b7efda_0_247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0" name="Shape 2640"/>
        <p:cNvGrpSpPr/>
        <p:nvPr/>
      </p:nvGrpSpPr>
      <p:grpSpPr>
        <a:xfrm>
          <a:off x="0" y="0"/>
          <a:ext cx="0" cy="0"/>
          <a:chOff x="0" y="0"/>
          <a:chExt cx="0" cy="0"/>
        </a:xfrm>
      </p:grpSpPr>
      <p:sp>
        <p:nvSpPr>
          <p:cNvPr id="2641" name="Google Shape;2641;g325b1b7efda_0_2479:notes"/>
          <p:cNvSpPr txBox="1"/>
          <p:nvPr>
            <p:ph idx="1" type="body"/>
          </p:nvPr>
        </p:nvSpPr>
        <p:spPr>
          <a:xfrm>
            <a:off x="685800" y="4400550"/>
            <a:ext cx="5486400" cy="3600600"/>
          </a:xfrm>
          <a:prstGeom prst="rect">
            <a:avLst/>
          </a:prstGeom>
        </p:spPr>
        <p:txBody>
          <a:bodyPr anchorCtr="0" anchor="t" bIns="91550" lIns="91550" spcFirstLastPara="1" rIns="91550" wrap="square" tIns="91550">
            <a:noAutofit/>
          </a:bodyPr>
          <a:lstStyle/>
          <a:p>
            <a:pPr indent="0" lvl="0" marL="0" rtl="0" algn="l">
              <a:spcBef>
                <a:spcPts val="0"/>
              </a:spcBef>
              <a:spcAft>
                <a:spcPts val="0"/>
              </a:spcAft>
              <a:buNone/>
            </a:pPr>
            <a:r>
              <a:t/>
            </a:r>
            <a:endParaRPr/>
          </a:p>
        </p:txBody>
      </p:sp>
      <p:sp>
        <p:nvSpPr>
          <p:cNvPr id="2642" name="Google Shape;2642;g325b1b7efda_0_247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8" name="Shape 2648"/>
        <p:cNvGrpSpPr/>
        <p:nvPr/>
      </p:nvGrpSpPr>
      <p:grpSpPr>
        <a:xfrm>
          <a:off x="0" y="0"/>
          <a:ext cx="0" cy="0"/>
          <a:chOff x="0" y="0"/>
          <a:chExt cx="0" cy="0"/>
        </a:xfrm>
      </p:grpSpPr>
      <p:sp>
        <p:nvSpPr>
          <p:cNvPr id="2649" name="Google Shape;2649;g325b1b7efda_0_2486:notes"/>
          <p:cNvSpPr txBox="1"/>
          <p:nvPr>
            <p:ph idx="1" type="body"/>
          </p:nvPr>
        </p:nvSpPr>
        <p:spPr>
          <a:xfrm>
            <a:off x="685800" y="4400550"/>
            <a:ext cx="5486400" cy="3600600"/>
          </a:xfrm>
          <a:prstGeom prst="rect">
            <a:avLst/>
          </a:prstGeom>
        </p:spPr>
        <p:txBody>
          <a:bodyPr anchorCtr="0" anchor="t" bIns="91550" lIns="91550" spcFirstLastPara="1" rIns="91550" wrap="square" tIns="91550">
            <a:noAutofit/>
          </a:bodyPr>
          <a:lstStyle/>
          <a:p>
            <a:pPr indent="0" lvl="0" marL="0" rtl="0" algn="l">
              <a:spcBef>
                <a:spcPts val="0"/>
              </a:spcBef>
              <a:spcAft>
                <a:spcPts val="0"/>
              </a:spcAft>
              <a:buNone/>
            </a:pPr>
            <a:r>
              <a:t/>
            </a:r>
            <a:endParaRPr/>
          </a:p>
        </p:txBody>
      </p:sp>
      <p:sp>
        <p:nvSpPr>
          <p:cNvPr id="2650" name="Google Shape;2650;g325b1b7efda_0_248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4" name="Shape 2664"/>
        <p:cNvGrpSpPr/>
        <p:nvPr/>
      </p:nvGrpSpPr>
      <p:grpSpPr>
        <a:xfrm>
          <a:off x="0" y="0"/>
          <a:ext cx="0" cy="0"/>
          <a:chOff x="0" y="0"/>
          <a:chExt cx="0" cy="0"/>
        </a:xfrm>
      </p:grpSpPr>
      <p:sp>
        <p:nvSpPr>
          <p:cNvPr id="2665" name="Google Shape;2665;g325b1b7efda_0_2501:notes"/>
          <p:cNvSpPr txBox="1"/>
          <p:nvPr>
            <p:ph idx="1" type="body"/>
          </p:nvPr>
        </p:nvSpPr>
        <p:spPr>
          <a:xfrm>
            <a:off x="685800" y="4400550"/>
            <a:ext cx="5486400" cy="3600600"/>
          </a:xfrm>
          <a:prstGeom prst="rect">
            <a:avLst/>
          </a:prstGeom>
        </p:spPr>
        <p:txBody>
          <a:bodyPr anchorCtr="0" anchor="t" bIns="91550" lIns="91550" spcFirstLastPara="1" rIns="91550" wrap="square" tIns="91550">
            <a:noAutofit/>
          </a:bodyPr>
          <a:lstStyle/>
          <a:p>
            <a:pPr indent="0" lvl="0" marL="0" rtl="0" algn="l">
              <a:spcBef>
                <a:spcPts val="0"/>
              </a:spcBef>
              <a:spcAft>
                <a:spcPts val="0"/>
              </a:spcAft>
              <a:buNone/>
            </a:pPr>
            <a:r>
              <a:t/>
            </a:r>
            <a:endParaRPr/>
          </a:p>
        </p:txBody>
      </p:sp>
      <p:sp>
        <p:nvSpPr>
          <p:cNvPr id="2666" name="Google Shape;2666;g325b1b7efda_0_250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0" name="Shape 2680"/>
        <p:cNvGrpSpPr/>
        <p:nvPr/>
      </p:nvGrpSpPr>
      <p:grpSpPr>
        <a:xfrm>
          <a:off x="0" y="0"/>
          <a:ext cx="0" cy="0"/>
          <a:chOff x="0" y="0"/>
          <a:chExt cx="0" cy="0"/>
        </a:xfrm>
      </p:grpSpPr>
      <p:sp>
        <p:nvSpPr>
          <p:cNvPr id="2681" name="Google Shape;2681;g325b1b7efda_0_2516:notes"/>
          <p:cNvSpPr txBox="1"/>
          <p:nvPr>
            <p:ph idx="1" type="body"/>
          </p:nvPr>
        </p:nvSpPr>
        <p:spPr>
          <a:xfrm>
            <a:off x="685800" y="4400550"/>
            <a:ext cx="5486400" cy="3600600"/>
          </a:xfrm>
          <a:prstGeom prst="rect">
            <a:avLst/>
          </a:prstGeom>
        </p:spPr>
        <p:txBody>
          <a:bodyPr anchorCtr="0" anchor="t" bIns="91550" lIns="91550" spcFirstLastPara="1" rIns="91550" wrap="square" tIns="91550">
            <a:noAutofit/>
          </a:bodyPr>
          <a:lstStyle/>
          <a:p>
            <a:pPr indent="0" lvl="0" marL="0" rtl="0" algn="l">
              <a:spcBef>
                <a:spcPts val="0"/>
              </a:spcBef>
              <a:spcAft>
                <a:spcPts val="0"/>
              </a:spcAft>
              <a:buNone/>
            </a:pPr>
            <a:r>
              <a:t/>
            </a:r>
            <a:endParaRPr/>
          </a:p>
        </p:txBody>
      </p:sp>
      <p:sp>
        <p:nvSpPr>
          <p:cNvPr id="2682" name="Google Shape;2682;g325b1b7efda_0_25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4" name="Shape 2704"/>
        <p:cNvGrpSpPr/>
        <p:nvPr/>
      </p:nvGrpSpPr>
      <p:grpSpPr>
        <a:xfrm>
          <a:off x="0" y="0"/>
          <a:ext cx="0" cy="0"/>
          <a:chOff x="0" y="0"/>
          <a:chExt cx="0" cy="0"/>
        </a:xfrm>
      </p:grpSpPr>
      <p:sp>
        <p:nvSpPr>
          <p:cNvPr id="2705" name="Google Shape;2705;g325b1b7efda_0_2543:notes"/>
          <p:cNvSpPr txBox="1"/>
          <p:nvPr>
            <p:ph idx="1" type="body"/>
          </p:nvPr>
        </p:nvSpPr>
        <p:spPr>
          <a:xfrm>
            <a:off x="685800" y="4400550"/>
            <a:ext cx="5486400" cy="3600600"/>
          </a:xfrm>
          <a:prstGeom prst="rect">
            <a:avLst/>
          </a:prstGeom>
        </p:spPr>
        <p:txBody>
          <a:bodyPr anchorCtr="0" anchor="t" bIns="91550" lIns="91550" spcFirstLastPara="1" rIns="91550" wrap="square" tIns="91550">
            <a:noAutofit/>
          </a:bodyPr>
          <a:lstStyle/>
          <a:p>
            <a:pPr indent="0" lvl="0" marL="0" rtl="0" algn="l">
              <a:spcBef>
                <a:spcPts val="0"/>
              </a:spcBef>
              <a:spcAft>
                <a:spcPts val="0"/>
              </a:spcAft>
              <a:buNone/>
            </a:pPr>
            <a:r>
              <a:t/>
            </a:r>
            <a:endParaRPr/>
          </a:p>
        </p:txBody>
      </p:sp>
      <p:sp>
        <p:nvSpPr>
          <p:cNvPr id="2706" name="Google Shape;2706;g325b1b7efda_0_25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325b1b7efda_0_306:notes"/>
          <p:cNvSpPr txBox="1"/>
          <p:nvPr>
            <p:ph idx="1" type="body"/>
          </p:nvPr>
        </p:nvSpPr>
        <p:spPr>
          <a:xfrm>
            <a:off x="685800" y="4400550"/>
            <a:ext cx="5486400" cy="3600600"/>
          </a:xfrm>
          <a:prstGeom prst="rect">
            <a:avLst/>
          </a:prstGeom>
        </p:spPr>
        <p:txBody>
          <a:bodyPr anchorCtr="0" anchor="t" bIns="91550" lIns="91550" spcFirstLastPara="1" rIns="91550" wrap="square" tIns="91550">
            <a:noAutofit/>
          </a:bodyPr>
          <a:lstStyle/>
          <a:p>
            <a:pPr indent="0" lvl="0" marL="0" rtl="0" algn="l">
              <a:spcBef>
                <a:spcPts val="0"/>
              </a:spcBef>
              <a:spcAft>
                <a:spcPts val="0"/>
              </a:spcAft>
              <a:buNone/>
            </a:pPr>
            <a:r>
              <a:t/>
            </a:r>
            <a:endParaRPr/>
          </a:p>
        </p:txBody>
      </p:sp>
      <p:sp>
        <p:nvSpPr>
          <p:cNvPr id="367" name="Google Shape;367;g325b1b7efda_0_30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2" name="Shape 2712"/>
        <p:cNvGrpSpPr/>
        <p:nvPr/>
      </p:nvGrpSpPr>
      <p:grpSpPr>
        <a:xfrm>
          <a:off x="0" y="0"/>
          <a:ext cx="0" cy="0"/>
          <a:chOff x="0" y="0"/>
          <a:chExt cx="0" cy="0"/>
        </a:xfrm>
      </p:grpSpPr>
      <p:sp>
        <p:nvSpPr>
          <p:cNvPr id="2713" name="Google Shape;2713;g325b1b7efda_0_2550:notes"/>
          <p:cNvSpPr txBox="1"/>
          <p:nvPr>
            <p:ph idx="1" type="body"/>
          </p:nvPr>
        </p:nvSpPr>
        <p:spPr>
          <a:xfrm>
            <a:off x="685800" y="4400550"/>
            <a:ext cx="5486400" cy="3600600"/>
          </a:xfrm>
          <a:prstGeom prst="rect">
            <a:avLst/>
          </a:prstGeom>
        </p:spPr>
        <p:txBody>
          <a:bodyPr anchorCtr="0" anchor="t" bIns="91550" lIns="91550" spcFirstLastPara="1" rIns="91550" wrap="square" tIns="91550">
            <a:noAutofit/>
          </a:bodyPr>
          <a:lstStyle/>
          <a:p>
            <a:pPr indent="0" lvl="0" marL="0" rtl="0" algn="l">
              <a:spcBef>
                <a:spcPts val="0"/>
              </a:spcBef>
              <a:spcAft>
                <a:spcPts val="0"/>
              </a:spcAft>
              <a:buNone/>
            </a:pPr>
            <a:r>
              <a:t/>
            </a:r>
            <a:endParaRPr/>
          </a:p>
        </p:txBody>
      </p:sp>
      <p:sp>
        <p:nvSpPr>
          <p:cNvPr id="2714" name="Google Shape;2714;g325b1b7efda_0_25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1" name="Shape 2731"/>
        <p:cNvGrpSpPr/>
        <p:nvPr/>
      </p:nvGrpSpPr>
      <p:grpSpPr>
        <a:xfrm>
          <a:off x="0" y="0"/>
          <a:ext cx="0" cy="0"/>
          <a:chOff x="0" y="0"/>
          <a:chExt cx="0" cy="0"/>
        </a:xfrm>
      </p:grpSpPr>
      <p:sp>
        <p:nvSpPr>
          <p:cNvPr id="2732" name="Google Shape;2732;g325b1b7efda_0_2568:notes"/>
          <p:cNvSpPr txBox="1"/>
          <p:nvPr>
            <p:ph idx="1" type="body"/>
          </p:nvPr>
        </p:nvSpPr>
        <p:spPr>
          <a:xfrm>
            <a:off x="685800" y="4400550"/>
            <a:ext cx="5486400" cy="3600600"/>
          </a:xfrm>
          <a:prstGeom prst="rect">
            <a:avLst/>
          </a:prstGeom>
        </p:spPr>
        <p:txBody>
          <a:bodyPr anchorCtr="0" anchor="t" bIns="91550" lIns="91550" spcFirstLastPara="1" rIns="91550" wrap="square" tIns="91550">
            <a:noAutofit/>
          </a:bodyPr>
          <a:lstStyle/>
          <a:p>
            <a:pPr indent="0" lvl="0" marL="0" rtl="0" algn="l">
              <a:spcBef>
                <a:spcPts val="0"/>
              </a:spcBef>
              <a:spcAft>
                <a:spcPts val="0"/>
              </a:spcAft>
              <a:buNone/>
            </a:pPr>
            <a:r>
              <a:t/>
            </a:r>
            <a:endParaRPr/>
          </a:p>
        </p:txBody>
      </p:sp>
      <p:sp>
        <p:nvSpPr>
          <p:cNvPr id="2733" name="Google Shape;2733;g325b1b7efda_0_256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1" name="Shape 2771"/>
        <p:cNvGrpSpPr/>
        <p:nvPr/>
      </p:nvGrpSpPr>
      <p:grpSpPr>
        <a:xfrm>
          <a:off x="0" y="0"/>
          <a:ext cx="0" cy="0"/>
          <a:chOff x="0" y="0"/>
          <a:chExt cx="0" cy="0"/>
        </a:xfrm>
      </p:grpSpPr>
      <p:sp>
        <p:nvSpPr>
          <p:cNvPr id="2772" name="Google Shape;2772;g325b1b7efda_0_2607:notes"/>
          <p:cNvSpPr txBox="1"/>
          <p:nvPr>
            <p:ph idx="1" type="body"/>
          </p:nvPr>
        </p:nvSpPr>
        <p:spPr>
          <a:xfrm>
            <a:off x="685800" y="4400550"/>
            <a:ext cx="5486400" cy="3600600"/>
          </a:xfrm>
          <a:prstGeom prst="rect">
            <a:avLst/>
          </a:prstGeom>
        </p:spPr>
        <p:txBody>
          <a:bodyPr anchorCtr="0" anchor="t" bIns="91550" lIns="91550" spcFirstLastPara="1" rIns="91550" wrap="square" tIns="91550">
            <a:noAutofit/>
          </a:bodyPr>
          <a:lstStyle/>
          <a:p>
            <a:pPr indent="0" lvl="0" marL="0" rtl="0" algn="l">
              <a:spcBef>
                <a:spcPts val="0"/>
              </a:spcBef>
              <a:spcAft>
                <a:spcPts val="0"/>
              </a:spcAft>
              <a:buNone/>
            </a:pPr>
            <a:r>
              <a:t/>
            </a:r>
            <a:endParaRPr/>
          </a:p>
        </p:txBody>
      </p:sp>
      <p:sp>
        <p:nvSpPr>
          <p:cNvPr id="2773" name="Google Shape;2773;g325b1b7efda_0_260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8" name="Shape 2798"/>
        <p:cNvGrpSpPr/>
        <p:nvPr/>
      </p:nvGrpSpPr>
      <p:grpSpPr>
        <a:xfrm>
          <a:off x="0" y="0"/>
          <a:ext cx="0" cy="0"/>
          <a:chOff x="0" y="0"/>
          <a:chExt cx="0" cy="0"/>
        </a:xfrm>
      </p:grpSpPr>
      <p:sp>
        <p:nvSpPr>
          <p:cNvPr id="2799" name="Google Shape;2799;g325b1b7efda_0_2633:notes"/>
          <p:cNvSpPr txBox="1"/>
          <p:nvPr>
            <p:ph idx="1" type="body"/>
          </p:nvPr>
        </p:nvSpPr>
        <p:spPr>
          <a:xfrm>
            <a:off x="685800" y="4400550"/>
            <a:ext cx="5486400" cy="3600600"/>
          </a:xfrm>
          <a:prstGeom prst="rect">
            <a:avLst/>
          </a:prstGeom>
        </p:spPr>
        <p:txBody>
          <a:bodyPr anchorCtr="0" anchor="t" bIns="91550" lIns="91550" spcFirstLastPara="1" rIns="91550" wrap="square" tIns="91550">
            <a:noAutofit/>
          </a:bodyPr>
          <a:lstStyle/>
          <a:p>
            <a:pPr indent="0" lvl="0" marL="0" rtl="0" algn="l">
              <a:spcBef>
                <a:spcPts val="0"/>
              </a:spcBef>
              <a:spcAft>
                <a:spcPts val="0"/>
              </a:spcAft>
              <a:buNone/>
            </a:pPr>
            <a:r>
              <a:t/>
            </a:r>
            <a:endParaRPr/>
          </a:p>
        </p:txBody>
      </p:sp>
      <p:sp>
        <p:nvSpPr>
          <p:cNvPr id="2800" name="Google Shape;2800;g325b1b7efda_0_26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1" name="Shape 2841"/>
        <p:cNvGrpSpPr/>
        <p:nvPr/>
      </p:nvGrpSpPr>
      <p:grpSpPr>
        <a:xfrm>
          <a:off x="0" y="0"/>
          <a:ext cx="0" cy="0"/>
          <a:chOff x="0" y="0"/>
          <a:chExt cx="0" cy="0"/>
        </a:xfrm>
      </p:grpSpPr>
      <p:sp>
        <p:nvSpPr>
          <p:cNvPr id="2842" name="Google Shape;2842;g325b1b7efda_0_2675:notes"/>
          <p:cNvSpPr txBox="1"/>
          <p:nvPr>
            <p:ph idx="1" type="body"/>
          </p:nvPr>
        </p:nvSpPr>
        <p:spPr>
          <a:xfrm>
            <a:off x="685800" y="4400550"/>
            <a:ext cx="5486400" cy="3600600"/>
          </a:xfrm>
          <a:prstGeom prst="rect">
            <a:avLst/>
          </a:prstGeom>
        </p:spPr>
        <p:txBody>
          <a:bodyPr anchorCtr="0" anchor="t" bIns="91550" lIns="91550" spcFirstLastPara="1" rIns="91550" wrap="square" tIns="91550">
            <a:noAutofit/>
          </a:bodyPr>
          <a:lstStyle/>
          <a:p>
            <a:pPr indent="0" lvl="0" marL="0" rtl="0" algn="l">
              <a:spcBef>
                <a:spcPts val="0"/>
              </a:spcBef>
              <a:spcAft>
                <a:spcPts val="0"/>
              </a:spcAft>
              <a:buNone/>
            </a:pPr>
            <a:r>
              <a:t/>
            </a:r>
            <a:endParaRPr/>
          </a:p>
        </p:txBody>
      </p:sp>
      <p:sp>
        <p:nvSpPr>
          <p:cNvPr id="2843" name="Google Shape;2843;g325b1b7efda_0_267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1" name="Shape 2871"/>
        <p:cNvGrpSpPr/>
        <p:nvPr/>
      </p:nvGrpSpPr>
      <p:grpSpPr>
        <a:xfrm>
          <a:off x="0" y="0"/>
          <a:ext cx="0" cy="0"/>
          <a:chOff x="0" y="0"/>
          <a:chExt cx="0" cy="0"/>
        </a:xfrm>
      </p:grpSpPr>
      <p:sp>
        <p:nvSpPr>
          <p:cNvPr id="2872" name="Google Shape;2872;g325b1b7efda_0_2708:notes"/>
          <p:cNvSpPr txBox="1"/>
          <p:nvPr>
            <p:ph idx="1" type="body"/>
          </p:nvPr>
        </p:nvSpPr>
        <p:spPr>
          <a:xfrm>
            <a:off x="685800" y="4400550"/>
            <a:ext cx="5486400" cy="3600600"/>
          </a:xfrm>
          <a:prstGeom prst="rect">
            <a:avLst/>
          </a:prstGeom>
        </p:spPr>
        <p:txBody>
          <a:bodyPr anchorCtr="0" anchor="t" bIns="91550" lIns="91550" spcFirstLastPara="1" rIns="91550" wrap="square" tIns="91550">
            <a:noAutofit/>
          </a:bodyPr>
          <a:lstStyle/>
          <a:p>
            <a:pPr indent="0" lvl="0" marL="0" rtl="0" algn="l">
              <a:spcBef>
                <a:spcPts val="0"/>
              </a:spcBef>
              <a:spcAft>
                <a:spcPts val="0"/>
              </a:spcAft>
              <a:buNone/>
            </a:pPr>
            <a:r>
              <a:t/>
            </a:r>
            <a:endParaRPr/>
          </a:p>
        </p:txBody>
      </p:sp>
      <p:sp>
        <p:nvSpPr>
          <p:cNvPr id="2873" name="Google Shape;2873;g325b1b7efda_0_270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9" name="Shape 2879"/>
        <p:cNvGrpSpPr/>
        <p:nvPr/>
      </p:nvGrpSpPr>
      <p:grpSpPr>
        <a:xfrm>
          <a:off x="0" y="0"/>
          <a:ext cx="0" cy="0"/>
          <a:chOff x="0" y="0"/>
          <a:chExt cx="0" cy="0"/>
        </a:xfrm>
      </p:grpSpPr>
      <p:sp>
        <p:nvSpPr>
          <p:cNvPr id="2880" name="Google Shape;2880;g325b1b7efda_0_2715:notes"/>
          <p:cNvSpPr txBox="1"/>
          <p:nvPr>
            <p:ph idx="1" type="body"/>
          </p:nvPr>
        </p:nvSpPr>
        <p:spPr>
          <a:xfrm>
            <a:off x="685800" y="4400550"/>
            <a:ext cx="5486400" cy="3600600"/>
          </a:xfrm>
          <a:prstGeom prst="rect">
            <a:avLst/>
          </a:prstGeom>
        </p:spPr>
        <p:txBody>
          <a:bodyPr anchorCtr="0" anchor="t" bIns="91550" lIns="91550" spcFirstLastPara="1" rIns="91550" wrap="square" tIns="91550">
            <a:noAutofit/>
          </a:bodyPr>
          <a:lstStyle/>
          <a:p>
            <a:pPr indent="0" lvl="0" marL="0" rtl="0" algn="l">
              <a:spcBef>
                <a:spcPts val="0"/>
              </a:spcBef>
              <a:spcAft>
                <a:spcPts val="0"/>
              </a:spcAft>
              <a:buNone/>
            </a:pPr>
            <a:r>
              <a:t/>
            </a:r>
            <a:endParaRPr/>
          </a:p>
        </p:txBody>
      </p:sp>
      <p:sp>
        <p:nvSpPr>
          <p:cNvPr id="2881" name="Google Shape;2881;g325b1b7efda_0_27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1" name="Shape 2901"/>
        <p:cNvGrpSpPr/>
        <p:nvPr/>
      </p:nvGrpSpPr>
      <p:grpSpPr>
        <a:xfrm>
          <a:off x="0" y="0"/>
          <a:ext cx="0" cy="0"/>
          <a:chOff x="0" y="0"/>
          <a:chExt cx="0" cy="0"/>
        </a:xfrm>
      </p:grpSpPr>
      <p:sp>
        <p:nvSpPr>
          <p:cNvPr id="2902" name="Google Shape;2902;g325b1b7efda_0_2736:notes"/>
          <p:cNvSpPr txBox="1"/>
          <p:nvPr>
            <p:ph idx="1" type="body"/>
          </p:nvPr>
        </p:nvSpPr>
        <p:spPr>
          <a:xfrm>
            <a:off x="685800" y="4400550"/>
            <a:ext cx="5486400" cy="3600600"/>
          </a:xfrm>
          <a:prstGeom prst="rect">
            <a:avLst/>
          </a:prstGeom>
        </p:spPr>
        <p:txBody>
          <a:bodyPr anchorCtr="0" anchor="t" bIns="91550" lIns="91550" spcFirstLastPara="1" rIns="91550" wrap="square" tIns="91550">
            <a:noAutofit/>
          </a:bodyPr>
          <a:lstStyle/>
          <a:p>
            <a:pPr indent="0" lvl="0" marL="0" rtl="0" algn="l">
              <a:spcBef>
                <a:spcPts val="0"/>
              </a:spcBef>
              <a:spcAft>
                <a:spcPts val="0"/>
              </a:spcAft>
              <a:buNone/>
            </a:pPr>
            <a:r>
              <a:t/>
            </a:r>
            <a:endParaRPr/>
          </a:p>
        </p:txBody>
      </p:sp>
      <p:sp>
        <p:nvSpPr>
          <p:cNvPr id="2903" name="Google Shape;2903;g325b1b7efda_0_27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8" name="Shape 2918"/>
        <p:cNvGrpSpPr/>
        <p:nvPr/>
      </p:nvGrpSpPr>
      <p:grpSpPr>
        <a:xfrm>
          <a:off x="0" y="0"/>
          <a:ext cx="0" cy="0"/>
          <a:chOff x="0" y="0"/>
          <a:chExt cx="0" cy="0"/>
        </a:xfrm>
      </p:grpSpPr>
      <p:sp>
        <p:nvSpPr>
          <p:cNvPr id="2919" name="Google Shape;2919;g325b1b7efda_0_2752:notes"/>
          <p:cNvSpPr txBox="1"/>
          <p:nvPr>
            <p:ph idx="1" type="body"/>
          </p:nvPr>
        </p:nvSpPr>
        <p:spPr>
          <a:xfrm>
            <a:off x="685800" y="4400550"/>
            <a:ext cx="5486400" cy="3600600"/>
          </a:xfrm>
          <a:prstGeom prst="rect">
            <a:avLst/>
          </a:prstGeom>
        </p:spPr>
        <p:txBody>
          <a:bodyPr anchorCtr="0" anchor="t" bIns="91550" lIns="91550" spcFirstLastPara="1" rIns="91550" wrap="square" tIns="91550">
            <a:noAutofit/>
          </a:bodyPr>
          <a:lstStyle/>
          <a:p>
            <a:pPr indent="0" lvl="0" marL="0" rtl="0" algn="l">
              <a:spcBef>
                <a:spcPts val="0"/>
              </a:spcBef>
              <a:spcAft>
                <a:spcPts val="0"/>
              </a:spcAft>
              <a:buNone/>
            </a:pPr>
            <a:r>
              <a:t/>
            </a:r>
            <a:endParaRPr/>
          </a:p>
        </p:txBody>
      </p:sp>
      <p:sp>
        <p:nvSpPr>
          <p:cNvPr id="2920" name="Google Shape;2920;g325b1b7efda_0_27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5" name="Shape 2935"/>
        <p:cNvGrpSpPr/>
        <p:nvPr/>
      </p:nvGrpSpPr>
      <p:grpSpPr>
        <a:xfrm>
          <a:off x="0" y="0"/>
          <a:ext cx="0" cy="0"/>
          <a:chOff x="0" y="0"/>
          <a:chExt cx="0" cy="0"/>
        </a:xfrm>
      </p:grpSpPr>
      <p:sp>
        <p:nvSpPr>
          <p:cNvPr id="2936" name="Google Shape;2936;g325b1b7efda_0_2768:notes"/>
          <p:cNvSpPr txBox="1"/>
          <p:nvPr>
            <p:ph idx="1" type="body"/>
          </p:nvPr>
        </p:nvSpPr>
        <p:spPr>
          <a:xfrm>
            <a:off x="685800" y="4400550"/>
            <a:ext cx="5486400" cy="3600600"/>
          </a:xfrm>
          <a:prstGeom prst="rect">
            <a:avLst/>
          </a:prstGeom>
        </p:spPr>
        <p:txBody>
          <a:bodyPr anchorCtr="0" anchor="t" bIns="91550" lIns="91550" spcFirstLastPara="1" rIns="91550" wrap="square" tIns="91550">
            <a:noAutofit/>
          </a:bodyPr>
          <a:lstStyle/>
          <a:p>
            <a:pPr indent="0" lvl="0" marL="0" rtl="0" algn="l">
              <a:spcBef>
                <a:spcPts val="0"/>
              </a:spcBef>
              <a:spcAft>
                <a:spcPts val="0"/>
              </a:spcAft>
              <a:buNone/>
            </a:pPr>
            <a:r>
              <a:t/>
            </a:r>
            <a:endParaRPr/>
          </a:p>
        </p:txBody>
      </p:sp>
      <p:sp>
        <p:nvSpPr>
          <p:cNvPr id="2937" name="Google Shape;2937;g325b1b7efda_0_276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325b1b7efda_0_333:notes"/>
          <p:cNvSpPr txBox="1"/>
          <p:nvPr>
            <p:ph idx="1" type="body"/>
          </p:nvPr>
        </p:nvSpPr>
        <p:spPr>
          <a:xfrm>
            <a:off x="685800" y="4400550"/>
            <a:ext cx="5486400" cy="3600600"/>
          </a:xfrm>
          <a:prstGeom prst="rect">
            <a:avLst/>
          </a:prstGeom>
        </p:spPr>
        <p:txBody>
          <a:bodyPr anchorCtr="0" anchor="t" bIns="91550" lIns="91550" spcFirstLastPara="1" rIns="91550" wrap="square" tIns="91550">
            <a:noAutofit/>
          </a:bodyPr>
          <a:lstStyle/>
          <a:p>
            <a:pPr indent="0" lvl="0" marL="0" rtl="0" algn="l">
              <a:spcBef>
                <a:spcPts val="0"/>
              </a:spcBef>
              <a:spcAft>
                <a:spcPts val="0"/>
              </a:spcAft>
              <a:buNone/>
            </a:pPr>
            <a:r>
              <a:t/>
            </a:r>
            <a:endParaRPr/>
          </a:p>
        </p:txBody>
      </p:sp>
      <p:sp>
        <p:nvSpPr>
          <p:cNvPr id="395" name="Google Shape;395;g325b1b7efda_0_3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2" name="Shape 2952"/>
        <p:cNvGrpSpPr/>
        <p:nvPr/>
      </p:nvGrpSpPr>
      <p:grpSpPr>
        <a:xfrm>
          <a:off x="0" y="0"/>
          <a:ext cx="0" cy="0"/>
          <a:chOff x="0" y="0"/>
          <a:chExt cx="0" cy="0"/>
        </a:xfrm>
      </p:grpSpPr>
      <p:sp>
        <p:nvSpPr>
          <p:cNvPr id="2953" name="Google Shape;2953;g325b1b7efda_0_2784:notes"/>
          <p:cNvSpPr txBox="1"/>
          <p:nvPr>
            <p:ph idx="1" type="body"/>
          </p:nvPr>
        </p:nvSpPr>
        <p:spPr>
          <a:xfrm>
            <a:off x="685800" y="4400550"/>
            <a:ext cx="5486400" cy="3600600"/>
          </a:xfrm>
          <a:prstGeom prst="rect">
            <a:avLst/>
          </a:prstGeom>
        </p:spPr>
        <p:txBody>
          <a:bodyPr anchorCtr="0" anchor="t" bIns="91550" lIns="91550" spcFirstLastPara="1" rIns="91550" wrap="square" tIns="91550">
            <a:noAutofit/>
          </a:bodyPr>
          <a:lstStyle/>
          <a:p>
            <a:pPr indent="0" lvl="0" marL="0" rtl="0" algn="l">
              <a:spcBef>
                <a:spcPts val="0"/>
              </a:spcBef>
              <a:spcAft>
                <a:spcPts val="0"/>
              </a:spcAft>
              <a:buNone/>
            </a:pPr>
            <a:r>
              <a:t/>
            </a:r>
            <a:endParaRPr/>
          </a:p>
        </p:txBody>
      </p:sp>
      <p:sp>
        <p:nvSpPr>
          <p:cNvPr id="2954" name="Google Shape;2954;g325b1b7efda_0_278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1" name="Shape 2971"/>
        <p:cNvGrpSpPr/>
        <p:nvPr/>
      </p:nvGrpSpPr>
      <p:grpSpPr>
        <a:xfrm>
          <a:off x="0" y="0"/>
          <a:ext cx="0" cy="0"/>
          <a:chOff x="0" y="0"/>
          <a:chExt cx="0" cy="0"/>
        </a:xfrm>
      </p:grpSpPr>
      <p:sp>
        <p:nvSpPr>
          <p:cNvPr id="2972" name="Google Shape;2972;g325b1b7efda_0_2802:notes"/>
          <p:cNvSpPr txBox="1"/>
          <p:nvPr>
            <p:ph idx="1" type="body"/>
          </p:nvPr>
        </p:nvSpPr>
        <p:spPr>
          <a:xfrm>
            <a:off x="685800" y="4400550"/>
            <a:ext cx="5486400" cy="3600600"/>
          </a:xfrm>
          <a:prstGeom prst="rect">
            <a:avLst/>
          </a:prstGeom>
        </p:spPr>
        <p:txBody>
          <a:bodyPr anchorCtr="0" anchor="t" bIns="91550" lIns="91550" spcFirstLastPara="1" rIns="91550" wrap="square" tIns="91550">
            <a:noAutofit/>
          </a:bodyPr>
          <a:lstStyle/>
          <a:p>
            <a:pPr indent="0" lvl="0" marL="0" rtl="0" algn="l">
              <a:spcBef>
                <a:spcPts val="0"/>
              </a:spcBef>
              <a:spcAft>
                <a:spcPts val="0"/>
              </a:spcAft>
              <a:buNone/>
            </a:pPr>
            <a:r>
              <a:t/>
            </a:r>
            <a:endParaRPr/>
          </a:p>
        </p:txBody>
      </p:sp>
      <p:sp>
        <p:nvSpPr>
          <p:cNvPr id="2973" name="Google Shape;2973;g325b1b7efda_0_280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7" name="Shape 2997"/>
        <p:cNvGrpSpPr/>
        <p:nvPr/>
      </p:nvGrpSpPr>
      <p:grpSpPr>
        <a:xfrm>
          <a:off x="0" y="0"/>
          <a:ext cx="0" cy="0"/>
          <a:chOff x="0" y="0"/>
          <a:chExt cx="0" cy="0"/>
        </a:xfrm>
      </p:grpSpPr>
      <p:sp>
        <p:nvSpPr>
          <p:cNvPr id="2998" name="Google Shape;2998;g325b1b7efda_0_2827:notes"/>
          <p:cNvSpPr txBox="1"/>
          <p:nvPr>
            <p:ph idx="1" type="body"/>
          </p:nvPr>
        </p:nvSpPr>
        <p:spPr>
          <a:xfrm>
            <a:off x="685800" y="4400550"/>
            <a:ext cx="5486400" cy="3600600"/>
          </a:xfrm>
          <a:prstGeom prst="rect">
            <a:avLst/>
          </a:prstGeom>
        </p:spPr>
        <p:txBody>
          <a:bodyPr anchorCtr="0" anchor="t" bIns="91550" lIns="91550" spcFirstLastPara="1" rIns="91550" wrap="square" tIns="91550">
            <a:noAutofit/>
          </a:bodyPr>
          <a:lstStyle/>
          <a:p>
            <a:pPr indent="0" lvl="0" marL="0" rtl="0" algn="l">
              <a:spcBef>
                <a:spcPts val="0"/>
              </a:spcBef>
              <a:spcAft>
                <a:spcPts val="0"/>
              </a:spcAft>
              <a:buNone/>
            </a:pPr>
            <a:r>
              <a:t/>
            </a:r>
            <a:endParaRPr/>
          </a:p>
        </p:txBody>
      </p:sp>
      <p:sp>
        <p:nvSpPr>
          <p:cNvPr id="2999" name="Google Shape;2999;g325b1b7efda_0_28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1" name="Shape 3021"/>
        <p:cNvGrpSpPr/>
        <p:nvPr/>
      </p:nvGrpSpPr>
      <p:grpSpPr>
        <a:xfrm>
          <a:off x="0" y="0"/>
          <a:ext cx="0" cy="0"/>
          <a:chOff x="0" y="0"/>
          <a:chExt cx="0" cy="0"/>
        </a:xfrm>
      </p:grpSpPr>
      <p:sp>
        <p:nvSpPr>
          <p:cNvPr id="3022" name="Google Shape;3022;g325b1b7efda_0_2850:notes"/>
          <p:cNvSpPr txBox="1"/>
          <p:nvPr>
            <p:ph idx="1" type="body"/>
          </p:nvPr>
        </p:nvSpPr>
        <p:spPr>
          <a:xfrm>
            <a:off x="685800" y="4400550"/>
            <a:ext cx="5486400" cy="3600600"/>
          </a:xfrm>
          <a:prstGeom prst="rect">
            <a:avLst/>
          </a:prstGeom>
        </p:spPr>
        <p:txBody>
          <a:bodyPr anchorCtr="0" anchor="t" bIns="91550" lIns="91550" spcFirstLastPara="1" rIns="91550" wrap="square" tIns="91550">
            <a:noAutofit/>
          </a:bodyPr>
          <a:lstStyle/>
          <a:p>
            <a:pPr indent="0" lvl="0" marL="0" rtl="0" algn="l">
              <a:spcBef>
                <a:spcPts val="0"/>
              </a:spcBef>
              <a:spcAft>
                <a:spcPts val="0"/>
              </a:spcAft>
              <a:buNone/>
            </a:pPr>
            <a:r>
              <a:t/>
            </a:r>
            <a:endParaRPr/>
          </a:p>
        </p:txBody>
      </p:sp>
      <p:sp>
        <p:nvSpPr>
          <p:cNvPr id="3023" name="Google Shape;3023;g325b1b7efda_0_28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1" name="Shape 3041"/>
        <p:cNvGrpSpPr/>
        <p:nvPr/>
      </p:nvGrpSpPr>
      <p:grpSpPr>
        <a:xfrm>
          <a:off x="0" y="0"/>
          <a:ext cx="0" cy="0"/>
          <a:chOff x="0" y="0"/>
          <a:chExt cx="0" cy="0"/>
        </a:xfrm>
      </p:grpSpPr>
      <p:sp>
        <p:nvSpPr>
          <p:cNvPr id="3042" name="Google Shape;3042;g325b1b7efda_0_2869:notes"/>
          <p:cNvSpPr txBox="1"/>
          <p:nvPr>
            <p:ph idx="1" type="body"/>
          </p:nvPr>
        </p:nvSpPr>
        <p:spPr>
          <a:xfrm>
            <a:off x="685800" y="4400550"/>
            <a:ext cx="5486400" cy="3600600"/>
          </a:xfrm>
          <a:prstGeom prst="rect">
            <a:avLst/>
          </a:prstGeom>
        </p:spPr>
        <p:txBody>
          <a:bodyPr anchorCtr="0" anchor="t" bIns="91550" lIns="91550" spcFirstLastPara="1" rIns="91550" wrap="square" tIns="91550">
            <a:noAutofit/>
          </a:bodyPr>
          <a:lstStyle/>
          <a:p>
            <a:pPr indent="0" lvl="0" marL="0" rtl="0" algn="l">
              <a:spcBef>
                <a:spcPts val="0"/>
              </a:spcBef>
              <a:spcAft>
                <a:spcPts val="0"/>
              </a:spcAft>
              <a:buNone/>
            </a:pPr>
            <a:r>
              <a:t/>
            </a:r>
            <a:endParaRPr/>
          </a:p>
        </p:txBody>
      </p:sp>
      <p:sp>
        <p:nvSpPr>
          <p:cNvPr id="3043" name="Google Shape;3043;g325b1b7efda_0_286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1" name="Shape 3061"/>
        <p:cNvGrpSpPr/>
        <p:nvPr/>
      </p:nvGrpSpPr>
      <p:grpSpPr>
        <a:xfrm>
          <a:off x="0" y="0"/>
          <a:ext cx="0" cy="0"/>
          <a:chOff x="0" y="0"/>
          <a:chExt cx="0" cy="0"/>
        </a:xfrm>
      </p:grpSpPr>
      <p:sp>
        <p:nvSpPr>
          <p:cNvPr id="3062" name="Google Shape;3062;g325b1b7efda_0_2888:notes"/>
          <p:cNvSpPr txBox="1"/>
          <p:nvPr>
            <p:ph idx="1" type="body"/>
          </p:nvPr>
        </p:nvSpPr>
        <p:spPr>
          <a:xfrm>
            <a:off x="685800" y="4400550"/>
            <a:ext cx="5486400" cy="3600600"/>
          </a:xfrm>
          <a:prstGeom prst="rect">
            <a:avLst/>
          </a:prstGeom>
        </p:spPr>
        <p:txBody>
          <a:bodyPr anchorCtr="0" anchor="t" bIns="91550" lIns="91550" spcFirstLastPara="1" rIns="91550" wrap="square" tIns="91550">
            <a:noAutofit/>
          </a:bodyPr>
          <a:lstStyle/>
          <a:p>
            <a:pPr indent="0" lvl="0" marL="0" rtl="0" algn="l">
              <a:spcBef>
                <a:spcPts val="0"/>
              </a:spcBef>
              <a:spcAft>
                <a:spcPts val="0"/>
              </a:spcAft>
              <a:buNone/>
            </a:pPr>
            <a:r>
              <a:t/>
            </a:r>
            <a:endParaRPr/>
          </a:p>
        </p:txBody>
      </p:sp>
      <p:sp>
        <p:nvSpPr>
          <p:cNvPr id="3063" name="Google Shape;3063;g325b1b7efda_0_288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4" name="Shape 3074"/>
        <p:cNvGrpSpPr/>
        <p:nvPr/>
      </p:nvGrpSpPr>
      <p:grpSpPr>
        <a:xfrm>
          <a:off x="0" y="0"/>
          <a:ext cx="0" cy="0"/>
          <a:chOff x="0" y="0"/>
          <a:chExt cx="0" cy="0"/>
        </a:xfrm>
      </p:grpSpPr>
      <p:sp>
        <p:nvSpPr>
          <p:cNvPr id="3075" name="Google Shape;3075;g325b1b7efda_0_2900:notes"/>
          <p:cNvSpPr txBox="1"/>
          <p:nvPr>
            <p:ph idx="1" type="body"/>
          </p:nvPr>
        </p:nvSpPr>
        <p:spPr>
          <a:xfrm>
            <a:off x="685800" y="4400550"/>
            <a:ext cx="5486400" cy="3600600"/>
          </a:xfrm>
          <a:prstGeom prst="rect">
            <a:avLst/>
          </a:prstGeom>
        </p:spPr>
        <p:txBody>
          <a:bodyPr anchorCtr="0" anchor="t" bIns="91550" lIns="91550" spcFirstLastPara="1" rIns="91550" wrap="square" tIns="91550">
            <a:noAutofit/>
          </a:bodyPr>
          <a:lstStyle/>
          <a:p>
            <a:pPr indent="0" lvl="0" marL="0" rtl="0" algn="l">
              <a:spcBef>
                <a:spcPts val="0"/>
              </a:spcBef>
              <a:spcAft>
                <a:spcPts val="0"/>
              </a:spcAft>
              <a:buNone/>
            </a:pPr>
            <a:r>
              <a:t/>
            </a:r>
            <a:endParaRPr/>
          </a:p>
        </p:txBody>
      </p:sp>
      <p:sp>
        <p:nvSpPr>
          <p:cNvPr id="3076" name="Google Shape;3076;g325b1b7efda_0_290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5" name="Shape 3085"/>
        <p:cNvGrpSpPr/>
        <p:nvPr/>
      </p:nvGrpSpPr>
      <p:grpSpPr>
        <a:xfrm>
          <a:off x="0" y="0"/>
          <a:ext cx="0" cy="0"/>
          <a:chOff x="0" y="0"/>
          <a:chExt cx="0" cy="0"/>
        </a:xfrm>
      </p:grpSpPr>
      <p:sp>
        <p:nvSpPr>
          <p:cNvPr id="3086" name="Google Shape;3086;g325b1b7efda_0_2910:notes"/>
          <p:cNvSpPr txBox="1"/>
          <p:nvPr>
            <p:ph idx="1" type="body"/>
          </p:nvPr>
        </p:nvSpPr>
        <p:spPr>
          <a:xfrm>
            <a:off x="685800" y="4400550"/>
            <a:ext cx="5486400" cy="3600600"/>
          </a:xfrm>
          <a:prstGeom prst="rect">
            <a:avLst/>
          </a:prstGeom>
        </p:spPr>
        <p:txBody>
          <a:bodyPr anchorCtr="0" anchor="t" bIns="91550" lIns="91550" spcFirstLastPara="1" rIns="91550" wrap="square" tIns="91550">
            <a:noAutofit/>
          </a:bodyPr>
          <a:lstStyle/>
          <a:p>
            <a:pPr indent="0" lvl="0" marL="0" rtl="0" algn="l">
              <a:spcBef>
                <a:spcPts val="0"/>
              </a:spcBef>
              <a:spcAft>
                <a:spcPts val="0"/>
              </a:spcAft>
              <a:buNone/>
            </a:pPr>
            <a:r>
              <a:t/>
            </a:r>
            <a:endParaRPr/>
          </a:p>
        </p:txBody>
      </p:sp>
      <p:sp>
        <p:nvSpPr>
          <p:cNvPr id="3087" name="Google Shape;3087;g325b1b7efda_0_29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4" name="Shape 3104"/>
        <p:cNvGrpSpPr/>
        <p:nvPr/>
      </p:nvGrpSpPr>
      <p:grpSpPr>
        <a:xfrm>
          <a:off x="0" y="0"/>
          <a:ext cx="0" cy="0"/>
          <a:chOff x="0" y="0"/>
          <a:chExt cx="0" cy="0"/>
        </a:xfrm>
      </p:grpSpPr>
      <p:sp>
        <p:nvSpPr>
          <p:cNvPr id="3105" name="Google Shape;3105;g325b1b7efda_0_2928:notes"/>
          <p:cNvSpPr txBox="1"/>
          <p:nvPr>
            <p:ph idx="1" type="body"/>
          </p:nvPr>
        </p:nvSpPr>
        <p:spPr>
          <a:xfrm>
            <a:off x="685800" y="4400550"/>
            <a:ext cx="5486400" cy="3600600"/>
          </a:xfrm>
          <a:prstGeom prst="rect">
            <a:avLst/>
          </a:prstGeom>
        </p:spPr>
        <p:txBody>
          <a:bodyPr anchorCtr="0" anchor="t" bIns="91550" lIns="91550" spcFirstLastPara="1" rIns="91550" wrap="square" tIns="91550">
            <a:noAutofit/>
          </a:bodyPr>
          <a:lstStyle/>
          <a:p>
            <a:pPr indent="0" lvl="0" marL="0" rtl="0" algn="l">
              <a:spcBef>
                <a:spcPts val="0"/>
              </a:spcBef>
              <a:spcAft>
                <a:spcPts val="0"/>
              </a:spcAft>
              <a:buNone/>
            </a:pPr>
            <a:r>
              <a:t/>
            </a:r>
            <a:endParaRPr/>
          </a:p>
        </p:txBody>
      </p:sp>
      <p:sp>
        <p:nvSpPr>
          <p:cNvPr id="3106" name="Google Shape;3106;g325b1b7efda_0_29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9" name="Shape 3149"/>
        <p:cNvGrpSpPr/>
        <p:nvPr/>
      </p:nvGrpSpPr>
      <p:grpSpPr>
        <a:xfrm>
          <a:off x="0" y="0"/>
          <a:ext cx="0" cy="0"/>
          <a:chOff x="0" y="0"/>
          <a:chExt cx="0" cy="0"/>
        </a:xfrm>
      </p:grpSpPr>
      <p:sp>
        <p:nvSpPr>
          <p:cNvPr id="3150" name="Google Shape;3150;g325b1b7efda_0_2972:notes"/>
          <p:cNvSpPr txBox="1"/>
          <p:nvPr>
            <p:ph idx="1" type="body"/>
          </p:nvPr>
        </p:nvSpPr>
        <p:spPr>
          <a:xfrm>
            <a:off x="685800" y="4400550"/>
            <a:ext cx="5486400" cy="3600600"/>
          </a:xfrm>
          <a:prstGeom prst="rect">
            <a:avLst/>
          </a:prstGeom>
        </p:spPr>
        <p:txBody>
          <a:bodyPr anchorCtr="0" anchor="t" bIns="91550" lIns="91550" spcFirstLastPara="1" rIns="91550" wrap="square" tIns="91550">
            <a:noAutofit/>
          </a:bodyPr>
          <a:lstStyle/>
          <a:p>
            <a:pPr indent="0" lvl="0" marL="0" rtl="0" algn="l">
              <a:spcBef>
                <a:spcPts val="0"/>
              </a:spcBef>
              <a:spcAft>
                <a:spcPts val="0"/>
              </a:spcAft>
              <a:buNone/>
            </a:pPr>
            <a:r>
              <a:t/>
            </a:r>
            <a:endParaRPr/>
          </a:p>
        </p:txBody>
      </p:sp>
      <p:sp>
        <p:nvSpPr>
          <p:cNvPr id="3151" name="Google Shape;3151;g325b1b7efda_0_297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325b1b7efda_0_357:notes"/>
          <p:cNvSpPr txBox="1"/>
          <p:nvPr>
            <p:ph idx="1" type="body"/>
          </p:nvPr>
        </p:nvSpPr>
        <p:spPr>
          <a:xfrm>
            <a:off x="685800" y="4400550"/>
            <a:ext cx="5486400" cy="3600600"/>
          </a:xfrm>
          <a:prstGeom prst="rect">
            <a:avLst/>
          </a:prstGeom>
        </p:spPr>
        <p:txBody>
          <a:bodyPr anchorCtr="0" anchor="t" bIns="91550" lIns="91550" spcFirstLastPara="1" rIns="91550" wrap="square" tIns="91550">
            <a:noAutofit/>
          </a:bodyPr>
          <a:lstStyle/>
          <a:p>
            <a:pPr indent="0" lvl="0" marL="0" rtl="0" algn="l">
              <a:spcBef>
                <a:spcPts val="0"/>
              </a:spcBef>
              <a:spcAft>
                <a:spcPts val="0"/>
              </a:spcAft>
              <a:buNone/>
            </a:pPr>
            <a:r>
              <a:t/>
            </a:r>
            <a:endParaRPr/>
          </a:p>
        </p:txBody>
      </p:sp>
      <p:sp>
        <p:nvSpPr>
          <p:cNvPr id="420" name="Google Shape;420;g325b1b7efda_0_3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2" name="Shape 3192"/>
        <p:cNvGrpSpPr/>
        <p:nvPr/>
      </p:nvGrpSpPr>
      <p:grpSpPr>
        <a:xfrm>
          <a:off x="0" y="0"/>
          <a:ext cx="0" cy="0"/>
          <a:chOff x="0" y="0"/>
          <a:chExt cx="0" cy="0"/>
        </a:xfrm>
      </p:grpSpPr>
      <p:sp>
        <p:nvSpPr>
          <p:cNvPr id="3193" name="Google Shape;3193;g325b1b7efda_0_3014:notes"/>
          <p:cNvSpPr txBox="1"/>
          <p:nvPr>
            <p:ph idx="1" type="body"/>
          </p:nvPr>
        </p:nvSpPr>
        <p:spPr>
          <a:xfrm>
            <a:off x="685800" y="4400550"/>
            <a:ext cx="5486400" cy="3600600"/>
          </a:xfrm>
          <a:prstGeom prst="rect">
            <a:avLst/>
          </a:prstGeom>
        </p:spPr>
        <p:txBody>
          <a:bodyPr anchorCtr="0" anchor="t" bIns="91550" lIns="91550" spcFirstLastPara="1" rIns="91550" wrap="square" tIns="91550">
            <a:noAutofit/>
          </a:bodyPr>
          <a:lstStyle/>
          <a:p>
            <a:pPr indent="0" lvl="0" marL="0" rtl="0" algn="l">
              <a:spcBef>
                <a:spcPts val="0"/>
              </a:spcBef>
              <a:spcAft>
                <a:spcPts val="0"/>
              </a:spcAft>
              <a:buNone/>
            </a:pPr>
            <a:r>
              <a:t/>
            </a:r>
            <a:endParaRPr/>
          </a:p>
        </p:txBody>
      </p:sp>
      <p:sp>
        <p:nvSpPr>
          <p:cNvPr id="3194" name="Google Shape;3194;g325b1b7efda_0_30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5" name="Shape 3205"/>
        <p:cNvGrpSpPr/>
        <p:nvPr/>
      </p:nvGrpSpPr>
      <p:grpSpPr>
        <a:xfrm>
          <a:off x="0" y="0"/>
          <a:ext cx="0" cy="0"/>
          <a:chOff x="0" y="0"/>
          <a:chExt cx="0" cy="0"/>
        </a:xfrm>
      </p:grpSpPr>
      <p:sp>
        <p:nvSpPr>
          <p:cNvPr id="3206" name="Google Shape;3206;g325b1b7efda_0_3026:notes"/>
          <p:cNvSpPr txBox="1"/>
          <p:nvPr>
            <p:ph idx="1" type="body"/>
          </p:nvPr>
        </p:nvSpPr>
        <p:spPr>
          <a:xfrm>
            <a:off x="685800" y="4400550"/>
            <a:ext cx="5486400" cy="3600600"/>
          </a:xfrm>
          <a:prstGeom prst="rect">
            <a:avLst/>
          </a:prstGeom>
        </p:spPr>
        <p:txBody>
          <a:bodyPr anchorCtr="0" anchor="t" bIns="91550" lIns="91550" spcFirstLastPara="1" rIns="91550" wrap="square" tIns="91550">
            <a:noAutofit/>
          </a:bodyPr>
          <a:lstStyle/>
          <a:p>
            <a:pPr indent="0" lvl="0" marL="0" rtl="0" algn="l">
              <a:spcBef>
                <a:spcPts val="0"/>
              </a:spcBef>
              <a:spcAft>
                <a:spcPts val="0"/>
              </a:spcAft>
              <a:buNone/>
            </a:pPr>
            <a:r>
              <a:t/>
            </a:r>
            <a:endParaRPr/>
          </a:p>
        </p:txBody>
      </p:sp>
      <p:sp>
        <p:nvSpPr>
          <p:cNvPr id="3207" name="Google Shape;3207;g325b1b7efda_0_30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4" name="Shape 3224"/>
        <p:cNvGrpSpPr/>
        <p:nvPr/>
      </p:nvGrpSpPr>
      <p:grpSpPr>
        <a:xfrm>
          <a:off x="0" y="0"/>
          <a:ext cx="0" cy="0"/>
          <a:chOff x="0" y="0"/>
          <a:chExt cx="0" cy="0"/>
        </a:xfrm>
      </p:grpSpPr>
      <p:sp>
        <p:nvSpPr>
          <p:cNvPr id="3225" name="Google Shape;3225;g325b1b7efda_0_3044:notes"/>
          <p:cNvSpPr txBox="1"/>
          <p:nvPr>
            <p:ph idx="1" type="body"/>
          </p:nvPr>
        </p:nvSpPr>
        <p:spPr>
          <a:xfrm>
            <a:off x="685800" y="4400550"/>
            <a:ext cx="5486400" cy="3600600"/>
          </a:xfrm>
          <a:prstGeom prst="rect">
            <a:avLst/>
          </a:prstGeom>
        </p:spPr>
        <p:txBody>
          <a:bodyPr anchorCtr="0" anchor="t" bIns="91550" lIns="91550" spcFirstLastPara="1" rIns="91550" wrap="square" tIns="91550">
            <a:noAutofit/>
          </a:bodyPr>
          <a:lstStyle/>
          <a:p>
            <a:pPr indent="0" lvl="0" marL="0" rtl="0" algn="l">
              <a:spcBef>
                <a:spcPts val="0"/>
              </a:spcBef>
              <a:spcAft>
                <a:spcPts val="0"/>
              </a:spcAft>
              <a:buNone/>
            </a:pPr>
            <a:r>
              <a:t/>
            </a:r>
            <a:endParaRPr/>
          </a:p>
        </p:txBody>
      </p:sp>
      <p:sp>
        <p:nvSpPr>
          <p:cNvPr id="3226" name="Google Shape;3226;g325b1b7efda_0_30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0" name="Shape 3250"/>
        <p:cNvGrpSpPr/>
        <p:nvPr/>
      </p:nvGrpSpPr>
      <p:grpSpPr>
        <a:xfrm>
          <a:off x="0" y="0"/>
          <a:ext cx="0" cy="0"/>
          <a:chOff x="0" y="0"/>
          <a:chExt cx="0" cy="0"/>
        </a:xfrm>
      </p:grpSpPr>
      <p:sp>
        <p:nvSpPr>
          <p:cNvPr id="3251" name="Google Shape;3251;g325b1b7efda_0_3069:notes"/>
          <p:cNvSpPr txBox="1"/>
          <p:nvPr>
            <p:ph idx="1" type="body"/>
          </p:nvPr>
        </p:nvSpPr>
        <p:spPr>
          <a:xfrm>
            <a:off x="685800" y="4400550"/>
            <a:ext cx="5486400" cy="3600600"/>
          </a:xfrm>
          <a:prstGeom prst="rect">
            <a:avLst/>
          </a:prstGeom>
        </p:spPr>
        <p:txBody>
          <a:bodyPr anchorCtr="0" anchor="t" bIns="91550" lIns="91550" spcFirstLastPara="1" rIns="91550" wrap="square" tIns="91550">
            <a:noAutofit/>
          </a:bodyPr>
          <a:lstStyle/>
          <a:p>
            <a:pPr indent="0" lvl="0" marL="0" rtl="0" algn="l">
              <a:spcBef>
                <a:spcPts val="0"/>
              </a:spcBef>
              <a:spcAft>
                <a:spcPts val="0"/>
              </a:spcAft>
              <a:buNone/>
            </a:pPr>
            <a:r>
              <a:t/>
            </a:r>
            <a:endParaRPr/>
          </a:p>
        </p:txBody>
      </p:sp>
      <p:sp>
        <p:nvSpPr>
          <p:cNvPr id="3252" name="Google Shape;3252;g325b1b7efda_0_306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8" name="Shape 3278"/>
        <p:cNvGrpSpPr/>
        <p:nvPr/>
      </p:nvGrpSpPr>
      <p:grpSpPr>
        <a:xfrm>
          <a:off x="0" y="0"/>
          <a:ext cx="0" cy="0"/>
          <a:chOff x="0" y="0"/>
          <a:chExt cx="0" cy="0"/>
        </a:xfrm>
      </p:grpSpPr>
      <p:sp>
        <p:nvSpPr>
          <p:cNvPr id="3279" name="Google Shape;3279;g325b1b7efda_0_3096:notes"/>
          <p:cNvSpPr txBox="1"/>
          <p:nvPr>
            <p:ph idx="1" type="body"/>
          </p:nvPr>
        </p:nvSpPr>
        <p:spPr>
          <a:xfrm>
            <a:off x="685800" y="4400550"/>
            <a:ext cx="5486400" cy="3600600"/>
          </a:xfrm>
          <a:prstGeom prst="rect">
            <a:avLst/>
          </a:prstGeom>
        </p:spPr>
        <p:txBody>
          <a:bodyPr anchorCtr="0" anchor="t" bIns="91550" lIns="91550" spcFirstLastPara="1" rIns="91550" wrap="square" tIns="91550">
            <a:noAutofit/>
          </a:bodyPr>
          <a:lstStyle/>
          <a:p>
            <a:pPr indent="0" lvl="0" marL="0" rtl="0" algn="l">
              <a:spcBef>
                <a:spcPts val="0"/>
              </a:spcBef>
              <a:spcAft>
                <a:spcPts val="0"/>
              </a:spcAft>
              <a:buNone/>
            </a:pPr>
            <a:r>
              <a:t/>
            </a:r>
            <a:endParaRPr/>
          </a:p>
        </p:txBody>
      </p:sp>
      <p:sp>
        <p:nvSpPr>
          <p:cNvPr id="3280" name="Google Shape;3280;g325b1b7efda_0_309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6" name="Shape 3286"/>
        <p:cNvGrpSpPr/>
        <p:nvPr/>
      </p:nvGrpSpPr>
      <p:grpSpPr>
        <a:xfrm>
          <a:off x="0" y="0"/>
          <a:ext cx="0" cy="0"/>
          <a:chOff x="0" y="0"/>
          <a:chExt cx="0" cy="0"/>
        </a:xfrm>
      </p:grpSpPr>
      <p:sp>
        <p:nvSpPr>
          <p:cNvPr id="3287" name="Google Shape;3287;g325b1b7efda_0_3103:notes"/>
          <p:cNvSpPr txBox="1"/>
          <p:nvPr>
            <p:ph idx="1" type="body"/>
          </p:nvPr>
        </p:nvSpPr>
        <p:spPr>
          <a:xfrm>
            <a:off x="685800" y="4400550"/>
            <a:ext cx="5486400" cy="3600600"/>
          </a:xfrm>
          <a:prstGeom prst="rect">
            <a:avLst/>
          </a:prstGeom>
        </p:spPr>
        <p:txBody>
          <a:bodyPr anchorCtr="0" anchor="t" bIns="91550" lIns="91550" spcFirstLastPara="1" rIns="91550" wrap="square" tIns="91550">
            <a:noAutofit/>
          </a:bodyPr>
          <a:lstStyle/>
          <a:p>
            <a:pPr indent="0" lvl="0" marL="0" rtl="0" algn="l">
              <a:spcBef>
                <a:spcPts val="0"/>
              </a:spcBef>
              <a:spcAft>
                <a:spcPts val="0"/>
              </a:spcAft>
              <a:buNone/>
            </a:pPr>
            <a:r>
              <a:t/>
            </a:r>
            <a:endParaRPr/>
          </a:p>
        </p:txBody>
      </p:sp>
      <p:sp>
        <p:nvSpPr>
          <p:cNvPr id="3288" name="Google Shape;3288;g325b1b7efda_0_310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5" name="Shape 3295"/>
        <p:cNvGrpSpPr/>
        <p:nvPr/>
      </p:nvGrpSpPr>
      <p:grpSpPr>
        <a:xfrm>
          <a:off x="0" y="0"/>
          <a:ext cx="0" cy="0"/>
          <a:chOff x="0" y="0"/>
          <a:chExt cx="0" cy="0"/>
        </a:xfrm>
      </p:grpSpPr>
      <p:sp>
        <p:nvSpPr>
          <p:cNvPr id="3296" name="Google Shape;3296;g325b1b7efda_0_3111:notes"/>
          <p:cNvSpPr txBox="1"/>
          <p:nvPr>
            <p:ph idx="1" type="body"/>
          </p:nvPr>
        </p:nvSpPr>
        <p:spPr>
          <a:xfrm>
            <a:off x="685800" y="4400550"/>
            <a:ext cx="5486400" cy="3600600"/>
          </a:xfrm>
          <a:prstGeom prst="rect">
            <a:avLst/>
          </a:prstGeom>
        </p:spPr>
        <p:txBody>
          <a:bodyPr anchorCtr="0" anchor="t" bIns="91550" lIns="91550" spcFirstLastPara="1" rIns="91550" wrap="square" tIns="91550">
            <a:noAutofit/>
          </a:bodyPr>
          <a:lstStyle/>
          <a:p>
            <a:pPr indent="0" lvl="0" marL="0" rtl="0" algn="l">
              <a:spcBef>
                <a:spcPts val="0"/>
              </a:spcBef>
              <a:spcAft>
                <a:spcPts val="0"/>
              </a:spcAft>
              <a:buNone/>
            </a:pPr>
            <a:r>
              <a:t/>
            </a:r>
            <a:endParaRPr/>
          </a:p>
        </p:txBody>
      </p:sp>
      <p:sp>
        <p:nvSpPr>
          <p:cNvPr id="3297" name="Google Shape;3297;g325b1b7efda_0_31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3" name="Shape 3303"/>
        <p:cNvGrpSpPr/>
        <p:nvPr/>
      </p:nvGrpSpPr>
      <p:grpSpPr>
        <a:xfrm>
          <a:off x="0" y="0"/>
          <a:ext cx="0" cy="0"/>
          <a:chOff x="0" y="0"/>
          <a:chExt cx="0" cy="0"/>
        </a:xfrm>
      </p:grpSpPr>
      <p:sp>
        <p:nvSpPr>
          <p:cNvPr id="3304" name="Google Shape;3304;g325b1b7efda_0_3118:notes"/>
          <p:cNvSpPr txBox="1"/>
          <p:nvPr>
            <p:ph idx="1" type="body"/>
          </p:nvPr>
        </p:nvSpPr>
        <p:spPr>
          <a:xfrm>
            <a:off x="685800" y="4400550"/>
            <a:ext cx="5486400" cy="3600600"/>
          </a:xfrm>
          <a:prstGeom prst="rect">
            <a:avLst/>
          </a:prstGeom>
        </p:spPr>
        <p:txBody>
          <a:bodyPr anchorCtr="0" anchor="t" bIns="91550" lIns="91550" spcFirstLastPara="1" rIns="91550" wrap="square" tIns="91550">
            <a:noAutofit/>
          </a:bodyPr>
          <a:lstStyle/>
          <a:p>
            <a:pPr indent="0" lvl="0" marL="0" rtl="0" algn="l">
              <a:spcBef>
                <a:spcPts val="0"/>
              </a:spcBef>
              <a:spcAft>
                <a:spcPts val="0"/>
              </a:spcAft>
              <a:buNone/>
            </a:pPr>
            <a:r>
              <a:t/>
            </a:r>
            <a:endParaRPr/>
          </a:p>
        </p:txBody>
      </p:sp>
      <p:sp>
        <p:nvSpPr>
          <p:cNvPr id="3305" name="Google Shape;3305;g325b1b7efda_0_31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2" name="Shape 3312"/>
        <p:cNvGrpSpPr/>
        <p:nvPr/>
      </p:nvGrpSpPr>
      <p:grpSpPr>
        <a:xfrm>
          <a:off x="0" y="0"/>
          <a:ext cx="0" cy="0"/>
          <a:chOff x="0" y="0"/>
          <a:chExt cx="0" cy="0"/>
        </a:xfrm>
      </p:grpSpPr>
      <p:sp>
        <p:nvSpPr>
          <p:cNvPr id="3313" name="Google Shape;3313;g325b1b7efda_0_3126:notes"/>
          <p:cNvSpPr txBox="1"/>
          <p:nvPr>
            <p:ph idx="1" type="body"/>
          </p:nvPr>
        </p:nvSpPr>
        <p:spPr>
          <a:xfrm>
            <a:off x="685800" y="4400550"/>
            <a:ext cx="5486400" cy="3600600"/>
          </a:xfrm>
          <a:prstGeom prst="rect">
            <a:avLst/>
          </a:prstGeom>
        </p:spPr>
        <p:txBody>
          <a:bodyPr anchorCtr="0" anchor="t" bIns="91550" lIns="91550" spcFirstLastPara="1" rIns="91550" wrap="square" tIns="91550">
            <a:noAutofit/>
          </a:bodyPr>
          <a:lstStyle/>
          <a:p>
            <a:pPr indent="0" lvl="0" marL="0" rtl="0" algn="l">
              <a:spcBef>
                <a:spcPts val="0"/>
              </a:spcBef>
              <a:spcAft>
                <a:spcPts val="0"/>
              </a:spcAft>
              <a:buNone/>
            </a:pPr>
            <a:r>
              <a:t/>
            </a:r>
            <a:endParaRPr/>
          </a:p>
        </p:txBody>
      </p:sp>
      <p:sp>
        <p:nvSpPr>
          <p:cNvPr id="3314" name="Google Shape;3314;g325b1b7efda_0_31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0" name="Shape 3320"/>
        <p:cNvGrpSpPr/>
        <p:nvPr/>
      </p:nvGrpSpPr>
      <p:grpSpPr>
        <a:xfrm>
          <a:off x="0" y="0"/>
          <a:ext cx="0" cy="0"/>
          <a:chOff x="0" y="0"/>
          <a:chExt cx="0" cy="0"/>
        </a:xfrm>
      </p:grpSpPr>
      <p:sp>
        <p:nvSpPr>
          <p:cNvPr id="3321" name="Google Shape;3321;g325b1b7efda_0_3133:notes"/>
          <p:cNvSpPr txBox="1"/>
          <p:nvPr>
            <p:ph idx="1" type="body"/>
          </p:nvPr>
        </p:nvSpPr>
        <p:spPr>
          <a:xfrm>
            <a:off x="685800" y="4400550"/>
            <a:ext cx="5486400" cy="3600600"/>
          </a:xfrm>
          <a:prstGeom prst="rect">
            <a:avLst/>
          </a:prstGeom>
        </p:spPr>
        <p:txBody>
          <a:bodyPr anchorCtr="0" anchor="t" bIns="91550" lIns="91550" spcFirstLastPara="1" rIns="91550" wrap="square" tIns="91550">
            <a:noAutofit/>
          </a:bodyPr>
          <a:lstStyle/>
          <a:p>
            <a:pPr indent="0" lvl="0" marL="0" rtl="0" algn="l">
              <a:spcBef>
                <a:spcPts val="0"/>
              </a:spcBef>
              <a:spcAft>
                <a:spcPts val="0"/>
              </a:spcAft>
              <a:buNone/>
            </a:pPr>
            <a:r>
              <a:t/>
            </a:r>
            <a:endParaRPr/>
          </a:p>
        </p:txBody>
      </p:sp>
      <p:sp>
        <p:nvSpPr>
          <p:cNvPr id="3322" name="Google Shape;3322;g325b1b7efda_0_31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g325b1b7efda_0_376:notes"/>
          <p:cNvSpPr txBox="1"/>
          <p:nvPr>
            <p:ph idx="1" type="body"/>
          </p:nvPr>
        </p:nvSpPr>
        <p:spPr>
          <a:xfrm>
            <a:off x="685800" y="4400550"/>
            <a:ext cx="5486400" cy="3600600"/>
          </a:xfrm>
          <a:prstGeom prst="rect">
            <a:avLst/>
          </a:prstGeom>
        </p:spPr>
        <p:txBody>
          <a:bodyPr anchorCtr="0" anchor="t" bIns="91550" lIns="91550" spcFirstLastPara="1" rIns="91550" wrap="square" tIns="91550">
            <a:noAutofit/>
          </a:bodyPr>
          <a:lstStyle/>
          <a:p>
            <a:pPr indent="0" lvl="0" marL="0" rtl="0" algn="l">
              <a:spcBef>
                <a:spcPts val="0"/>
              </a:spcBef>
              <a:spcAft>
                <a:spcPts val="0"/>
              </a:spcAft>
              <a:buNone/>
            </a:pPr>
            <a:r>
              <a:t/>
            </a:r>
            <a:endParaRPr/>
          </a:p>
        </p:txBody>
      </p:sp>
      <p:sp>
        <p:nvSpPr>
          <p:cNvPr id="440" name="Google Shape;440;g325b1b7efda_0_37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9" name="Shape 3329"/>
        <p:cNvGrpSpPr/>
        <p:nvPr/>
      </p:nvGrpSpPr>
      <p:grpSpPr>
        <a:xfrm>
          <a:off x="0" y="0"/>
          <a:ext cx="0" cy="0"/>
          <a:chOff x="0" y="0"/>
          <a:chExt cx="0" cy="0"/>
        </a:xfrm>
      </p:grpSpPr>
      <p:sp>
        <p:nvSpPr>
          <p:cNvPr id="3330" name="Google Shape;3330;g325b1b7efda_0_3141:notes"/>
          <p:cNvSpPr txBox="1"/>
          <p:nvPr>
            <p:ph idx="1" type="body"/>
          </p:nvPr>
        </p:nvSpPr>
        <p:spPr>
          <a:xfrm>
            <a:off x="685800" y="4400550"/>
            <a:ext cx="5486400" cy="3600600"/>
          </a:xfrm>
          <a:prstGeom prst="rect">
            <a:avLst/>
          </a:prstGeom>
        </p:spPr>
        <p:txBody>
          <a:bodyPr anchorCtr="0" anchor="t" bIns="91550" lIns="91550" spcFirstLastPara="1" rIns="91550" wrap="square" tIns="91550">
            <a:noAutofit/>
          </a:bodyPr>
          <a:lstStyle/>
          <a:p>
            <a:pPr indent="0" lvl="0" marL="0" rtl="0" algn="l">
              <a:spcBef>
                <a:spcPts val="0"/>
              </a:spcBef>
              <a:spcAft>
                <a:spcPts val="0"/>
              </a:spcAft>
              <a:buNone/>
            </a:pPr>
            <a:r>
              <a:t/>
            </a:r>
            <a:endParaRPr/>
          </a:p>
        </p:txBody>
      </p:sp>
      <p:sp>
        <p:nvSpPr>
          <p:cNvPr id="3331" name="Google Shape;3331;g325b1b7efda_0_31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9" name="Shape 3359"/>
        <p:cNvGrpSpPr/>
        <p:nvPr/>
      </p:nvGrpSpPr>
      <p:grpSpPr>
        <a:xfrm>
          <a:off x="0" y="0"/>
          <a:ext cx="0" cy="0"/>
          <a:chOff x="0" y="0"/>
          <a:chExt cx="0" cy="0"/>
        </a:xfrm>
      </p:grpSpPr>
      <p:sp>
        <p:nvSpPr>
          <p:cNvPr id="3360" name="Google Shape;3360;g325b1b7efda_0_3170:notes"/>
          <p:cNvSpPr txBox="1"/>
          <p:nvPr>
            <p:ph idx="1" type="body"/>
          </p:nvPr>
        </p:nvSpPr>
        <p:spPr>
          <a:xfrm>
            <a:off x="685800" y="4400550"/>
            <a:ext cx="5486400" cy="3600600"/>
          </a:xfrm>
          <a:prstGeom prst="rect">
            <a:avLst/>
          </a:prstGeom>
        </p:spPr>
        <p:txBody>
          <a:bodyPr anchorCtr="0" anchor="t" bIns="91550" lIns="91550" spcFirstLastPara="1" rIns="91550" wrap="square" tIns="91550">
            <a:noAutofit/>
          </a:bodyPr>
          <a:lstStyle/>
          <a:p>
            <a:pPr indent="0" lvl="0" marL="0" rtl="0" algn="l">
              <a:spcBef>
                <a:spcPts val="0"/>
              </a:spcBef>
              <a:spcAft>
                <a:spcPts val="0"/>
              </a:spcAft>
              <a:buNone/>
            </a:pPr>
            <a:r>
              <a:t/>
            </a:r>
            <a:endParaRPr/>
          </a:p>
        </p:txBody>
      </p:sp>
      <p:sp>
        <p:nvSpPr>
          <p:cNvPr id="3361" name="Google Shape;3361;g325b1b7efda_0_317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0" name="Shape 3390"/>
        <p:cNvGrpSpPr/>
        <p:nvPr/>
      </p:nvGrpSpPr>
      <p:grpSpPr>
        <a:xfrm>
          <a:off x="0" y="0"/>
          <a:ext cx="0" cy="0"/>
          <a:chOff x="0" y="0"/>
          <a:chExt cx="0" cy="0"/>
        </a:xfrm>
      </p:grpSpPr>
      <p:sp>
        <p:nvSpPr>
          <p:cNvPr id="3391" name="Google Shape;3391;g325b1b7efda_0_3200:notes"/>
          <p:cNvSpPr txBox="1"/>
          <p:nvPr>
            <p:ph idx="1" type="body"/>
          </p:nvPr>
        </p:nvSpPr>
        <p:spPr>
          <a:xfrm>
            <a:off x="685800" y="4400550"/>
            <a:ext cx="5486400" cy="3600600"/>
          </a:xfrm>
          <a:prstGeom prst="rect">
            <a:avLst/>
          </a:prstGeom>
        </p:spPr>
        <p:txBody>
          <a:bodyPr anchorCtr="0" anchor="t" bIns="91550" lIns="91550" spcFirstLastPara="1" rIns="91550" wrap="square" tIns="91550">
            <a:noAutofit/>
          </a:bodyPr>
          <a:lstStyle/>
          <a:p>
            <a:pPr indent="0" lvl="0" marL="0" rtl="0" algn="l">
              <a:spcBef>
                <a:spcPts val="0"/>
              </a:spcBef>
              <a:spcAft>
                <a:spcPts val="0"/>
              </a:spcAft>
              <a:buNone/>
            </a:pPr>
            <a:r>
              <a:t/>
            </a:r>
            <a:endParaRPr/>
          </a:p>
        </p:txBody>
      </p:sp>
      <p:sp>
        <p:nvSpPr>
          <p:cNvPr id="3392" name="Google Shape;3392;g325b1b7efda_0_320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4" name="Shape 3414"/>
        <p:cNvGrpSpPr/>
        <p:nvPr/>
      </p:nvGrpSpPr>
      <p:grpSpPr>
        <a:xfrm>
          <a:off x="0" y="0"/>
          <a:ext cx="0" cy="0"/>
          <a:chOff x="0" y="0"/>
          <a:chExt cx="0" cy="0"/>
        </a:xfrm>
      </p:grpSpPr>
      <p:sp>
        <p:nvSpPr>
          <p:cNvPr id="3415" name="Google Shape;3415;g325b1b7efda_0_3223:notes"/>
          <p:cNvSpPr txBox="1"/>
          <p:nvPr>
            <p:ph idx="1" type="body"/>
          </p:nvPr>
        </p:nvSpPr>
        <p:spPr>
          <a:xfrm>
            <a:off x="685800" y="4400550"/>
            <a:ext cx="5486400" cy="3600600"/>
          </a:xfrm>
          <a:prstGeom prst="rect">
            <a:avLst/>
          </a:prstGeom>
        </p:spPr>
        <p:txBody>
          <a:bodyPr anchorCtr="0" anchor="t" bIns="91550" lIns="91550" spcFirstLastPara="1" rIns="91550" wrap="square" tIns="91550">
            <a:noAutofit/>
          </a:bodyPr>
          <a:lstStyle/>
          <a:p>
            <a:pPr indent="0" lvl="0" marL="0" rtl="0" algn="l">
              <a:spcBef>
                <a:spcPts val="0"/>
              </a:spcBef>
              <a:spcAft>
                <a:spcPts val="0"/>
              </a:spcAft>
              <a:buNone/>
            </a:pPr>
            <a:r>
              <a:t/>
            </a:r>
            <a:endParaRPr/>
          </a:p>
        </p:txBody>
      </p:sp>
      <p:sp>
        <p:nvSpPr>
          <p:cNvPr id="3416" name="Google Shape;3416;g325b1b7efda_0_32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3" name="Shape 3433"/>
        <p:cNvGrpSpPr/>
        <p:nvPr/>
      </p:nvGrpSpPr>
      <p:grpSpPr>
        <a:xfrm>
          <a:off x="0" y="0"/>
          <a:ext cx="0" cy="0"/>
          <a:chOff x="0" y="0"/>
          <a:chExt cx="0" cy="0"/>
        </a:xfrm>
      </p:grpSpPr>
      <p:sp>
        <p:nvSpPr>
          <p:cNvPr id="3434" name="Google Shape;3434;g325b1b7efda_0_3241:notes"/>
          <p:cNvSpPr txBox="1"/>
          <p:nvPr>
            <p:ph idx="1" type="body"/>
          </p:nvPr>
        </p:nvSpPr>
        <p:spPr>
          <a:xfrm>
            <a:off x="685800" y="4400550"/>
            <a:ext cx="5486400" cy="3600600"/>
          </a:xfrm>
          <a:prstGeom prst="rect">
            <a:avLst/>
          </a:prstGeom>
        </p:spPr>
        <p:txBody>
          <a:bodyPr anchorCtr="0" anchor="t" bIns="91550" lIns="91550" spcFirstLastPara="1" rIns="91550" wrap="square" tIns="91550">
            <a:noAutofit/>
          </a:bodyPr>
          <a:lstStyle/>
          <a:p>
            <a:pPr indent="0" lvl="0" marL="0" rtl="0" algn="l">
              <a:spcBef>
                <a:spcPts val="0"/>
              </a:spcBef>
              <a:spcAft>
                <a:spcPts val="0"/>
              </a:spcAft>
              <a:buNone/>
            </a:pPr>
            <a:r>
              <a:t/>
            </a:r>
            <a:endParaRPr/>
          </a:p>
        </p:txBody>
      </p:sp>
      <p:sp>
        <p:nvSpPr>
          <p:cNvPr id="3435" name="Google Shape;3435;g325b1b7efda_0_32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3" name="Shape 3453"/>
        <p:cNvGrpSpPr/>
        <p:nvPr/>
      </p:nvGrpSpPr>
      <p:grpSpPr>
        <a:xfrm>
          <a:off x="0" y="0"/>
          <a:ext cx="0" cy="0"/>
          <a:chOff x="0" y="0"/>
          <a:chExt cx="0" cy="0"/>
        </a:xfrm>
      </p:grpSpPr>
      <p:sp>
        <p:nvSpPr>
          <p:cNvPr id="3454" name="Google Shape;3454;g325b1b7efda_0_3260:notes"/>
          <p:cNvSpPr txBox="1"/>
          <p:nvPr>
            <p:ph idx="1" type="body"/>
          </p:nvPr>
        </p:nvSpPr>
        <p:spPr>
          <a:xfrm>
            <a:off x="685800" y="4400550"/>
            <a:ext cx="5486400" cy="3600600"/>
          </a:xfrm>
          <a:prstGeom prst="rect">
            <a:avLst/>
          </a:prstGeom>
        </p:spPr>
        <p:txBody>
          <a:bodyPr anchorCtr="0" anchor="t" bIns="91550" lIns="91550" spcFirstLastPara="1" rIns="91550" wrap="square" tIns="91550">
            <a:noAutofit/>
          </a:bodyPr>
          <a:lstStyle/>
          <a:p>
            <a:pPr indent="0" lvl="0" marL="0" rtl="0" algn="l">
              <a:spcBef>
                <a:spcPts val="0"/>
              </a:spcBef>
              <a:spcAft>
                <a:spcPts val="0"/>
              </a:spcAft>
              <a:buNone/>
            </a:pPr>
            <a:r>
              <a:t/>
            </a:r>
            <a:endParaRPr/>
          </a:p>
        </p:txBody>
      </p:sp>
      <p:sp>
        <p:nvSpPr>
          <p:cNvPr id="3455" name="Google Shape;3455;g325b1b7efda_0_32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0" name="Shape 3470"/>
        <p:cNvGrpSpPr/>
        <p:nvPr/>
      </p:nvGrpSpPr>
      <p:grpSpPr>
        <a:xfrm>
          <a:off x="0" y="0"/>
          <a:ext cx="0" cy="0"/>
          <a:chOff x="0" y="0"/>
          <a:chExt cx="0" cy="0"/>
        </a:xfrm>
      </p:grpSpPr>
      <p:sp>
        <p:nvSpPr>
          <p:cNvPr id="3471" name="Google Shape;3471;g325b1b7efda_0_3276:notes"/>
          <p:cNvSpPr txBox="1"/>
          <p:nvPr>
            <p:ph idx="1" type="body"/>
          </p:nvPr>
        </p:nvSpPr>
        <p:spPr>
          <a:xfrm>
            <a:off x="685800" y="4400550"/>
            <a:ext cx="5486400" cy="3600600"/>
          </a:xfrm>
          <a:prstGeom prst="rect">
            <a:avLst/>
          </a:prstGeom>
        </p:spPr>
        <p:txBody>
          <a:bodyPr anchorCtr="0" anchor="t" bIns="91550" lIns="91550" spcFirstLastPara="1" rIns="91550" wrap="square" tIns="91550">
            <a:noAutofit/>
          </a:bodyPr>
          <a:lstStyle/>
          <a:p>
            <a:pPr indent="0" lvl="0" marL="0" rtl="0" algn="l">
              <a:spcBef>
                <a:spcPts val="0"/>
              </a:spcBef>
              <a:spcAft>
                <a:spcPts val="0"/>
              </a:spcAft>
              <a:buNone/>
            </a:pPr>
            <a:r>
              <a:t/>
            </a:r>
            <a:endParaRPr/>
          </a:p>
        </p:txBody>
      </p:sp>
      <p:sp>
        <p:nvSpPr>
          <p:cNvPr id="3472" name="Google Shape;3472;g325b1b7efda_0_327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0" name="Shape 3490"/>
        <p:cNvGrpSpPr/>
        <p:nvPr/>
      </p:nvGrpSpPr>
      <p:grpSpPr>
        <a:xfrm>
          <a:off x="0" y="0"/>
          <a:ext cx="0" cy="0"/>
          <a:chOff x="0" y="0"/>
          <a:chExt cx="0" cy="0"/>
        </a:xfrm>
      </p:grpSpPr>
      <p:sp>
        <p:nvSpPr>
          <p:cNvPr id="3491" name="Google Shape;3491;g325b1b7efda_0_3295:notes"/>
          <p:cNvSpPr txBox="1"/>
          <p:nvPr>
            <p:ph idx="1" type="body"/>
          </p:nvPr>
        </p:nvSpPr>
        <p:spPr>
          <a:xfrm>
            <a:off x="685800" y="4400550"/>
            <a:ext cx="5486400" cy="3600600"/>
          </a:xfrm>
          <a:prstGeom prst="rect">
            <a:avLst/>
          </a:prstGeom>
        </p:spPr>
        <p:txBody>
          <a:bodyPr anchorCtr="0" anchor="t" bIns="91550" lIns="91550" spcFirstLastPara="1" rIns="91550" wrap="square" tIns="91550">
            <a:noAutofit/>
          </a:bodyPr>
          <a:lstStyle/>
          <a:p>
            <a:pPr indent="0" lvl="0" marL="0" rtl="0" algn="l">
              <a:spcBef>
                <a:spcPts val="0"/>
              </a:spcBef>
              <a:spcAft>
                <a:spcPts val="0"/>
              </a:spcAft>
              <a:buNone/>
            </a:pPr>
            <a:r>
              <a:t/>
            </a:r>
            <a:endParaRPr/>
          </a:p>
        </p:txBody>
      </p:sp>
      <p:sp>
        <p:nvSpPr>
          <p:cNvPr id="3492" name="Google Shape;3492;g325b1b7efda_0_329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2" name="Shape 3512"/>
        <p:cNvGrpSpPr/>
        <p:nvPr/>
      </p:nvGrpSpPr>
      <p:grpSpPr>
        <a:xfrm>
          <a:off x="0" y="0"/>
          <a:ext cx="0" cy="0"/>
          <a:chOff x="0" y="0"/>
          <a:chExt cx="0" cy="0"/>
        </a:xfrm>
      </p:grpSpPr>
      <p:sp>
        <p:nvSpPr>
          <p:cNvPr id="3513" name="Google Shape;3513;g325b1b7efda_0_3316:notes"/>
          <p:cNvSpPr txBox="1"/>
          <p:nvPr>
            <p:ph idx="1" type="body"/>
          </p:nvPr>
        </p:nvSpPr>
        <p:spPr>
          <a:xfrm>
            <a:off x="685800" y="4400550"/>
            <a:ext cx="5486400" cy="3600600"/>
          </a:xfrm>
          <a:prstGeom prst="rect">
            <a:avLst/>
          </a:prstGeom>
        </p:spPr>
        <p:txBody>
          <a:bodyPr anchorCtr="0" anchor="t" bIns="91550" lIns="91550" spcFirstLastPara="1" rIns="91550" wrap="square" tIns="91550">
            <a:noAutofit/>
          </a:bodyPr>
          <a:lstStyle/>
          <a:p>
            <a:pPr indent="0" lvl="0" marL="0" rtl="0" algn="l">
              <a:spcBef>
                <a:spcPts val="0"/>
              </a:spcBef>
              <a:spcAft>
                <a:spcPts val="0"/>
              </a:spcAft>
              <a:buNone/>
            </a:pPr>
            <a:r>
              <a:t/>
            </a:r>
            <a:endParaRPr/>
          </a:p>
        </p:txBody>
      </p:sp>
      <p:sp>
        <p:nvSpPr>
          <p:cNvPr id="3514" name="Google Shape;3514;g325b1b7efda_0_33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4" name="Shape 3534"/>
        <p:cNvGrpSpPr/>
        <p:nvPr/>
      </p:nvGrpSpPr>
      <p:grpSpPr>
        <a:xfrm>
          <a:off x="0" y="0"/>
          <a:ext cx="0" cy="0"/>
          <a:chOff x="0" y="0"/>
          <a:chExt cx="0" cy="0"/>
        </a:xfrm>
      </p:grpSpPr>
      <p:sp>
        <p:nvSpPr>
          <p:cNvPr id="3535" name="Google Shape;3535;g325b1b7efda_0_3337:notes"/>
          <p:cNvSpPr txBox="1"/>
          <p:nvPr>
            <p:ph idx="1" type="body"/>
          </p:nvPr>
        </p:nvSpPr>
        <p:spPr>
          <a:xfrm>
            <a:off x="685800" y="4400550"/>
            <a:ext cx="5486400" cy="3600600"/>
          </a:xfrm>
          <a:prstGeom prst="rect">
            <a:avLst/>
          </a:prstGeom>
        </p:spPr>
        <p:txBody>
          <a:bodyPr anchorCtr="0" anchor="t" bIns="91550" lIns="91550" spcFirstLastPara="1" rIns="91550" wrap="square" tIns="91550">
            <a:noAutofit/>
          </a:bodyPr>
          <a:lstStyle/>
          <a:p>
            <a:pPr indent="0" lvl="0" marL="0" rtl="0" algn="l">
              <a:spcBef>
                <a:spcPts val="0"/>
              </a:spcBef>
              <a:spcAft>
                <a:spcPts val="0"/>
              </a:spcAft>
              <a:buNone/>
            </a:pPr>
            <a:r>
              <a:t/>
            </a:r>
            <a:endParaRPr/>
          </a:p>
        </p:txBody>
      </p:sp>
      <p:sp>
        <p:nvSpPr>
          <p:cNvPr id="3536" name="Google Shape;3536;g325b1b7efda_0_33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g325b1b7efda_0_387:notes"/>
          <p:cNvSpPr txBox="1"/>
          <p:nvPr>
            <p:ph idx="1" type="body"/>
          </p:nvPr>
        </p:nvSpPr>
        <p:spPr>
          <a:xfrm>
            <a:off x="685800" y="4400550"/>
            <a:ext cx="5486400" cy="3600600"/>
          </a:xfrm>
          <a:prstGeom prst="rect">
            <a:avLst/>
          </a:prstGeom>
        </p:spPr>
        <p:txBody>
          <a:bodyPr anchorCtr="0" anchor="t" bIns="91550" lIns="91550" spcFirstLastPara="1" rIns="91550" wrap="square" tIns="91550">
            <a:noAutofit/>
          </a:bodyPr>
          <a:lstStyle/>
          <a:p>
            <a:pPr indent="0" lvl="0" marL="0" rtl="0" algn="l">
              <a:spcBef>
                <a:spcPts val="0"/>
              </a:spcBef>
              <a:spcAft>
                <a:spcPts val="0"/>
              </a:spcAft>
              <a:buNone/>
            </a:pPr>
            <a:r>
              <a:t/>
            </a:r>
            <a:endParaRPr/>
          </a:p>
        </p:txBody>
      </p:sp>
      <p:sp>
        <p:nvSpPr>
          <p:cNvPr id="452" name="Google Shape;452;g325b1b7efda_0_38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3" name="Shape 3553"/>
        <p:cNvGrpSpPr/>
        <p:nvPr/>
      </p:nvGrpSpPr>
      <p:grpSpPr>
        <a:xfrm>
          <a:off x="0" y="0"/>
          <a:ext cx="0" cy="0"/>
          <a:chOff x="0" y="0"/>
          <a:chExt cx="0" cy="0"/>
        </a:xfrm>
      </p:grpSpPr>
      <p:sp>
        <p:nvSpPr>
          <p:cNvPr id="3554" name="Google Shape;3554;g325b1b7efda_0_3355:notes"/>
          <p:cNvSpPr txBox="1"/>
          <p:nvPr>
            <p:ph idx="1" type="body"/>
          </p:nvPr>
        </p:nvSpPr>
        <p:spPr>
          <a:xfrm>
            <a:off x="685800" y="4400550"/>
            <a:ext cx="5486400" cy="3600600"/>
          </a:xfrm>
          <a:prstGeom prst="rect">
            <a:avLst/>
          </a:prstGeom>
        </p:spPr>
        <p:txBody>
          <a:bodyPr anchorCtr="0" anchor="t" bIns="91550" lIns="91550" spcFirstLastPara="1" rIns="91550" wrap="square" tIns="91550">
            <a:noAutofit/>
          </a:bodyPr>
          <a:lstStyle/>
          <a:p>
            <a:pPr indent="0" lvl="0" marL="0" rtl="0" algn="l">
              <a:spcBef>
                <a:spcPts val="0"/>
              </a:spcBef>
              <a:spcAft>
                <a:spcPts val="0"/>
              </a:spcAft>
              <a:buNone/>
            </a:pPr>
            <a:r>
              <a:t/>
            </a:r>
            <a:endParaRPr/>
          </a:p>
        </p:txBody>
      </p:sp>
      <p:sp>
        <p:nvSpPr>
          <p:cNvPr id="3555" name="Google Shape;3555;g325b1b7efda_0_33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3" name="Shape 3573"/>
        <p:cNvGrpSpPr/>
        <p:nvPr/>
      </p:nvGrpSpPr>
      <p:grpSpPr>
        <a:xfrm>
          <a:off x="0" y="0"/>
          <a:ext cx="0" cy="0"/>
          <a:chOff x="0" y="0"/>
          <a:chExt cx="0" cy="0"/>
        </a:xfrm>
      </p:grpSpPr>
      <p:sp>
        <p:nvSpPr>
          <p:cNvPr id="3574" name="Google Shape;3574;g325b1b7efda_0_3374:notes"/>
          <p:cNvSpPr txBox="1"/>
          <p:nvPr>
            <p:ph idx="1" type="body"/>
          </p:nvPr>
        </p:nvSpPr>
        <p:spPr>
          <a:xfrm>
            <a:off x="685800" y="4400550"/>
            <a:ext cx="5486400" cy="3600600"/>
          </a:xfrm>
          <a:prstGeom prst="rect">
            <a:avLst/>
          </a:prstGeom>
        </p:spPr>
        <p:txBody>
          <a:bodyPr anchorCtr="0" anchor="t" bIns="91550" lIns="91550" spcFirstLastPara="1" rIns="91550" wrap="square" tIns="91550">
            <a:noAutofit/>
          </a:bodyPr>
          <a:lstStyle/>
          <a:p>
            <a:pPr indent="0" lvl="0" marL="0" rtl="0" algn="l">
              <a:spcBef>
                <a:spcPts val="0"/>
              </a:spcBef>
              <a:spcAft>
                <a:spcPts val="0"/>
              </a:spcAft>
              <a:buNone/>
            </a:pPr>
            <a:r>
              <a:t/>
            </a:r>
            <a:endParaRPr/>
          </a:p>
        </p:txBody>
      </p:sp>
      <p:sp>
        <p:nvSpPr>
          <p:cNvPr id="3575" name="Google Shape;3575;g325b1b7efda_0_337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5" name="Shape 3585"/>
        <p:cNvGrpSpPr/>
        <p:nvPr/>
      </p:nvGrpSpPr>
      <p:grpSpPr>
        <a:xfrm>
          <a:off x="0" y="0"/>
          <a:ext cx="0" cy="0"/>
          <a:chOff x="0" y="0"/>
          <a:chExt cx="0" cy="0"/>
        </a:xfrm>
      </p:grpSpPr>
      <p:sp>
        <p:nvSpPr>
          <p:cNvPr id="3586" name="Google Shape;3586;g325b1b7efda_0_3385:notes"/>
          <p:cNvSpPr txBox="1"/>
          <p:nvPr>
            <p:ph idx="1" type="body"/>
          </p:nvPr>
        </p:nvSpPr>
        <p:spPr>
          <a:xfrm>
            <a:off x="685800" y="4400550"/>
            <a:ext cx="5486400" cy="3600600"/>
          </a:xfrm>
          <a:prstGeom prst="rect">
            <a:avLst/>
          </a:prstGeom>
        </p:spPr>
        <p:txBody>
          <a:bodyPr anchorCtr="0" anchor="t" bIns="91550" lIns="91550" spcFirstLastPara="1" rIns="91550" wrap="square" tIns="91550">
            <a:noAutofit/>
          </a:bodyPr>
          <a:lstStyle/>
          <a:p>
            <a:pPr indent="0" lvl="0" marL="0" rtl="0" algn="l">
              <a:spcBef>
                <a:spcPts val="0"/>
              </a:spcBef>
              <a:spcAft>
                <a:spcPts val="0"/>
              </a:spcAft>
              <a:buNone/>
            </a:pPr>
            <a:r>
              <a:t/>
            </a:r>
            <a:endParaRPr/>
          </a:p>
        </p:txBody>
      </p:sp>
      <p:sp>
        <p:nvSpPr>
          <p:cNvPr id="3587" name="Google Shape;3587;g325b1b7efda_0_338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5" name="Shape 3595"/>
        <p:cNvGrpSpPr/>
        <p:nvPr/>
      </p:nvGrpSpPr>
      <p:grpSpPr>
        <a:xfrm>
          <a:off x="0" y="0"/>
          <a:ext cx="0" cy="0"/>
          <a:chOff x="0" y="0"/>
          <a:chExt cx="0" cy="0"/>
        </a:xfrm>
      </p:grpSpPr>
      <p:sp>
        <p:nvSpPr>
          <p:cNvPr id="3596" name="Google Shape;3596;g325b1b7efda_0_3394:notes"/>
          <p:cNvSpPr txBox="1"/>
          <p:nvPr>
            <p:ph idx="1" type="body"/>
          </p:nvPr>
        </p:nvSpPr>
        <p:spPr>
          <a:xfrm>
            <a:off x="685800" y="4400550"/>
            <a:ext cx="5486400" cy="3600600"/>
          </a:xfrm>
          <a:prstGeom prst="rect">
            <a:avLst/>
          </a:prstGeom>
        </p:spPr>
        <p:txBody>
          <a:bodyPr anchorCtr="0" anchor="t" bIns="91550" lIns="91550" spcFirstLastPara="1" rIns="91550" wrap="square" tIns="91550">
            <a:noAutofit/>
          </a:bodyPr>
          <a:lstStyle/>
          <a:p>
            <a:pPr indent="0" lvl="0" marL="0" rtl="0" algn="l">
              <a:spcBef>
                <a:spcPts val="0"/>
              </a:spcBef>
              <a:spcAft>
                <a:spcPts val="0"/>
              </a:spcAft>
              <a:buNone/>
            </a:pPr>
            <a:r>
              <a:t/>
            </a:r>
            <a:endParaRPr/>
          </a:p>
        </p:txBody>
      </p:sp>
      <p:sp>
        <p:nvSpPr>
          <p:cNvPr id="3597" name="Google Shape;3597;g325b1b7efda_0_339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6" name="Shape 3616"/>
        <p:cNvGrpSpPr/>
        <p:nvPr/>
      </p:nvGrpSpPr>
      <p:grpSpPr>
        <a:xfrm>
          <a:off x="0" y="0"/>
          <a:ext cx="0" cy="0"/>
          <a:chOff x="0" y="0"/>
          <a:chExt cx="0" cy="0"/>
        </a:xfrm>
      </p:grpSpPr>
      <p:sp>
        <p:nvSpPr>
          <p:cNvPr id="3617" name="Google Shape;3617;g325b1b7efda_0_3414:notes"/>
          <p:cNvSpPr txBox="1"/>
          <p:nvPr>
            <p:ph idx="1" type="body"/>
          </p:nvPr>
        </p:nvSpPr>
        <p:spPr>
          <a:xfrm>
            <a:off x="685800" y="4400550"/>
            <a:ext cx="5486400" cy="3600600"/>
          </a:xfrm>
          <a:prstGeom prst="rect">
            <a:avLst/>
          </a:prstGeom>
        </p:spPr>
        <p:txBody>
          <a:bodyPr anchorCtr="0" anchor="t" bIns="91550" lIns="91550" spcFirstLastPara="1" rIns="91550" wrap="square" tIns="91550">
            <a:noAutofit/>
          </a:bodyPr>
          <a:lstStyle/>
          <a:p>
            <a:pPr indent="0" lvl="0" marL="0" rtl="0" algn="l">
              <a:spcBef>
                <a:spcPts val="0"/>
              </a:spcBef>
              <a:spcAft>
                <a:spcPts val="0"/>
              </a:spcAft>
              <a:buNone/>
            </a:pPr>
            <a:r>
              <a:t/>
            </a:r>
            <a:endParaRPr/>
          </a:p>
        </p:txBody>
      </p:sp>
      <p:sp>
        <p:nvSpPr>
          <p:cNvPr id="3618" name="Google Shape;3618;g325b1b7efda_0_34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7" name="Shape 3637"/>
        <p:cNvGrpSpPr/>
        <p:nvPr/>
      </p:nvGrpSpPr>
      <p:grpSpPr>
        <a:xfrm>
          <a:off x="0" y="0"/>
          <a:ext cx="0" cy="0"/>
          <a:chOff x="0" y="0"/>
          <a:chExt cx="0" cy="0"/>
        </a:xfrm>
      </p:grpSpPr>
      <p:sp>
        <p:nvSpPr>
          <p:cNvPr id="3638" name="Google Shape;3638;g325b1b7efda_0_3434:notes"/>
          <p:cNvSpPr txBox="1"/>
          <p:nvPr>
            <p:ph idx="1" type="body"/>
          </p:nvPr>
        </p:nvSpPr>
        <p:spPr>
          <a:xfrm>
            <a:off x="685800" y="4400550"/>
            <a:ext cx="5486400" cy="3600600"/>
          </a:xfrm>
          <a:prstGeom prst="rect">
            <a:avLst/>
          </a:prstGeom>
        </p:spPr>
        <p:txBody>
          <a:bodyPr anchorCtr="0" anchor="t" bIns="91550" lIns="91550" spcFirstLastPara="1" rIns="91550" wrap="square" tIns="91550">
            <a:noAutofit/>
          </a:bodyPr>
          <a:lstStyle/>
          <a:p>
            <a:pPr indent="0" lvl="0" marL="0" rtl="0" algn="l">
              <a:spcBef>
                <a:spcPts val="0"/>
              </a:spcBef>
              <a:spcAft>
                <a:spcPts val="0"/>
              </a:spcAft>
              <a:buNone/>
            </a:pPr>
            <a:r>
              <a:t/>
            </a:r>
            <a:endParaRPr/>
          </a:p>
        </p:txBody>
      </p:sp>
      <p:sp>
        <p:nvSpPr>
          <p:cNvPr id="3639" name="Google Shape;3639;g325b1b7efda_0_34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3" name="Shape 3663"/>
        <p:cNvGrpSpPr/>
        <p:nvPr/>
      </p:nvGrpSpPr>
      <p:grpSpPr>
        <a:xfrm>
          <a:off x="0" y="0"/>
          <a:ext cx="0" cy="0"/>
          <a:chOff x="0" y="0"/>
          <a:chExt cx="0" cy="0"/>
        </a:xfrm>
      </p:grpSpPr>
      <p:sp>
        <p:nvSpPr>
          <p:cNvPr id="3664" name="Google Shape;3664;g325b1b7efda_0_3461:notes"/>
          <p:cNvSpPr txBox="1"/>
          <p:nvPr>
            <p:ph idx="1" type="body"/>
          </p:nvPr>
        </p:nvSpPr>
        <p:spPr>
          <a:xfrm>
            <a:off x="685800" y="4400550"/>
            <a:ext cx="5486400" cy="3600600"/>
          </a:xfrm>
          <a:prstGeom prst="rect">
            <a:avLst/>
          </a:prstGeom>
        </p:spPr>
        <p:txBody>
          <a:bodyPr anchorCtr="0" anchor="t" bIns="91550" lIns="91550" spcFirstLastPara="1" rIns="91550" wrap="square" tIns="91550">
            <a:noAutofit/>
          </a:bodyPr>
          <a:lstStyle/>
          <a:p>
            <a:pPr indent="0" lvl="0" marL="0" rtl="0" algn="l">
              <a:spcBef>
                <a:spcPts val="0"/>
              </a:spcBef>
              <a:spcAft>
                <a:spcPts val="0"/>
              </a:spcAft>
              <a:buNone/>
            </a:pPr>
            <a:r>
              <a:t/>
            </a:r>
            <a:endParaRPr/>
          </a:p>
        </p:txBody>
      </p:sp>
      <p:sp>
        <p:nvSpPr>
          <p:cNvPr id="3665" name="Google Shape;3665;g325b1b7efda_0_346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1" name="Shape 3671"/>
        <p:cNvGrpSpPr/>
        <p:nvPr/>
      </p:nvGrpSpPr>
      <p:grpSpPr>
        <a:xfrm>
          <a:off x="0" y="0"/>
          <a:ext cx="0" cy="0"/>
          <a:chOff x="0" y="0"/>
          <a:chExt cx="0" cy="0"/>
        </a:xfrm>
      </p:grpSpPr>
      <p:sp>
        <p:nvSpPr>
          <p:cNvPr id="3672" name="Google Shape;3672;g325b1b7efda_0_3468:notes"/>
          <p:cNvSpPr txBox="1"/>
          <p:nvPr>
            <p:ph idx="1" type="body"/>
          </p:nvPr>
        </p:nvSpPr>
        <p:spPr>
          <a:xfrm>
            <a:off x="685800" y="4400550"/>
            <a:ext cx="5486400" cy="3600600"/>
          </a:xfrm>
          <a:prstGeom prst="rect">
            <a:avLst/>
          </a:prstGeom>
        </p:spPr>
        <p:txBody>
          <a:bodyPr anchorCtr="0" anchor="t" bIns="91550" lIns="91550" spcFirstLastPara="1" rIns="91550" wrap="square" tIns="91550">
            <a:noAutofit/>
          </a:bodyPr>
          <a:lstStyle/>
          <a:p>
            <a:pPr indent="0" lvl="0" marL="0" rtl="0" algn="l">
              <a:spcBef>
                <a:spcPts val="0"/>
              </a:spcBef>
              <a:spcAft>
                <a:spcPts val="0"/>
              </a:spcAft>
              <a:buNone/>
            </a:pPr>
            <a:r>
              <a:t/>
            </a:r>
            <a:endParaRPr/>
          </a:p>
        </p:txBody>
      </p:sp>
      <p:sp>
        <p:nvSpPr>
          <p:cNvPr id="3673" name="Google Shape;3673;g325b1b7efda_0_346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9" name="Shape 3679"/>
        <p:cNvGrpSpPr/>
        <p:nvPr/>
      </p:nvGrpSpPr>
      <p:grpSpPr>
        <a:xfrm>
          <a:off x="0" y="0"/>
          <a:ext cx="0" cy="0"/>
          <a:chOff x="0" y="0"/>
          <a:chExt cx="0" cy="0"/>
        </a:xfrm>
      </p:grpSpPr>
      <p:sp>
        <p:nvSpPr>
          <p:cNvPr id="3680" name="Google Shape;3680;g325b1b7efda_0_3475:notes"/>
          <p:cNvSpPr txBox="1"/>
          <p:nvPr>
            <p:ph idx="1" type="body"/>
          </p:nvPr>
        </p:nvSpPr>
        <p:spPr>
          <a:xfrm>
            <a:off x="685800" y="4400550"/>
            <a:ext cx="5486400" cy="3600600"/>
          </a:xfrm>
          <a:prstGeom prst="rect">
            <a:avLst/>
          </a:prstGeom>
        </p:spPr>
        <p:txBody>
          <a:bodyPr anchorCtr="0" anchor="t" bIns="91550" lIns="91550" spcFirstLastPara="1" rIns="91550" wrap="square" tIns="91550">
            <a:noAutofit/>
          </a:bodyPr>
          <a:lstStyle/>
          <a:p>
            <a:pPr indent="0" lvl="0" marL="0" rtl="0" algn="l">
              <a:spcBef>
                <a:spcPts val="0"/>
              </a:spcBef>
              <a:spcAft>
                <a:spcPts val="0"/>
              </a:spcAft>
              <a:buNone/>
            </a:pPr>
            <a:r>
              <a:t/>
            </a:r>
            <a:endParaRPr/>
          </a:p>
        </p:txBody>
      </p:sp>
      <p:sp>
        <p:nvSpPr>
          <p:cNvPr id="3681" name="Google Shape;3681;g325b1b7efda_0_347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7" name="Shape 3687"/>
        <p:cNvGrpSpPr/>
        <p:nvPr/>
      </p:nvGrpSpPr>
      <p:grpSpPr>
        <a:xfrm>
          <a:off x="0" y="0"/>
          <a:ext cx="0" cy="0"/>
          <a:chOff x="0" y="0"/>
          <a:chExt cx="0" cy="0"/>
        </a:xfrm>
      </p:grpSpPr>
      <p:sp>
        <p:nvSpPr>
          <p:cNvPr id="3688" name="Google Shape;3688;g325b1b7efda_0_3482:notes"/>
          <p:cNvSpPr txBox="1"/>
          <p:nvPr>
            <p:ph idx="1" type="body"/>
          </p:nvPr>
        </p:nvSpPr>
        <p:spPr>
          <a:xfrm>
            <a:off x="685800" y="4400550"/>
            <a:ext cx="5486400" cy="3600600"/>
          </a:xfrm>
          <a:prstGeom prst="rect">
            <a:avLst/>
          </a:prstGeom>
        </p:spPr>
        <p:txBody>
          <a:bodyPr anchorCtr="0" anchor="t" bIns="91550" lIns="91550" spcFirstLastPara="1" rIns="91550" wrap="square" tIns="91550">
            <a:noAutofit/>
          </a:bodyPr>
          <a:lstStyle/>
          <a:p>
            <a:pPr indent="0" lvl="0" marL="0" rtl="0" algn="l">
              <a:spcBef>
                <a:spcPts val="0"/>
              </a:spcBef>
              <a:spcAft>
                <a:spcPts val="0"/>
              </a:spcAft>
              <a:buNone/>
            </a:pPr>
            <a:r>
              <a:t/>
            </a:r>
            <a:endParaRPr/>
          </a:p>
        </p:txBody>
      </p:sp>
      <p:sp>
        <p:nvSpPr>
          <p:cNvPr id="3689" name="Google Shape;3689;g325b1b7efda_0_348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g325b1b7efda_0_413:notes"/>
          <p:cNvSpPr txBox="1"/>
          <p:nvPr>
            <p:ph idx="1" type="body"/>
          </p:nvPr>
        </p:nvSpPr>
        <p:spPr>
          <a:xfrm>
            <a:off x="685800" y="4400550"/>
            <a:ext cx="5486400" cy="3600600"/>
          </a:xfrm>
          <a:prstGeom prst="rect">
            <a:avLst/>
          </a:prstGeom>
        </p:spPr>
        <p:txBody>
          <a:bodyPr anchorCtr="0" anchor="t" bIns="91550" lIns="91550" spcFirstLastPara="1" rIns="91550" wrap="square" tIns="91550">
            <a:noAutofit/>
          </a:bodyPr>
          <a:lstStyle/>
          <a:p>
            <a:pPr indent="0" lvl="0" marL="0" rtl="0" algn="l">
              <a:spcBef>
                <a:spcPts val="0"/>
              </a:spcBef>
              <a:spcAft>
                <a:spcPts val="0"/>
              </a:spcAft>
              <a:buNone/>
            </a:pPr>
            <a:r>
              <a:t/>
            </a:r>
            <a:endParaRPr/>
          </a:p>
        </p:txBody>
      </p:sp>
      <p:sp>
        <p:nvSpPr>
          <p:cNvPr id="479" name="Google Shape;479;g325b1b7efda_0_4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6" name="Shape 3696"/>
        <p:cNvGrpSpPr/>
        <p:nvPr/>
      </p:nvGrpSpPr>
      <p:grpSpPr>
        <a:xfrm>
          <a:off x="0" y="0"/>
          <a:ext cx="0" cy="0"/>
          <a:chOff x="0" y="0"/>
          <a:chExt cx="0" cy="0"/>
        </a:xfrm>
      </p:grpSpPr>
      <p:sp>
        <p:nvSpPr>
          <p:cNvPr id="3697" name="Google Shape;3697;g325b1b7efda_0_3490:notes"/>
          <p:cNvSpPr txBox="1"/>
          <p:nvPr>
            <p:ph idx="1" type="body"/>
          </p:nvPr>
        </p:nvSpPr>
        <p:spPr>
          <a:xfrm>
            <a:off x="685800" y="4400550"/>
            <a:ext cx="5486400" cy="3600600"/>
          </a:xfrm>
          <a:prstGeom prst="rect">
            <a:avLst/>
          </a:prstGeom>
        </p:spPr>
        <p:txBody>
          <a:bodyPr anchorCtr="0" anchor="t" bIns="91550" lIns="91550" spcFirstLastPara="1" rIns="91550" wrap="square" tIns="91550">
            <a:noAutofit/>
          </a:bodyPr>
          <a:lstStyle/>
          <a:p>
            <a:pPr indent="0" lvl="0" marL="0" rtl="0" algn="l">
              <a:spcBef>
                <a:spcPts val="0"/>
              </a:spcBef>
              <a:spcAft>
                <a:spcPts val="0"/>
              </a:spcAft>
              <a:buNone/>
            </a:pPr>
            <a:r>
              <a:t/>
            </a:r>
            <a:endParaRPr/>
          </a:p>
        </p:txBody>
      </p:sp>
      <p:sp>
        <p:nvSpPr>
          <p:cNvPr id="3698" name="Google Shape;3698;g325b1b7efda_0_349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4" name="Shape 3704"/>
        <p:cNvGrpSpPr/>
        <p:nvPr/>
      </p:nvGrpSpPr>
      <p:grpSpPr>
        <a:xfrm>
          <a:off x="0" y="0"/>
          <a:ext cx="0" cy="0"/>
          <a:chOff x="0" y="0"/>
          <a:chExt cx="0" cy="0"/>
        </a:xfrm>
      </p:grpSpPr>
      <p:sp>
        <p:nvSpPr>
          <p:cNvPr id="3705" name="Google Shape;3705;g325b1b7efda_0_3497:notes"/>
          <p:cNvSpPr txBox="1"/>
          <p:nvPr>
            <p:ph idx="1" type="body"/>
          </p:nvPr>
        </p:nvSpPr>
        <p:spPr>
          <a:xfrm>
            <a:off x="685800" y="4400550"/>
            <a:ext cx="5486400" cy="3600600"/>
          </a:xfrm>
          <a:prstGeom prst="rect">
            <a:avLst/>
          </a:prstGeom>
        </p:spPr>
        <p:txBody>
          <a:bodyPr anchorCtr="0" anchor="t" bIns="91550" lIns="91550" spcFirstLastPara="1" rIns="91550" wrap="square" tIns="91550">
            <a:noAutofit/>
          </a:bodyPr>
          <a:lstStyle/>
          <a:p>
            <a:pPr indent="0" lvl="0" marL="0" rtl="0" algn="l">
              <a:spcBef>
                <a:spcPts val="0"/>
              </a:spcBef>
              <a:spcAft>
                <a:spcPts val="0"/>
              </a:spcAft>
              <a:buNone/>
            </a:pPr>
            <a:r>
              <a:t/>
            </a:r>
            <a:endParaRPr/>
          </a:p>
        </p:txBody>
      </p:sp>
      <p:sp>
        <p:nvSpPr>
          <p:cNvPr id="3706" name="Google Shape;3706;g325b1b7efda_0_349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3" name="Shape 3713"/>
        <p:cNvGrpSpPr/>
        <p:nvPr/>
      </p:nvGrpSpPr>
      <p:grpSpPr>
        <a:xfrm>
          <a:off x="0" y="0"/>
          <a:ext cx="0" cy="0"/>
          <a:chOff x="0" y="0"/>
          <a:chExt cx="0" cy="0"/>
        </a:xfrm>
      </p:grpSpPr>
      <p:sp>
        <p:nvSpPr>
          <p:cNvPr id="3714" name="Google Shape;3714;g325b1b7efda_0_3505:notes"/>
          <p:cNvSpPr txBox="1"/>
          <p:nvPr>
            <p:ph idx="1" type="body"/>
          </p:nvPr>
        </p:nvSpPr>
        <p:spPr>
          <a:xfrm>
            <a:off x="685800" y="4400550"/>
            <a:ext cx="5486400" cy="3600600"/>
          </a:xfrm>
          <a:prstGeom prst="rect">
            <a:avLst/>
          </a:prstGeom>
        </p:spPr>
        <p:txBody>
          <a:bodyPr anchorCtr="0" anchor="t" bIns="91550" lIns="91550" spcFirstLastPara="1" rIns="91550" wrap="square" tIns="91550">
            <a:noAutofit/>
          </a:bodyPr>
          <a:lstStyle/>
          <a:p>
            <a:pPr indent="0" lvl="0" marL="0" rtl="0" algn="l">
              <a:spcBef>
                <a:spcPts val="0"/>
              </a:spcBef>
              <a:spcAft>
                <a:spcPts val="0"/>
              </a:spcAft>
              <a:buNone/>
            </a:pPr>
            <a:r>
              <a:t/>
            </a:r>
            <a:endParaRPr/>
          </a:p>
        </p:txBody>
      </p:sp>
      <p:sp>
        <p:nvSpPr>
          <p:cNvPr id="3715" name="Google Shape;3715;g325b1b7efda_0_350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4" name="Shape 3724"/>
        <p:cNvGrpSpPr/>
        <p:nvPr/>
      </p:nvGrpSpPr>
      <p:grpSpPr>
        <a:xfrm>
          <a:off x="0" y="0"/>
          <a:ext cx="0" cy="0"/>
          <a:chOff x="0" y="0"/>
          <a:chExt cx="0" cy="0"/>
        </a:xfrm>
      </p:grpSpPr>
      <p:sp>
        <p:nvSpPr>
          <p:cNvPr id="3725" name="Google Shape;3725;g325b1b7efda_0_3515:notes"/>
          <p:cNvSpPr txBox="1"/>
          <p:nvPr>
            <p:ph idx="1" type="body"/>
          </p:nvPr>
        </p:nvSpPr>
        <p:spPr>
          <a:xfrm>
            <a:off x="685800" y="4400550"/>
            <a:ext cx="5486400" cy="3600600"/>
          </a:xfrm>
          <a:prstGeom prst="rect">
            <a:avLst/>
          </a:prstGeom>
        </p:spPr>
        <p:txBody>
          <a:bodyPr anchorCtr="0" anchor="t" bIns="91550" lIns="91550" spcFirstLastPara="1" rIns="91550" wrap="square" tIns="91550">
            <a:noAutofit/>
          </a:bodyPr>
          <a:lstStyle/>
          <a:p>
            <a:pPr indent="0" lvl="0" marL="0" rtl="0" algn="l">
              <a:spcBef>
                <a:spcPts val="0"/>
              </a:spcBef>
              <a:spcAft>
                <a:spcPts val="0"/>
              </a:spcAft>
              <a:buNone/>
            </a:pPr>
            <a:r>
              <a:t/>
            </a:r>
            <a:endParaRPr/>
          </a:p>
        </p:txBody>
      </p:sp>
      <p:sp>
        <p:nvSpPr>
          <p:cNvPr id="3726" name="Google Shape;3726;g325b1b7efda_0_35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5" name="Shape 3745"/>
        <p:cNvGrpSpPr/>
        <p:nvPr/>
      </p:nvGrpSpPr>
      <p:grpSpPr>
        <a:xfrm>
          <a:off x="0" y="0"/>
          <a:ext cx="0" cy="0"/>
          <a:chOff x="0" y="0"/>
          <a:chExt cx="0" cy="0"/>
        </a:xfrm>
      </p:grpSpPr>
      <p:sp>
        <p:nvSpPr>
          <p:cNvPr id="3746" name="Google Shape;3746;g325b1b7efda_0_3535:notes"/>
          <p:cNvSpPr txBox="1"/>
          <p:nvPr>
            <p:ph idx="1" type="body"/>
          </p:nvPr>
        </p:nvSpPr>
        <p:spPr>
          <a:xfrm>
            <a:off x="685800" y="4400550"/>
            <a:ext cx="5486400" cy="3600600"/>
          </a:xfrm>
          <a:prstGeom prst="rect">
            <a:avLst/>
          </a:prstGeom>
        </p:spPr>
        <p:txBody>
          <a:bodyPr anchorCtr="0" anchor="t" bIns="91550" lIns="91550" spcFirstLastPara="1" rIns="91550" wrap="square" tIns="91550">
            <a:noAutofit/>
          </a:bodyPr>
          <a:lstStyle/>
          <a:p>
            <a:pPr indent="0" lvl="0" marL="0" rtl="0" algn="l">
              <a:spcBef>
                <a:spcPts val="0"/>
              </a:spcBef>
              <a:spcAft>
                <a:spcPts val="0"/>
              </a:spcAft>
              <a:buNone/>
            </a:pPr>
            <a:r>
              <a:t/>
            </a:r>
            <a:endParaRPr/>
          </a:p>
        </p:txBody>
      </p:sp>
      <p:sp>
        <p:nvSpPr>
          <p:cNvPr id="3747" name="Google Shape;3747;g325b1b7efda_0_35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4" name="Shape 3764"/>
        <p:cNvGrpSpPr/>
        <p:nvPr/>
      </p:nvGrpSpPr>
      <p:grpSpPr>
        <a:xfrm>
          <a:off x="0" y="0"/>
          <a:ext cx="0" cy="0"/>
          <a:chOff x="0" y="0"/>
          <a:chExt cx="0" cy="0"/>
        </a:xfrm>
      </p:grpSpPr>
      <p:sp>
        <p:nvSpPr>
          <p:cNvPr id="3765" name="Google Shape;3765;g325b1b7efda_0_3553:notes"/>
          <p:cNvSpPr txBox="1"/>
          <p:nvPr>
            <p:ph idx="1" type="body"/>
          </p:nvPr>
        </p:nvSpPr>
        <p:spPr>
          <a:xfrm>
            <a:off x="685800" y="4400550"/>
            <a:ext cx="5486400" cy="3600600"/>
          </a:xfrm>
          <a:prstGeom prst="rect">
            <a:avLst/>
          </a:prstGeom>
        </p:spPr>
        <p:txBody>
          <a:bodyPr anchorCtr="0" anchor="t" bIns="91550" lIns="91550" spcFirstLastPara="1" rIns="91550" wrap="square" tIns="91550">
            <a:noAutofit/>
          </a:bodyPr>
          <a:lstStyle/>
          <a:p>
            <a:pPr indent="0" lvl="0" marL="0" rtl="0" algn="l">
              <a:spcBef>
                <a:spcPts val="0"/>
              </a:spcBef>
              <a:spcAft>
                <a:spcPts val="0"/>
              </a:spcAft>
              <a:buNone/>
            </a:pPr>
            <a:r>
              <a:t/>
            </a:r>
            <a:endParaRPr/>
          </a:p>
        </p:txBody>
      </p:sp>
      <p:sp>
        <p:nvSpPr>
          <p:cNvPr id="3766" name="Google Shape;3766;g325b1b7efda_0_35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5" name="Shape 3785"/>
        <p:cNvGrpSpPr/>
        <p:nvPr/>
      </p:nvGrpSpPr>
      <p:grpSpPr>
        <a:xfrm>
          <a:off x="0" y="0"/>
          <a:ext cx="0" cy="0"/>
          <a:chOff x="0" y="0"/>
          <a:chExt cx="0" cy="0"/>
        </a:xfrm>
      </p:grpSpPr>
      <p:sp>
        <p:nvSpPr>
          <p:cNvPr id="3786" name="Google Shape;3786;g325b1b7efda_0_3573:notes"/>
          <p:cNvSpPr txBox="1"/>
          <p:nvPr>
            <p:ph idx="1" type="body"/>
          </p:nvPr>
        </p:nvSpPr>
        <p:spPr>
          <a:xfrm>
            <a:off x="685800" y="4400550"/>
            <a:ext cx="5486400" cy="3600600"/>
          </a:xfrm>
          <a:prstGeom prst="rect">
            <a:avLst/>
          </a:prstGeom>
        </p:spPr>
        <p:txBody>
          <a:bodyPr anchorCtr="0" anchor="t" bIns="91550" lIns="91550" spcFirstLastPara="1" rIns="91550" wrap="square" tIns="91550">
            <a:noAutofit/>
          </a:bodyPr>
          <a:lstStyle/>
          <a:p>
            <a:pPr indent="0" lvl="0" marL="0" rtl="0" algn="l">
              <a:spcBef>
                <a:spcPts val="0"/>
              </a:spcBef>
              <a:spcAft>
                <a:spcPts val="0"/>
              </a:spcAft>
              <a:buNone/>
            </a:pPr>
            <a:r>
              <a:t/>
            </a:r>
            <a:endParaRPr/>
          </a:p>
        </p:txBody>
      </p:sp>
      <p:sp>
        <p:nvSpPr>
          <p:cNvPr id="3787" name="Google Shape;3787;g325b1b7efda_0_357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3" name="Shape 3803"/>
        <p:cNvGrpSpPr/>
        <p:nvPr/>
      </p:nvGrpSpPr>
      <p:grpSpPr>
        <a:xfrm>
          <a:off x="0" y="0"/>
          <a:ext cx="0" cy="0"/>
          <a:chOff x="0" y="0"/>
          <a:chExt cx="0" cy="0"/>
        </a:xfrm>
      </p:grpSpPr>
      <p:sp>
        <p:nvSpPr>
          <p:cNvPr id="3804" name="Google Shape;3804;g325b1b7efda_0_3590:notes"/>
          <p:cNvSpPr txBox="1"/>
          <p:nvPr>
            <p:ph idx="1" type="body"/>
          </p:nvPr>
        </p:nvSpPr>
        <p:spPr>
          <a:xfrm>
            <a:off x="685800" y="4400550"/>
            <a:ext cx="5486400" cy="3600600"/>
          </a:xfrm>
          <a:prstGeom prst="rect">
            <a:avLst/>
          </a:prstGeom>
        </p:spPr>
        <p:txBody>
          <a:bodyPr anchorCtr="0" anchor="t" bIns="91550" lIns="91550" spcFirstLastPara="1" rIns="91550" wrap="square" tIns="91550">
            <a:noAutofit/>
          </a:bodyPr>
          <a:lstStyle/>
          <a:p>
            <a:pPr indent="0" lvl="0" marL="0" rtl="0" algn="l">
              <a:spcBef>
                <a:spcPts val="0"/>
              </a:spcBef>
              <a:spcAft>
                <a:spcPts val="0"/>
              </a:spcAft>
              <a:buNone/>
            </a:pPr>
            <a:r>
              <a:t/>
            </a:r>
            <a:endParaRPr/>
          </a:p>
        </p:txBody>
      </p:sp>
      <p:sp>
        <p:nvSpPr>
          <p:cNvPr id="3805" name="Google Shape;3805;g325b1b7efda_0_359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4" name="Shape 3824"/>
        <p:cNvGrpSpPr/>
        <p:nvPr/>
      </p:nvGrpSpPr>
      <p:grpSpPr>
        <a:xfrm>
          <a:off x="0" y="0"/>
          <a:ext cx="0" cy="0"/>
          <a:chOff x="0" y="0"/>
          <a:chExt cx="0" cy="0"/>
        </a:xfrm>
      </p:grpSpPr>
      <p:sp>
        <p:nvSpPr>
          <p:cNvPr id="3825" name="Google Shape;3825;g325b1b7efda_0_3610:notes"/>
          <p:cNvSpPr txBox="1"/>
          <p:nvPr>
            <p:ph idx="1" type="body"/>
          </p:nvPr>
        </p:nvSpPr>
        <p:spPr>
          <a:xfrm>
            <a:off x="685800" y="4400550"/>
            <a:ext cx="5486400" cy="3600600"/>
          </a:xfrm>
          <a:prstGeom prst="rect">
            <a:avLst/>
          </a:prstGeom>
        </p:spPr>
        <p:txBody>
          <a:bodyPr anchorCtr="0" anchor="t" bIns="91550" lIns="91550" spcFirstLastPara="1" rIns="91550" wrap="square" tIns="91550">
            <a:noAutofit/>
          </a:bodyPr>
          <a:lstStyle/>
          <a:p>
            <a:pPr indent="0" lvl="0" marL="0" rtl="0" algn="l">
              <a:spcBef>
                <a:spcPts val="0"/>
              </a:spcBef>
              <a:spcAft>
                <a:spcPts val="0"/>
              </a:spcAft>
              <a:buNone/>
            </a:pPr>
            <a:r>
              <a:t/>
            </a:r>
            <a:endParaRPr/>
          </a:p>
        </p:txBody>
      </p:sp>
      <p:sp>
        <p:nvSpPr>
          <p:cNvPr id="3826" name="Google Shape;3826;g325b1b7efda_0_36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0" name="Shape 3850"/>
        <p:cNvGrpSpPr/>
        <p:nvPr/>
      </p:nvGrpSpPr>
      <p:grpSpPr>
        <a:xfrm>
          <a:off x="0" y="0"/>
          <a:ext cx="0" cy="0"/>
          <a:chOff x="0" y="0"/>
          <a:chExt cx="0" cy="0"/>
        </a:xfrm>
      </p:grpSpPr>
      <p:sp>
        <p:nvSpPr>
          <p:cNvPr id="3851" name="Google Shape;3851;g325b1b7efda_0_3635:notes"/>
          <p:cNvSpPr txBox="1"/>
          <p:nvPr>
            <p:ph idx="1" type="body"/>
          </p:nvPr>
        </p:nvSpPr>
        <p:spPr>
          <a:xfrm>
            <a:off x="685800" y="4400550"/>
            <a:ext cx="5486400" cy="3600600"/>
          </a:xfrm>
          <a:prstGeom prst="rect">
            <a:avLst/>
          </a:prstGeom>
        </p:spPr>
        <p:txBody>
          <a:bodyPr anchorCtr="0" anchor="t" bIns="91550" lIns="91550" spcFirstLastPara="1" rIns="91550" wrap="square" tIns="91550">
            <a:noAutofit/>
          </a:bodyPr>
          <a:lstStyle/>
          <a:p>
            <a:pPr indent="0" lvl="0" marL="0" rtl="0" algn="l">
              <a:spcBef>
                <a:spcPts val="0"/>
              </a:spcBef>
              <a:spcAft>
                <a:spcPts val="0"/>
              </a:spcAft>
              <a:buNone/>
            </a:pPr>
            <a:r>
              <a:t/>
            </a:r>
            <a:endParaRPr/>
          </a:p>
        </p:txBody>
      </p:sp>
      <p:sp>
        <p:nvSpPr>
          <p:cNvPr id="3852" name="Google Shape;3852;g325b1b7efda_0_36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g325b1b7efda_0_431:notes"/>
          <p:cNvSpPr txBox="1"/>
          <p:nvPr>
            <p:ph idx="1" type="body"/>
          </p:nvPr>
        </p:nvSpPr>
        <p:spPr>
          <a:xfrm>
            <a:off x="685800" y="4400550"/>
            <a:ext cx="5486400" cy="3600600"/>
          </a:xfrm>
          <a:prstGeom prst="rect">
            <a:avLst/>
          </a:prstGeom>
        </p:spPr>
        <p:txBody>
          <a:bodyPr anchorCtr="0" anchor="t" bIns="91550" lIns="91550" spcFirstLastPara="1" rIns="91550" wrap="square" tIns="91550">
            <a:noAutofit/>
          </a:bodyPr>
          <a:lstStyle/>
          <a:p>
            <a:pPr indent="0" lvl="0" marL="0" rtl="0" algn="l">
              <a:spcBef>
                <a:spcPts val="0"/>
              </a:spcBef>
              <a:spcAft>
                <a:spcPts val="0"/>
              </a:spcAft>
              <a:buNone/>
            </a:pPr>
            <a:r>
              <a:t/>
            </a:r>
            <a:endParaRPr/>
          </a:p>
        </p:txBody>
      </p:sp>
      <p:sp>
        <p:nvSpPr>
          <p:cNvPr id="498" name="Google Shape;498;g325b1b7efda_0_4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2" name="Shape 3862"/>
        <p:cNvGrpSpPr/>
        <p:nvPr/>
      </p:nvGrpSpPr>
      <p:grpSpPr>
        <a:xfrm>
          <a:off x="0" y="0"/>
          <a:ext cx="0" cy="0"/>
          <a:chOff x="0" y="0"/>
          <a:chExt cx="0" cy="0"/>
        </a:xfrm>
      </p:grpSpPr>
      <p:sp>
        <p:nvSpPr>
          <p:cNvPr id="3863" name="Google Shape;3863;g325b1b7efda_0_3646:notes"/>
          <p:cNvSpPr txBox="1"/>
          <p:nvPr>
            <p:ph idx="1" type="body"/>
          </p:nvPr>
        </p:nvSpPr>
        <p:spPr>
          <a:xfrm>
            <a:off x="685800" y="4400550"/>
            <a:ext cx="5486400" cy="3600600"/>
          </a:xfrm>
          <a:prstGeom prst="rect">
            <a:avLst/>
          </a:prstGeom>
        </p:spPr>
        <p:txBody>
          <a:bodyPr anchorCtr="0" anchor="t" bIns="91550" lIns="91550" spcFirstLastPara="1" rIns="91550" wrap="square" tIns="91550">
            <a:noAutofit/>
          </a:bodyPr>
          <a:lstStyle/>
          <a:p>
            <a:pPr indent="0" lvl="0" marL="0" rtl="0" algn="l">
              <a:spcBef>
                <a:spcPts val="0"/>
              </a:spcBef>
              <a:spcAft>
                <a:spcPts val="0"/>
              </a:spcAft>
              <a:buNone/>
            </a:pPr>
            <a:r>
              <a:t/>
            </a:r>
            <a:endParaRPr/>
          </a:p>
        </p:txBody>
      </p:sp>
      <p:sp>
        <p:nvSpPr>
          <p:cNvPr id="3864" name="Google Shape;3864;g325b1b7efda_0_36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6" name="Shape 3876"/>
        <p:cNvGrpSpPr/>
        <p:nvPr/>
      </p:nvGrpSpPr>
      <p:grpSpPr>
        <a:xfrm>
          <a:off x="0" y="0"/>
          <a:ext cx="0" cy="0"/>
          <a:chOff x="0" y="0"/>
          <a:chExt cx="0" cy="0"/>
        </a:xfrm>
      </p:grpSpPr>
      <p:sp>
        <p:nvSpPr>
          <p:cNvPr id="3877" name="Google Shape;3877;g325b1b7efda_0_3659:notes"/>
          <p:cNvSpPr txBox="1"/>
          <p:nvPr>
            <p:ph idx="1" type="body"/>
          </p:nvPr>
        </p:nvSpPr>
        <p:spPr>
          <a:xfrm>
            <a:off x="685800" y="4400550"/>
            <a:ext cx="5486400" cy="3600600"/>
          </a:xfrm>
          <a:prstGeom prst="rect">
            <a:avLst/>
          </a:prstGeom>
        </p:spPr>
        <p:txBody>
          <a:bodyPr anchorCtr="0" anchor="t" bIns="91550" lIns="91550" spcFirstLastPara="1" rIns="91550" wrap="square" tIns="91550">
            <a:noAutofit/>
          </a:bodyPr>
          <a:lstStyle/>
          <a:p>
            <a:pPr indent="0" lvl="0" marL="0" rtl="0" algn="l">
              <a:spcBef>
                <a:spcPts val="0"/>
              </a:spcBef>
              <a:spcAft>
                <a:spcPts val="0"/>
              </a:spcAft>
              <a:buNone/>
            </a:pPr>
            <a:r>
              <a:t/>
            </a:r>
            <a:endParaRPr/>
          </a:p>
        </p:txBody>
      </p:sp>
      <p:sp>
        <p:nvSpPr>
          <p:cNvPr id="3878" name="Google Shape;3878;g325b1b7efda_0_36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6" name="Shape 3906"/>
        <p:cNvGrpSpPr/>
        <p:nvPr/>
      </p:nvGrpSpPr>
      <p:grpSpPr>
        <a:xfrm>
          <a:off x="0" y="0"/>
          <a:ext cx="0" cy="0"/>
          <a:chOff x="0" y="0"/>
          <a:chExt cx="0" cy="0"/>
        </a:xfrm>
      </p:grpSpPr>
      <p:sp>
        <p:nvSpPr>
          <p:cNvPr id="3907" name="Google Shape;3907;g325b1b7efda_0_3689:notes"/>
          <p:cNvSpPr txBox="1"/>
          <p:nvPr>
            <p:ph idx="1" type="body"/>
          </p:nvPr>
        </p:nvSpPr>
        <p:spPr>
          <a:xfrm>
            <a:off x="685800" y="4400550"/>
            <a:ext cx="5486400" cy="3600600"/>
          </a:xfrm>
          <a:prstGeom prst="rect">
            <a:avLst/>
          </a:prstGeom>
        </p:spPr>
        <p:txBody>
          <a:bodyPr anchorCtr="0" anchor="t" bIns="91550" lIns="91550" spcFirstLastPara="1" rIns="91550" wrap="square" tIns="91550">
            <a:noAutofit/>
          </a:bodyPr>
          <a:lstStyle/>
          <a:p>
            <a:pPr indent="0" lvl="0" marL="0" rtl="0" algn="l">
              <a:spcBef>
                <a:spcPts val="0"/>
              </a:spcBef>
              <a:spcAft>
                <a:spcPts val="0"/>
              </a:spcAft>
              <a:buNone/>
            </a:pPr>
            <a:r>
              <a:t/>
            </a:r>
            <a:endParaRPr/>
          </a:p>
        </p:txBody>
      </p:sp>
      <p:sp>
        <p:nvSpPr>
          <p:cNvPr id="3908" name="Google Shape;3908;g325b1b7efda_0_368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4" name="Shape 3914"/>
        <p:cNvGrpSpPr/>
        <p:nvPr/>
      </p:nvGrpSpPr>
      <p:grpSpPr>
        <a:xfrm>
          <a:off x="0" y="0"/>
          <a:ext cx="0" cy="0"/>
          <a:chOff x="0" y="0"/>
          <a:chExt cx="0" cy="0"/>
        </a:xfrm>
      </p:grpSpPr>
      <p:sp>
        <p:nvSpPr>
          <p:cNvPr id="3915" name="Google Shape;3915;g325b1b7efda_0_3696:notes"/>
          <p:cNvSpPr txBox="1"/>
          <p:nvPr>
            <p:ph idx="1" type="body"/>
          </p:nvPr>
        </p:nvSpPr>
        <p:spPr>
          <a:xfrm>
            <a:off x="685800" y="4400550"/>
            <a:ext cx="5486400" cy="3600600"/>
          </a:xfrm>
          <a:prstGeom prst="rect">
            <a:avLst/>
          </a:prstGeom>
        </p:spPr>
        <p:txBody>
          <a:bodyPr anchorCtr="0" anchor="t" bIns="91550" lIns="91550" spcFirstLastPara="1" rIns="91550" wrap="square" tIns="91550">
            <a:noAutofit/>
          </a:bodyPr>
          <a:lstStyle/>
          <a:p>
            <a:pPr indent="0" lvl="0" marL="0" rtl="0" algn="l">
              <a:spcBef>
                <a:spcPts val="0"/>
              </a:spcBef>
              <a:spcAft>
                <a:spcPts val="0"/>
              </a:spcAft>
              <a:buNone/>
            </a:pPr>
            <a:r>
              <a:t/>
            </a:r>
            <a:endParaRPr/>
          </a:p>
        </p:txBody>
      </p:sp>
      <p:sp>
        <p:nvSpPr>
          <p:cNvPr id="3916" name="Google Shape;3916;g325b1b7efda_0_369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3" name="Shape 3923"/>
        <p:cNvGrpSpPr/>
        <p:nvPr/>
      </p:nvGrpSpPr>
      <p:grpSpPr>
        <a:xfrm>
          <a:off x="0" y="0"/>
          <a:ext cx="0" cy="0"/>
          <a:chOff x="0" y="0"/>
          <a:chExt cx="0" cy="0"/>
        </a:xfrm>
      </p:grpSpPr>
      <p:sp>
        <p:nvSpPr>
          <p:cNvPr id="3924" name="Google Shape;3924;g325b1b7efda_0_3704:notes"/>
          <p:cNvSpPr txBox="1"/>
          <p:nvPr>
            <p:ph idx="1" type="body"/>
          </p:nvPr>
        </p:nvSpPr>
        <p:spPr>
          <a:xfrm>
            <a:off x="685800" y="4400550"/>
            <a:ext cx="5486400" cy="3600600"/>
          </a:xfrm>
          <a:prstGeom prst="rect">
            <a:avLst/>
          </a:prstGeom>
        </p:spPr>
        <p:txBody>
          <a:bodyPr anchorCtr="0" anchor="t" bIns="91550" lIns="91550" spcFirstLastPara="1" rIns="91550" wrap="square" tIns="91550">
            <a:noAutofit/>
          </a:bodyPr>
          <a:lstStyle/>
          <a:p>
            <a:pPr indent="0" lvl="0" marL="0" rtl="0" algn="l">
              <a:spcBef>
                <a:spcPts val="0"/>
              </a:spcBef>
              <a:spcAft>
                <a:spcPts val="0"/>
              </a:spcAft>
              <a:buNone/>
            </a:pPr>
            <a:r>
              <a:t/>
            </a:r>
            <a:endParaRPr/>
          </a:p>
        </p:txBody>
      </p:sp>
      <p:sp>
        <p:nvSpPr>
          <p:cNvPr id="3925" name="Google Shape;3925;g325b1b7efda_0_370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1" name="Shape 3931"/>
        <p:cNvGrpSpPr/>
        <p:nvPr/>
      </p:nvGrpSpPr>
      <p:grpSpPr>
        <a:xfrm>
          <a:off x="0" y="0"/>
          <a:ext cx="0" cy="0"/>
          <a:chOff x="0" y="0"/>
          <a:chExt cx="0" cy="0"/>
        </a:xfrm>
      </p:grpSpPr>
      <p:sp>
        <p:nvSpPr>
          <p:cNvPr id="3932" name="Google Shape;3932;g325b1b7efda_0_3711:notes"/>
          <p:cNvSpPr txBox="1"/>
          <p:nvPr>
            <p:ph idx="1" type="body"/>
          </p:nvPr>
        </p:nvSpPr>
        <p:spPr>
          <a:xfrm>
            <a:off x="685800" y="4400550"/>
            <a:ext cx="5486400" cy="3600600"/>
          </a:xfrm>
          <a:prstGeom prst="rect">
            <a:avLst/>
          </a:prstGeom>
        </p:spPr>
        <p:txBody>
          <a:bodyPr anchorCtr="0" anchor="t" bIns="91550" lIns="91550" spcFirstLastPara="1" rIns="91550" wrap="square" tIns="91550">
            <a:noAutofit/>
          </a:bodyPr>
          <a:lstStyle/>
          <a:p>
            <a:pPr indent="0" lvl="0" marL="0" rtl="0" algn="l">
              <a:spcBef>
                <a:spcPts val="0"/>
              </a:spcBef>
              <a:spcAft>
                <a:spcPts val="0"/>
              </a:spcAft>
              <a:buNone/>
            </a:pPr>
            <a:r>
              <a:t/>
            </a:r>
            <a:endParaRPr/>
          </a:p>
        </p:txBody>
      </p:sp>
      <p:sp>
        <p:nvSpPr>
          <p:cNvPr id="3933" name="Google Shape;3933;g325b1b7efda_0_37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0" name="Shape 3940"/>
        <p:cNvGrpSpPr/>
        <p:nvPr/>
      </p:nvGrpSpPr>
      <p:grpSpPr>
        <a:xfrm>
          <a:off x="0" y="0"/>
          <a:ext cx="0" cy="0"/>
          <a:chOff x="0" y="0"/>
          <a:chExt cx="0" cy="0"/>
        </a:xfrm>
      </p:grpSpPr>
      <p:sp>
        <p:nvSpPr>
          <p:cNvPr id="3941" name="Google Shape;3941;g325b1b7efda_0_3719:notes"/>
          <p:cNvSpPr txBox="1"/>
          <p:nvPr>
            <p:ph idx="1" type="body"/>
          </p:nvPr>
        </p:nvSpPr>
        <p:spPr>
          <a:xfrm>
            <a:off x="685800" y="4400550"/>
            <a:ext cx="5486400" cy="3600600"/>
          </a:xfrm>
          <a:prstGeom prst="rect">
            <a:avLst/>
          </a:prstGeom>
        </p:spPr>
        <p:txBody>
          <a:bodyPr anchorCtr="0" anchor="t" bIns="91550" lIns="91550" spcFirstLastPara="1" rIns="91550" wrap="square" tIns="91550">
            <a:noAutofit/>
          </a:bodyPr>
          <a:lstStyle/>
          <a:p>
            <a:pPr indent="0" lvl="0" marL="0" rtl="0" algn="l">
              <a:spcBef>
                <a:spcPts val="0"/>
              </a:spcBef>
              <a:spcAft>
                <a:spcPts val="0"/>
              </a:spcAft>
              <a:buNone/>
            </a:pPr>
            <a:r>
              <a:t/>
            </a:r>
            <a:endParaRPr/>
          </a:p>
        </p:txBody>
      </p:sp>
      <p:sp>
        <p:nvSpPr>
          <p:cNvPr id="3942" name="Google Shape;3942;g325b1b7efda_0_37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8" name="Shape 3948"/>
        <p:cNvGrpSpPr/>
        <p:nvPr/>
      </p:nvGrpSpPr>
      <p:grpSpPr>
        <a:xfrm>
          <a:off x="0" y="0"/>
          <a:ext cx="0" cy="0"/>
          <a:chOff x="0" y="0"/>
          <a:chExt cx="0" cy="0"/>
        </a:xfrm>
      </p:grpSpPr>
      <p:sp>
        <p:nvSpPr>
          <p:cNvPr id="3949" name="Google Shape;3949;g325b1b7efda_0_3726:notes"/>
          <p:cNvSpPr txBox="1"/>
          <p:nvPr>
            <p:ph idx="1" type="body"/>
          </p:nvPr>
        </p:nvSpPr>
        <p:spPr>
          <a:xfrm>
            <a:off x="685800" y="4400550"/>
            <a:ext cx="5486400" cy="3600600"/>
          </a:xfrm>
          <a:prstGeom prst="rect">
            <a:avLst/>
          </a:prstGeom>
        </p:spPr>
        <p:txBody>
          <a:bodyPr anchorCtr="0" anchor="t" bIns="91550" lIns="91550" spcFirstLastPara="1" rIns="91550" wrap="square" tIns="91550">
            <a:noAutofit/>
          </a:bodyPr>
          <a:lstStyle/>
          <a:p>
            <a:pPr indent="0" lvl="0" marL="0" rtl="0" algn="l">
              <a:spcBef>
                <a:spcPts val="0"/>
              </a:spcBef>
              <a:spcAft>
                <a:spcPts val="0"/>
              </a:spcAft>
              <a:buNone/>
            </a:pPr>
            <a:r>
              <a:t/>
            </a:r>
            <a:endParaRPr/>
          </a:p>
        </p:txBody>
      </p:sp>
      <p:sp>
        <p:nvSpPr>
          <p:cNvPr id="3950" name="Google Shape;3950;g325b1b7efda_0_37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7" name="Shape 3957"/>
        <p:cNvGrpSpPr/>
        <p:nvPr/>
      </p:nvGrpSpPr>
      <p:grpSpPr>
        <a:xfrm>
          <a:off x="0" y="0"/>
          <a:ext cx="0" cy="0"/>
          <a:chOff x="0" y="0"/>
          <a:chExt cx="0" cy="0"/>
        </a:xfrm>
      </p:grpSpPr>
      <p:sp>
        <p:nvSpPr>
          <p:cNvPr id="3958" name="Google Shape;3958;g325b1b7efda_0_3734:notes"/>
          <p:cNvSpPr txBox="1"/>
          <p:nvPr>
            <p:ph idx="1" type="body"/>
          </p:nvPr>
        </p:nvSpPr>
        <p:spPr>
          <a:xfrm>
            <a:off x="685800" y="4400550"/>
            <a:ext cx="5486400" cy="3600600"/>
          </a:xfrm>
          <a:prstGeom prst="rect">
            <a:avLst/>
          </a:prstGeom>
        </p:spPr>
        <p:txBody>
          <a:bodyPr anchorCtr="0" anchor="t" bIns="91550" lIns="91550" spcFirstLastPara="1" rIns="91550" wrap="square" tIns="91550">
            <a:noAutofit/>
          </a:bodyPr>
          <a:lstStyle/>
          <a:p>
            <a:pPr indent="0" lvl="0" marL="0" rtl="0" algn="l">
              <a:spcBef>
                <a:spcPts val="0"/>
              </a:spcBef>
              <a:spcAft>
                <a:spcPts val="0"/>
              </a:spcAft>
              <a:buNone/>
            </a:pPr>
            <a:r>
              <a:t/>
            </a:r>
            <a:endParaRPr/>
          </a:p>
        </p:txBody>
      </p:sp>
      <p:sp>
        <p:nvSpPr>
          <p:cNvPr id="3959" name="Google Shape;3959;g325b1b7efda_0_37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5" name="Shape 3965"/>
        <p:cNvGrpSpPr/>
        <p:nvPr/>
      </p:nvGrpSpPr>
      <p:grpSpPr>
        <a:xfrm>
          <a:off x="0" y="0"/>
          <a:ext cx="0" cy="0"/>
          <a:chOff x="0" y="0"/>
          <a:chExt cx="0" cy="0"/>
        </a:xfrm>
      </p:grpSpPr>
      <p:sp>
        <p:nvSpPr>
          <p:cNvPr id="3966" name="Google Shape;3966;g325b1b7efda_0_3741:notes"/>
          <p:cNvSpPr txBox="1"/>
          <p:nvPr>
            <p:ph idx="1" type="body"/>
          </p:nvPr>
        </p:nvSpPr>
        <p:spPr>
          <a:xfrm>
            <a:off x="685800" y="4400550"/>
            <a:ext cx="5486400" cy="3600600"/>
          </a:xfrm>
          <a:prstGeom prst="rect">
            <a:avLst/>
          </a:prstGeom>
        </p:spPr>
        <p:txBody>
          <a:bodyPr anchorCtr="0" anchor="t" bIns="91550" lIns="91550" spcFirstLastPara="1" rIns="91550" wrap="square" tIns="91550">
            <a:noAutofit/>
          </a:bodyPr>
          <a:lstStyle/>
          <a:p>
            <a:pPr indent="0" lvl="0" marL="0" rtl="0" algn="l">
              <a:spcBef>
                <a:spcPts val="0"/>
              </a:spcBef>
              <a:spcAft>
                <a:spcPts val="0"/>
              </a:spcAft>
              <a:buNone/>
            </a:pPr>
            <a:r>
              <a:t/>
            </a:r>
            <a:endParaRPr/>
          </a:p>
        </p:txBody>
      </p:sp>
      <p:sp>
        <p:nvSpPr>
          <p:cNvPr id="3967" name="Google Shape;3967;g325b1b7efda_0_37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325b1b7efda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325b1b7efda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 name="Shape 524"/>
        <p:cNvGrpSpPr/>
        <p:nvPr/>
      </p:nvGrpSpPr>
      <p:grpSpPr>
        <a:xfrm>
          <a:off x="0" y="0"/>
          <a:ext cx="0" cy="0"/>
          <a:chOff x="0" y="0"/>
          <a:chExt cx="0" cy="0"/>
        </a:xfrm>
      </p:grpSpPr>
      <p:sp>
        <p:nvSpPr>
          <p:cNvPr id="525" name="Google Shape;525;g325b1b7efda_0_458:notes"/>
          <p:cNvSpPr txBox="1"/>
          <p:nvPr>
            <p:ph idx="1" type="body"/>
          </p:nvPr>
        </p:nvSpPr>
        <p:spPr>
          <a:xfrm>
            <a:off x="685800" y="4400550"/>
            <a:ext cx="5486400" cy="3600600"/>
          </a:xfrm>
          <a:prstGeom prst="rect">
            <a:avLst/>
          </a:prstGeom>
        </p:spPr>
        <p:txBody>
          <a:bodyPr anchorCtr="0" anchor="t" bIns="91550" lIns="91550" spcFirstLastPara="1" rIns="91550" wrap="square" tIns="91550">
            <a:noAutofit/>
          </a:bodyPr>
          <a:lstStyle/>
          <a:p>
            <a:pPr indent="0" lvl="0" marL="0" rtl="0" algn="l">
              <a:spcBef>
                <a:spcPts val="0"/>
              </a:spcBef>
              <a:spcAft>
                <a:spcPts val="0"/>
              </a:spcAft>
              <a:buNone/>
            </a:pPr>
            <a:r>
              <a:t/>
            </a:r>
            <a:endParaRPr/>
          </a:p>
        </p:txBody>
      </p:sp>
      <p:sp>
        <p:nvSpPr>
          <p:cNvPr id="526" name="Google Shape;526;g325b1b7efda_0_4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4" name="Shape 3974"/>
        <p:cNvGrpSpPr/>
        <p:nvPr/>
      </p:nvGrpSpPr>
      <p:grpSpPr>
        <a:xfrm>
          <a:off x="0" y="0"/>
          <a:ext cx="0" cy="0"/>
          <a:chOff x="0" y="0"/>
          <a:chExt cx="0" cy="0"/>
        </a:xfrm>
      </p:grpSpPr>
      <p:sp>
        <p:nvSpPr>
          <p:cNvPr id="3975" name="Google Shape;3975;g325b1b7efda_0_3749:notes"/>
          <p:cNvSpPr txBox="1"/>
          <p:nvPr>
            <p:ph idx="1" type="body"/>
          </p:nvPr>
        </p:nvSpPr>
        <p:spPr>
          <a:xfrm>
            <a:off x="685800" y="4400550"/>
            <a:ext cx="5486400" cy="3600600"/>
          </a:xfrm>
          <a:prstGeom prst="rect">
            <a:avLst/>
          </a:prstGeom>
        </p:spPr>
        <p:txBody>
          <a:bodyPr anchorCtr="0" anchor="t" bIns="91550" lIns="91550" spcFirstLastPara="1" rIns="91550" wrap="square" tIns="91550">
            <a:noAutofit/>
          </a:bodyPr>
          <a:lstStyle/>
          <a:p>
            <a:pPr indent="0" lvl="0" marL="0" rtl="0" algn="l">
              <a:spcBef>
                <a:spcPts val="0"/>
              </a:spcBef>
              <a:spcAft>
                <a:spcPts val="0"/>
              </a:spcAft>
              <a:buNone/>
            </a:pPr>
            <a:r>
              <a:t/>
            </a:r>
            <a:endParaRPr/>
          </a:p>
        </p:txBody>
      </p:sp>
      <p:sp>
        <p:nvSpPr>
          <p:cNvPr id="3976" name="Google Shape;3976;g325b1b7efda_0_37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3" name="Shape 3993"/>
        <p:cNvGrpSpPr/>
        <p:nvPr/>
      </p:nvGrpSpPr>
      <p:grpSpPr>
        <a:xfrm>
          <a:off x="0" y="0"/>
          <a:ext cx="0" cy="0"/>
          <a:chOff x="0" y="0"/>
          <a:chExt cx="0" cy="0"/>
        </a:xfrm>
      </p:grpSpPr>
      <p:sp>
        <p:nvSpPr>
          <p:cNvPr id="3994" name="Google Shape;3994;g325b1b7efda_0_3767:notes"/>
          <p:cNvSpPr txBox="1"/>
          <p:nvPr>
            <p:ph idx="1" type="body"/>
          </p:nvPr>
        </p:nvSpPr>
        <p:spPr>
          <a:xfrm>
            <a:off x="685800" y="4400550"/>
            <a:ext cx="5486400" cy="3600600"/>
          </a:xfrm>
          <a:prstGeom prst="rect">
            <a:avLst/>
          </a:prstGeom>
        </p:spPr>
        <p:txBody>
          <a:bodyPr anchorCtr="0" anchor="t" bIns="91550" lIns="91550" spcFirstLastPara="1" rIns="91550" wrap="square" tIns="91550">
            <a:noAutofit/>
          </a:bodyPr>
          <a:lstStyle/>
          <a:p>
            <a:pPr indent="0" lvl="0" marL="0" rtl="0" algn="l">
              <a:spcBef>
                <a:spcPts val="0"/>
              </a:spcBef>
              <a:spcAft>
                <a:spcPts val="0"/>
              </a:spcAft>
              <a:buNone/>
            </a:pPr>
            <a:r>
              <a:t/>
            </a:r>
            <a:endParaRPr/>
          </a:p>
        </p:txBody>
      </p:sp>
      <p:sp>
        <p:nvSpPr>
          <p:cNvPr id="3995" name="Google Shape;3995;g325b1b7efda_0_376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8" name="Shape 4018"/>
        <p:cNvGrpSpPr/>
        <p:nvPr/>
      </p:nvGrpSpPr>
      <p:grpSpPr>
        <a:xfrm>
          <a:off x="0" y="0"/>
          <a:ext cx="0" cy="0"/>
          <a:chOff x="0" y="0"/>
          <a:chExt cx="0" cy="0"/>
        </a:xfrm>
      </p:grpSpPr>
      <p:sp>
        <p:nvSpPr>
          <p:cNvPr id="4019" name="Google Shape;4019;g325b1b7efda_0_3791:notes"/>
          <p:cNvSpPr txBox="1"/>
          <p:nvPr>
            <p:ph idx="1" type="body"/>
          </p:nvPr>
        </p:nvSpPr>
        <p:spPr>
          <a:xfrm>
            <a:off x="685800" y="4400550"/>
            <a:ext cx="5486400" cy="3600600"/>
          </a:xfrm>
          <a:prstGeom prst="rect">
            <a:avLst/>
          </a:prstGeom>
        </p:spPr>
        <p:txBody>
          <a:bodyPr anchorCtr="0" anchor="t" bIns="91550" lIns="91550" spcFirstLastPara="1" rIns="91550" wrap="square" tIns="91550">
            <a:noAutofit/>
          </a:bodyPr>
          <a:lstStyle/>
          <a:p>
            <a:pPr indent="0" lvl="0" marL="0" rtl="0" algn="l">
              <a:spcBef>
                <a:spcPts val="0"/>
              </a:spcBef>
              <a:spcAft>
                <a:spcPts val="0"/>
              </a:spcAft>
              <a:buNone/>
            </a:pPr>
            <a:r>
              <a:t/>
            </a:r>
            <a:endParaRPr/>
          </a:p>
        </p:txBody>
      </p:sp>
      <p:sp>
        <p:nvSpPr>
          <p:cNvPr id="4020" name="Google Shape;4020;g325b1b7efda_0_379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4" name="Shape 4044"/>
        <p:cNvGrpSpPr/>
        <p:nvPr/>
      </p:nvGrpSpPr>
      <p:grpSpPr>
        <a:xfrm>
          <a:off x="0" y="0"/>
          <a:ext cx="0" cy="0"/>
          <a:chOff x="0" y="0"/>
          <a:chExt cx="0" cy="0"/>
        </a:xfrm>
      </p:grpSpPr>
      <p:sp>
        <p:nvSpPr>
          <p:cNvPr id="4045" name="Google Shape;4045;g325b1b7efda_0_3816:notes"/>
          <p:cNvSpPr txBox="1"/>
          <p:nvPr>
            <p:ph idx="1" type="body"/>
          </p:nvPr>
        </p:nvSpPr>
        <p:spPr>
          <a:xfrm>
            <a:off x="685800" y="4400550"/>
            <a:ext cx="5486400" cy="3600600"/>
          </a:xfrm>
          <a:prstGeom prst="rect">
            <a:avLst/>
          </a:prstGeom>
        </p:spPr>
        <p:txBody>
          <a:bodyPr anchorCtr="0" anchor="t" bIns="91550" lIns="91550" spcFirstLastPara="1" rIns="91550" wrap="square" tIns="91550">
            <a:noAutofit/>
          </a:bodyPr>
          <a:lstStyle/>
          <a:p>
            <a:pPr indent="0" lvl="0" marL="0" rtl="0" algn="l">
              <a:spcBef>
                <a:spcPts val="0"/>
              </a:spcBef>
              <a:spcAft>
                <a:spcPts val="0"/>
              </a:spcAft>
              <a:buNone/>
            </a:pPr>
            <a:r>
              <a:t/>
            </a:r>
            <a:endParaRPr/>
          </a:p>
        </p:txBody>
      </p:sp>
      <p:sp>
        <p:nvSpPr>
          <p:cNvPr id="4046" name="Google Shape;4046;g325b1b7efda_0_38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5" name="Shape 4065"/>
        <p:cNvGrpSpPr/>
        <p:nvPr/>
      </p:nvGrpSpPr>
      <p:grpSpPr>
        <a:xfrm>
          <a:off x="0" y="0"/>
          <a:ext cx="0" cy="0"/>
          <a:chOff x="0" y="0"/>
          <a:chExt cx="0" cy="0"/>
        </a:xfrm>
      </p:grpSpPr>
      <p:sp>
        <p:nvSpPr>
          <p:cNvPr id="4066" name="Google Shape;4066;g325b1b7efda_0_3836:notes"/>
          <p:cNvSpPr txBox="1"/>
          <p:nvPr>
            <p:ph idx="1" type="body"/>
          </p:nvPr>
        </p:nvSpPr>
        <p:spPr>
          <a:xfrm>
            <a:off x="685800" y="4400550"/>
            <a:ext cx="5486400" cy="3600600"/>
          </a:xfrm>
          <a:prstGeom prst="rect">
            <a:avLst/>
          </a:prstGeom>
        </p:spPr>
        <p:txBody>
          <a:bodyPr anchorCtr="0" anchor="t" bIns="91550" lIns="91550" spcFirstLastPara="1" rIns="91550" wrap="square" tIns="91550">
            <a:noAutofit/>
          </a:bodyPr>
          <a:lstStyle/>
          <a:p>
            <a:pPr indent="0" lvl="0" marL="0" rtl="0" algn="l">
              <a:spcBef>
                <a:spcPts val="0"/>
              </a:spcBef>
              <a:spcAft>
                <a:spcPts val="0"/>
              </a:spcAft>
              <a:buNone/>
            </a:pPr>
            <a:r>
              <a:t/>
            </a:r>
            <a:endParaRPr/>
          </a:p>
        </p:txBody>
      </p:sp>
      <p:sp>
        <p:nvSpPr>
          <p:cNvPr id="4067" name="Google Shape;4067;g325b1b7efda_0_38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6" name="Shape 4096"/>
        <p:cNvGrpSpPr/>
        <p:nvPr/>
      </p:nvGrpSpPr>
      <p:grpSpPr>
        <a:xfrm>
          <a:off x="0" y="0"/>
          <a:ext cx="0" cy="0"/>
          <a:chOff x="0" y="0"/>
          <a:chExt cx="0" cy="0"/>
        </a:xfrm>
      </p:grpSpPr>
      <p:sp>
        <p:nvSpPr>
          <p:cNvPr id="4097" name="Google Shape;4097;g325b1b7efda_0_3866:notes"/>
          <p:cNvSpPr txBox="1"/>
          <p:nvPr>
            <p:ph idx="1" type="body"/>
          </p:nvPr>
        </p:nvSpPr>
        <p:spPr>
          <a:xfrm>
            <a:off x="685800" y="4400550"/>
            <a:ext cx="5486400" cy="3600600"/>
          </a:xfrm>
          <a:prstGeom prst="rect">
            <a:avLst/>
          </a:prstGeom>
        </p:spPr>
        <p:txBody>
          <a:bodyPr anchorCtr="0" anchor="t" bIns="91550" lIns="91550" spcFirstLastPara="1" rIns="91550" wrap="square" tIns="91550">
            <a:noAutofit/>
          </a:bodyPr>
          <a:lstStyle/>
          <a:p>
            <a:pPr indent="0" lvl="0" marL="0" rtl="0" algn="l">
              <a:spcBef>
                <a:spcPts val="0"/>
              </a:spcBef>
              <a:spcAft>
                <a:spcPts val="0"/>
              </a:spcAft>
              <a:buNone/>
            </a:pPr>
            <a:r>
              <a:t/>
            </a:r>
            <a:endParaRPr/>
          </a:p>
        </p:txBody>
      </p:sp>
      <p:sp>
        <p:nvSpPr>
          <p:cNvPr id="4098" name="Google Shape;4098;g325b1b7efda_0_386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9" name="Shape 4129"/>
        <p:cNvGrpSpPr/>
        <p:nvPr/>
      </p:nvGrpSpPr>
      <p:grpSpPr>
        <a:xfrm>
          <a:off x="0" y="0"/>
          <a:ext cx="0" cy="0"/>
          <a:chOff x="0" y="0"/>
          <a:chExt cx="0" cy="0"/>
        </a:xfrm>
      </p:grpSpPr>
      <p:sp>
        <p:nvSpPr>
          <p:cNvPr id="4130" name="Google Shape;4130;g325b1b7efda_0_3898:notes"/>
          <p:cNvSpPr txBox="1"/>
          <p:nvPr>
            <p:ph idx="1" type="body"/>
          </p:nvPr>
        </p:nvSpPr>
        <p:spPr>
          <a:xfrm>
            <a:off x="685800" y="4400550"/>
            <a:ext cx="5486400" cy="3600600"/>
          </a:xfrm>
          <a:prstGeom prst="rect">
            <a:avLst/>
          </a:prstGeom>
        </p:spPr>
        <p:txBody>
          <a:bodyPr anchorCtr="0" anchor="t" bIns="91550" lIns="91550" spcFirstLastPara="1" rIns="91550" wrap="square" tIns="91550">
            <a:noAutofit/>
          </a:bodyPr>
          <a:lstStyle/>
          <a:p>
            <a:pPr indent="0" lvl="0" marL="0" rtl="0" algn="l">
              <a:spcBef>
                <a:spcPts val="0"/>
              </a:spcBef>
              <a:spcAft>
                <a:spcPts val="0"/>
              </a:spcAft>
              <a:buNone/>
            </a:pPr>
            <a:r>
              <a:t/>
            </a:r>
            <a:endParaRPr/>
          </a:p>
        </p:txBody>
      </p:sp>
      <p:sp>
        <p:nvSpPr>
          <p:cNvPr id="4131" name="Google Shape;4131;g325b1b7efda_0_389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1" name="Shape 4161"/>
        <p:cNvGrpSpPr/>
        <p:nvPr/>
      </p:nvGrpSpPr>
      <p:grpSpPr>
        <a:xfrm>
          <a:off x="0" y="0"/>
          <a:ext cx="0" cy="0"/>
          <a:chOff x="0" y="0"/>
          <a:chExt cx="0" cy="0"/>
        </a:xfrm>
      </p:grpSpPr>
      <p:sp>
        <p:nvSpPr>
          <p:cNvPr id="4162" name="Google Shape;4162;g325b1b7efda_0_3929:notes"/>
          <p:cNvSpPr txBox="1"/>
          <p:nvPr>
            <p:ph idx="1" type="body"/>
          </p:nvPr>
        </p:nvSpPr>
        <p:spPr>
          <a:xfrm>
            <a:off x="685800" y="4400550"/>
            <a:ext cx="5486400" cy="3600600"/>
          </a:xfrm>
          <a:prstGeom prst="rect">
            <a:avLst/>
          </a:prstGeom>
        </p:spPr>
        <p:txBody>
          <a:bodyPr anchorCtr="0" anchor="t" bIns="91550" lIns="91550" spcFirstLastPara="1" rIns="91550" wrap="square" tIns="91550">
            <a:noAutofit/>
          </a:bodyPr>
          <a:lstStyle/>
          <a:p>
            <a:pPr indent="0" lvl="0" marL="0" rtl="0" algn="l">
              <a:spcBef>
                <a:spcPts val="0"/>
              </a:spcBef>
              <a:spcAft>
                <a:spcPts val="0"/>
              </a:spcAft>
              <a:buNone/>
            </a:pPr>
            <a:r>
              <a:t/>
            </a:r>
            <a:endParaRPr/>
          </a:p>
        </p:txBody>
      </p:sp>
      <p:sp>
        <p:nvSpPr>
          <p:cNvPr id="4163" name="Google Shape;4163;g325b1b7efda_0_39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5" name="Shape 4195"/>
        <p:cNvGrpSpPr/>
        <p:nvPr/>
      </p:nvGrpSpPr>
      <p:grpSpPr>
        <a:xfrm>
          <a:off x="0" y="0"/>
          <a:ext cx="0" cy="0"/>
          <a:chOff x="0" y="0"/>
          <a:chExt cx="0" cy="0"/>
        </a:xfrm>
      </p:grpSpPr>
      <p:sp>
        <p:nvSpPr>
          <p:cNvPr id="4196" name="Google Shape;4196;g325b1b7efda_0_3962:notes"/>
          <p:cNvSpPr txBox="1"/>
          <p:nvPr>
            <p:ph idx="1" type="body"/>
          </p:nvPr>
        </p:nvSpPr>
        <p:spPr>
          <a:xfrm>
            <a:off x="685800" y="4400550"/>
            <a:ext cx="5486400" cy="3600600"/>
          </a:xfrm>
          <a:prstGeom prst="rect">
            <a:avLst/>
          </a:prstGeom>
        </p:spPr>
        <p:txBody>
          <a:bodyPr anchorCtr="0" anchor="t" bIns="91550" lIns="91550" spcFirstLastPara="1" rIns="91550" wrap="square" tIns="91550">
            <a:noAutofit/>
          </a:bodyPr>
          <a:lstStyle/>
          <a:p>
            <a:pPr indent="0" lvl="0" marL="0" rtl="0" algn="l">
              <a:spcBef>
                <a:spcPts val="0"/>
              </a:spcBef>
              <a:spcAft>
                <a:spcPts val="0"/>
              </a:spcAft>
              <a:buNone/>
            </a:pPr>
            <a:r>
              <a:t/>
            </a:r>
            <a:endParaRPr/>
          </a:p>
        </p:txBody>
      </p:sp>
      <p:sp>
        <p:nvSpPr>
          <p:cNvPr id="4197" name="Google Shape;4197;g325b1b7efda_0_396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3" name="Shape 4223"/>
        <p:cNvGrpSpPr/>
        <p:nvPr/>
      </p:nvGrpSpPr>
      <p:grpSpPr>
        <a:xfrm>
          <a:off x="0" y="0"/>
          <a:ext cx="0" cy="0"/>
          <a:chOff x="0" y="0"/>
          <a:chExt cx="0" cy="0"/>
        </a:xfrm>
      </p:grpSpPr>
      <p:sp>
        <p:nvSpPr>
          <p:cNvPr id="4224" name="Google Shape;4224;g325b1b7efda_0_3989:notes"/>
          <p:cNvSpPr txBox="1"/>
          <p:nvPr>
            <p:ph idx="1" type="body"/>
          </p:nvPr>
        </p:nvSpPr>
        <p:spPr>
          <a:xfrm>
            <a:off x="685800" y="4400550"/>
            <a:ext cx="5486400" cy="3600600"/>
          </a:xfrm>
          <a:prstGeom prst="rect">
            <a:avLst/>
          </a:prstGeom>
        </p:spPr>
        <p:txBody>
          <a:bodyPr anchorCtr="0" anchor="t" bIns="91550" lIns="91550" spcFirstLastPara="1" rIns="91550" wrap="square" tIns="91550">
            <a:noAutofit/>
          </a:bodyPr>
          <a:lstStyle/>
          <a:p>
            <a:pPr indent="0" lvl="0" marL="0" rtl="0" algn="l">
              <a:spcBef>
                <a:spcPts val="0"/>
              </a:spcBef>
              <a:spcAft>
                <a:spcPts val="0"/>
              </a:spcAft>
              <a:buNone/>
            </a:pPr>
            <a:r>
              <a:t/>
            </a:r>
            <a:endParaRPr/>
          </a:p>
        </p:txBody>
      </p:sp>
      <p:sp>
        <p:nvSpPr>
          <p:cNvPr id="4225" name="Google Shape;4225;g325b1b7efda_0_398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7" name="Shape 567"/>
        <p:cNvGrpSpPr/>
        <p:nvPr/>
      </p:nvGrpSpPr>
      <p:grpSpPr>
        <a:xfrm>
          <a:off x="0" y="0"/>
          <a:ext cx="0" cy="0"/>
          <a:chOff x="0" y="0"/>
          <a:chExt cx="0" cy="0"/>
        </a:xfrm>
      </p:grpSpPr>
      <p:sp>
        <p:nvSpPr>
          <p:cNvPr id="568" name="Google Shape;568;g325b1b7efda_0_500:notes"/>
          <p:cNvSpPr txBox="1"/>
          <p:nvPr>
            <p:ph idx="1" type="body"/>
          </p:nvPr>
        </p:nvSpPr>
        <p:spPr>
          <a:xfrm>
            <a:off x="685800" y="4400550"/>
            <a:ext cx="5486400" cy="3600600"/>
          </a:xfrm>
          <a:prstGeom prst="rect">
            <a:avLst/>
          </a:prstGeom>
        </p:spPr>
        <p:txBody>
          <a:bodyPr anchorCtr="0" anchor="t" bIns="91550" lIns="91550" spcFirstLastPara="1" rIns="91550" wrap="square" tIns="91550">
            <a:noAutofit/>
          </a:bodyPr>
          <a:lstStyle/>
          <a:p>
            <a:pPr indent="0" lvl="0" marL="0" rtl="0" algn="l">
              <a:spcBef>
                <a:spcPts val="0"/>
              </a:spcBef>
              <a:spcAft>
                <a:spcPts val="0"/>
              </a:spcAft>
              <a:buNone/>
            </a:pPr>
            <a:r>
              <a:t/>
            </a:r>
            <a:endParaRPr/>
          </a:p>
        </p:txBody>
      </p:sp>
      <p:sp>
        <p:nvSpPr>
          <p:cNvPr id="569" name="Google Shape;569;g325b1b7efda_0_50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1" name="Shape 4231"/>
        <p:cNvGrpSpPr/>
        <p:nvPr/>
      </p:nvGrpSpPr>
      <p:grpSpPr>
        <a:xfrm>
          <a:off x="0" y="0"/>
          <a:ext cx="0" cy="0"/>
          <a:chOff x="0" y="0"/>
          <a:chExt cx="0" cy="0"/>
        </a:xfrm>
      </p:grpSpPr>
      <p:sp>
        <p:nvSpPr>
          <p:cNvPr id="4232" name="Google Shape;4232;g325b1b7efda_0_3996:notes"/>
          <p:cNvSpPr txBox="1"/>
          <p:nvPr>
            <p:ph idx="1" type="body"/>
          </p:nvPr>
        </p:nvSpPr>
        <p:spPr>
          <a:xfrm>
            <a:off x="685800" y="4400550"/>
            <a:ext cx="5486400" cy="3600600"/>
          </a:xfrm>
          <a:prstGeom prst="rect">
            <a:avLst/>
          </a:prstGeom>
        </p:spPr>
        <p:txBody>
          <a:bodyPr anchorCtr="0" anchor="t" bIns="91550" lIns="91550" spcFirstLastPara="1" rIns="91550" wrap="square" tIns="91550">
            <a:noAutofit/>
          </a:bodyPr>
          <a:lstStyle/>
          <a:p>
            <a:pPr indent="0" lvl="0" marL="0" rtl="0" algn="l">
              <a:spcBef>
                <a:spcPts val="0"/>
              </a:spcBef>
              <a:spcAft>
                <a:spcPts val="0"/>
              </a:spcAft>
              <a:buNone/>
            </a:pPr>
            <a:r>
              <a:t/>
            </a:r>
            <a:endParaRPr/>
          </a:p>
        </p:txBody>
      </p:sp>
      <p:sp>
        <p:nvSpPr>
          <p:cNvPr id="4233" name="Google Shape;4233;g325b1b7efda_0_399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7" name="Shape 4277"/>
        <p:cNvGrpSpPr/>
        <p:nvPr/>
      </p:nvGrpSpPr>
      <p:grpSpPr>
        <a:xfrm>
          <a:off x="0" y="0"/>
          <a:ext cx="0" cy="0"/>
          <a:chOff x="0" y="0"/>
          <a:chExt cx="0" cy="0"/>
        </a:xfrm>
      </p:grpSpPr>
      <p:sp>
        <p:nvSpPr>
          <p:cNvPr id="4278" name="Google Shape;4278;g325b1b7efda_0_40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79" name="Google Shape;4279;g325b1b7efda_0_40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1" name="Shape 611"/>
        <p:cNvGrpSpPr/>
        <p:nvPr/>
      </p:nvGrpSpPr>
      <p:grpSpPr>
        <a:xfrm>
          <a:off x="0" y="0"/>
          <a:ext cx="0" cy="0"/>
          <a:chOff x="0" y="0"/>
          <a:chExt cx="0" cy="0"/>
        </a:xfrm>
      </p:grpSpPr>
      <p:sp>
        <p:nvSpPr>
          <p:cNvPr id="612" name="Google Shape;612;g325b1b7efda_0_543:notes"/>
          <p:cNvSpPr txBox="1"/>
          <p:nvPr>
            <p:ph idx="1" type="body"/>
          </p:nvPr>
        </p:nvSpPr>
        <p:spPr>
          <a:xfrm>
            <a:off x="685800" y="4400550"/>
            <a:ext cx="5486400" cy="3600600"/>
          </a:xfrm>
          <a:prstGeom prst="rect">
            <a:avLst/>
          </a:prstGeom>
        </p:spPr>
        <p:txBody>
          <a:bodyPr anchorCtr="0" anchor="t" bIns="91550" lIns="91550" spcFirstLastPara="1" rIns="91550" wrap="square" tIns="91550">
            <a:noAutofit/>
          </a:bodyPr>
          <a:lstStyle/>
          <a:p>
            <a:pPr indent="0" lvl="0" marL="0" rtl="0" algn="l">
              <a:spcBef>
                <a:spcPts val="0"/>
              </a:spcBef>
              <a:spcAft>
                <a:spcPts val="0"/>
              </a:spcAft>
              <a:buNone/>
            </a:pPr>
            <a:r>
              <a:t/>
            </a:r>
            <a:endParaRPr/>
          </a:p>
        </p:txBody>
      </p:sp>
      <p:sp>
        <p:nvSpPr>
          <p:cNvPr id="613" name="Google Shape;613;g325b1b7efda_0_5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4" name="Shape 624"/>
        <p:cNvGrpSpPr/>
        <p:nvPr/>
      </p:nvGrpSpPr>
      <p:grpSpPr>
        <a:xfrm>
          <a:off x="0" y="0"/>
          <a:ext cx="0" cy="0"/>
          <a:chOff x="0" y="0"/>
          <a:chExt cx="0" cy="0"/>
        </a:xfrm>
      </p:grpSpPr>
      <p:sp>
        <p:nvSpPr>
          <p:cNvPr id="625" name="Google Shape;625;g325b1b7efda_0_555:notes"/>
          <p:cNvSpPr txBox="1"/>
          <p:nvPr>
            <p:ph idx="1" type="body"/>
          </p:nvPr>
        </p:nvSpPr>
        <p:spPr>
          <a:xfrm>
            <a:off x="685800" y="4400550"/>
            <a:ext cx="5486400" cy="3600600"/>
          </a:xfrm>
          <a:prstGeom prst="rect">
            <a:avLst/>
          </a:prstGeom>
        </p:spPr>
        <p:txBody>
          <a:bodyPr anchorCtr="0" anchor="t" bIns="91550" lIns="91550" spcFirstLastPara="1" rIns="91550" wrap="square" tIns="91550">
            <a:noAutofit/>
          </a:bodyPr>
          <a:lstStyle/>
          <a:p>
            <a:pPr indent="0" lvl="0" marL="0" rtl="0" algn="l">
              <a:spcBef>
                <a:spcPts val="0"/>
              </a:spcBef>
              <a:spcAft>
                <a:spcPts val="0"/>
              </a:spcAft>
              <a:buNone/>
            </a:pPr>
            <a:r>
              <a:t/>
            </a:r>
            <a:endParaRPr/>
          </a:p>
        </p:txBody>
      </p:sp>
      <p:sp>
        <p:nvSpPr>
          <p:cNvPr id="626" name="Google Shape;626;g325b1b7efda_0_5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5" name="Shape 645"/>
        <p:cNvGrpSpPr/>
        <p:nvPr/>
      </p:nvGrpSpPr>
      <p:grpSpPr>
        <a:xfrm>
          <a:off x="0" y="0"/>
          <a:ext cx="0" cy="0"/>
          <a:chOff x="0" y="0"/>
          <a:chExt cx="0" cy="0"/>
        </a:xfrm>
      </p:grpSpPr>
      <p:sp>
        <p:nvSpPr>
          <p:cNvPr id="646" name="Google Shape;646;g325b1b7efda_0_575:notes"/>
          <p:cNvSpPr txBox="1"/>
          <p:nvPr>
            <p:ph idx="1" type="body"/>
          </p:nvPr>
        </p:nvSpPr>
        <p:spPr>
          <a:xfrm>
            <a:off x="685800" y="4400550"/>
            <a:ext cx="5486400" cy="3600600"/>
          </a:xfrm>
          <a:prstGeom prst="rect">
            <a:avLst/>
          </a:prstGeom>
        </p:spPr>
        <p:txBody>
          <a:bodyPr anchorCtr="0" anchor="t" bIns="91550" lIns="91550" spcFirstLastPara="1" rIns="91550" wrap="square" tIns="91550">
            <a:noAutofit/>
          </a:bodyPr>
          <a:lstStyle/>
          <a:p>
            <a:pPr indent="0" lvl="0" marL="0" rtl="0" algn="l">
              <a:spcBef>
                <a:spcPts val="0"/>
              </a:spcBef>
              <a:spcAft>
                <a:spcPts val="0"/>
              </a:spcAft>
              <a:buNone/>
            </a:pPr>
            <a:r>
              <a:t/>
            </a:r>
            <a:endParaRPr/>
          </a:p>
        </p:txBody>
      </p:sp>
      <p:sp>
        <p:nvSpPr>
          <p:cNvPr id="647" name="Google Shape;647;g325b1b7efda_0_57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7" name="Shape 657"/>
        <p:cNvGrpSpPr/>
        <p:nvPr/>
      </p:nvGrpSpPr>
      <p:grpSpPr>
        <a:xfrm>
          <a:off x="0" y="0"/>
          <a:ext cx="0" cy="0"/>
          <a:chOff x="0" y="0"/>
          <a:chExt cx="0" cy="0"/>
        </a:xfrm>
      </p:grpSpPr>
      <p:sp>
        <p:nvSpPr>
          <p:cNvPr id="658" name="Google Shape;658;g325b1b7efda_0_586:notes"/>
          <p:cNvSpPr txBox="1"/>
          <p:nvPr>
            <p:ph idx="1" type="body"/>
          </p:nvPr>
        </p:nvSpPr>
        <p:spPr>
          <a:xfrm>
            <a:off x="685800" y="4400550"/>
            <a:ext cx="5486400" cy="3600600"/>
          </a:xfrm>
          <a:prstGeom prst="rect">
            <a:avLst/>
          </a:prstGeom>
        </p:spPr>
        <p:txBody>
          <a:bodyPr anchorCtr="0" anchor="t" bIns="91550" lIns="91550" spcFirstLastPara="1" rIns="91550" wrap="square" tIns="91550">
            <a:noAutofit/>
          </a:bodyPr>
          <a:lstStyle/>
          <a:p>
            <a:pPr indent="0" lvl="0" marL="0" rtl="0" algn="l">
              <a:spcBef>
                <a:spcPts val="0"/>
              </a:spcBef>
              <a:spcAft>
                <a:spcPts val="0"/>
              </a:spcAft>
              <a:buNone/>
            </a:pPr>
            <a:r>
              <a:t/>
            </a:r>
            <a:endParaRPr/>
          </a:p>
        </p:txBody>
      </p:sp>
      <p:sp>
        <p:nvSpPr>
          <p:cNvPr id="659" name="Google Shape;659;g325b1b7efda_0_58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5" name="Shape 675"/>
        <p:cNvGrpSpPr/>
        <p:nvPr/>
      </p:nvGrpSpPr>
      <p:grpSpPr>
        <a:xfrm>
          <a:off x="0" y="0"/>
          <a:ext cx="0" cy="0"/>
          <a:chOff x="0" y="0"/>
          <a:chExt cx="0" cy="0"/>
        </a:xfrm>
      </p:grpSpPr>
      <p:sp>
        <p:nvSpPr>
          <p:cNvPr id="676" name="Google Shape;676;g325b1b7efda_0_603:notes"/>
          <p:cNvSpPr txBox="1"/>
          <p:nvPr>
            <p:ph idx="1" type="body"/>
          </p:nvPr>
        </p:nvSpPr>
        <p:spPr>
          <a:xfrm>
            <a:off x="685800" y="4400550"/>
            <a:ext cx="5486400" cy="3600600"/>
          </a:xfrm>
          <a:prstGeom prst="rect">
            <a:avLst/>
          </a:prstGeom>
        </p:spPr>
        <p:txBody>
          <a:bodyPr anchorCtr="0" anchor="t" bIns="91550" lIns="91550" spcFirstLastPara="1" rIns="91550" wrap="square" tIns="91550">
            <a:noAutofit/>
          </a:bodyPr>
          <a:lstStyle/>
          <a:p>
            <a:pPr indent="0" lvl="0" marL="0" rtl="0" algn="l">
              <a:spcBef>
                <a:spcPts val="0"/>
              </a:spcBef>
              <a:spcAft>
                <a:spcPts val="0"/>
              </a:spcAft>
              <a:buNone/>
            </a:pPr>
            <a:r>
              <a:t/>
            </a:r>
            <a:endParaRPr/>
          </a:p>
        </p:txBody>
      </p:sp>
      <p:sp>
        <p:nvSpPr>
          <p:cNvPr id="677" name="Google Shape;677;g325b1b7efda_0_60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3" name="Shape 693"/>
        <p:cNvGrpSpPr/>
        <p:nvPr/>
      </p:nvGrpSpPr>
      <p:grpSpPr>
        <a:xfrm>
          <a:off x="0" y="0"/>
          <a:ext cx="0" cy="0"/>
          <a:chOff x="0" y="0"/>
          <a:chExt cx="0" cy="0"/>
        </a:xfrm>
      </p:grpSpPr>
      <p:sp>
        <p:nvSpPr>
          <p:cNvPr id="694" name="Google Shape;694;g325b1b7efda_0_620:notes"/>
          <p:cNvSpPr txBox="1"/>
          <p:nvPr>
            <p:ph idx="1" type="body"/>
          </p:nvPr>
        </p:nvSpPr>
        <p:spPr>
          <a:xfrm>
            <a:off x="685800" y="4400550"/>
            <a:ext cx="5486400" cy="3600600"/>
          </a:xfrm>
          <a:prstGeom prst="rect">
            <a:avLst/>
          </a:prstGeom>
        </p:spPr>
        <p:txBody>
          <a:bodyPr anchorCtr="0" anchor="t" bIns="91550" lIns="91550" spcFirstLastPara="1" rIns="91550" wrap="square" tIns="91550">
            <a:noAutofit/>
          </a:bodyPr>
          <a:lstStyle/>
          <a:p>
            <a:pPr indent="0" lvl="0" marL="0" rtl="0" algn="l">
              <a:spcBef>
                <a:spcPts val="0"/>
              </a:spcBef>
              <a:spcAft>
                <a:spcPts val="0"/>
              </a:spcAft>
              <a:buNone/>
            </a:pPr>
            <a:r>
              <a:t/>
            </a:r>
            <a:endParaRPr/>
          </a:p>
        </p:txBody>
      </p:sp>
      <p:sp>
        <p:nvSpPr>
          <p:cNvPr id="695" name="Google Shape;695;g325b1b7efda_0_6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1" name="Shape 711"/>
        <p:cNvGrpSpPr/>
        <p:nvPr/>
      </p:nvGrpSpPr>
      <p:grpSpPr>
        <a:xfrm>
          <a:off x="0" y="0"/>
          <a:ext cx="0" cy="0"/>
          <a:chOff x="0" y="0"/>
          <a:chExt cx="0" cy="0"/>
        </a:xfrm>
      </p:grpSpPr>
      <p:sp>
        <p:nvSpPr>
          <p:cNvPr id="712" name="Google Shape;712;g325b1b7efda_0_637:notes"/>
          <p:cNvSpPr txBox="1"/>
          <p:nvPr>
            <p:ph idx="1" type="body"/>
          </p:nvPr>
        </p:nvSpPr>
        <p:spPr>
          <a:xfrm>
            <a:off x="685800" y="4400550"/>
            <a:ext cx="5486400" cy="3600600"/>
          </a:xfrm>
          <a:prstGeom prst="rect">
            <a:avLst/>
          </a:prstGeom>
        </p:spPr>
        <p:txBody>
          <a:bodyPr anchorCtr="0" anchor="t" bIns="91550" lIns="91550" spcFirstLastPara="1" rIns="91550" wrap="square" tIns="91550">
            <a:noAutofit/>
          </a:bodyPr>
          <a:lstStyle/>
          <a:p>
            <a:pPr indent="0" lvl="0" marL="0" rtl="0" algn="l">
              <a:spcBef>
                <a:spcPts val="0"/>
              </a:spcBef>
              <a:spcAft>
                <a:spcPts val="0"/>
              </a:spcAft>
              <a:buNone/>
            </a:pPr>
            <a:r>
              <a:t/>
            </a:r>
            <a:endParaRPr/>
          </a:p>
        </p:txBody>
      </p:sp>
      <p:sp>
        <p:nvSpPr>
          <p:cNvPr id="713" name="Google Shape;713;g325b1b7efda_0_6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3" name="Shape 733"/>
        <p:cNvGrpSpPr/>
        <p:nvPr/>
      </p:nvGrpSpPr>
      <p:grpSpPr>
        <a:xfrm>
          <a:off x="0" y="0"/>
          <a:ext cx="0" cy="0"/>
          <a:chOff x="0" y="0"/>
          <a:chExt cx="0" cy="0"/>
        </a:xfrm>
      </p:grpSpPr>
      <p:sp>
        <p:nvSpPr>
          <p:cNvPr id="734" name="Google Shape;734;g325b1b7efda_0_658:notes"/>
          <p:cNvSpPr txBox="1"/>
          <p:nvPr>
            <p:ph idx="1" type="body"/>
          </p:nvPr>
        </p:nvSpPr>
        <p:spPr>
          <a:xfrm>
            <a:off x="685800" y="4400550"/>
            <a:ext cx="5486400" cy="3600600"/>
          </a:xfrm>
          <a:prstGeom prst="rect">
            <a:avLst/>
          </a:prstGeom>
        </p:spPr>
        <p:txBody>
          <a:bodyPr anchorCtr="0" anchor="t" bIns="91550" lIns="91550" spcFirstLastPara="1" rIns="91550" wrap="square" tIns="91550">
            <a:noAutofit/>
          </a:bodyPr>
          <a:lstStyle/>
          <a:p>
            <a:pPr indent="0" lvl="0" marL="0" rtl="0" algn="l">
              <a:spcBef>
                <a:spcPts val="0"/>
              </a:spcBef>
              <a:spcAft>
                <a:spcPts val="0"/>
              </a:spcAft>
              <a:buNone/>
            </a:pPr>
            <a:r>
              <a:t/>
            </a:r>
            <a:endParaRPr/>
          </a:p>
        </p:txBody>
      </p:sp>
      <p:sp>
        <p:nvSpPr>
          <p:cNvPr id="735" name="Google Shape;735;g325b1b7efda_0_6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325b1b7efda_0_87:notes"/>
          <p:cNvSpPr txBox="1"/>
          <p:nvPr>
            <p:ph idx="1" type="body"/>
          </p:nvPr>
        </p:nvSpPr>
        <p:spPr>
          <a:xfrm>
            <a:off x="685800" y="4400550"/>
            <a:ext cx="5486400" cy="3600600"/>
          </a:xfrm>
          <a:prstGeom prst="rect">
            <a:avLst/>
          </a:prstGeom>
        </p:spPr>
        <p:txBody>
          <a:bodyPr anchorCtr="0" anchor="t" bIns="91550" lIns="91550" spcFirstLastPara="1" rIns="91550" wrap="square" tIns="91550">
            <a:noAutofit/>
          </a:bodyPr>
          <a:lstStyle/>
          <a:p>
            <a:pPr indent="0" lvl="0" marL="0" rtl="0" algn="l">
              <a:spcBef>
                <a:spcPts val="0"/>
              </a:spcBef>
              <a:spcAft>
                <a:spcPts val="0"/>
              </a:spcAft>
              <a:buNone/>
            </a:pPr>
            <a:r>
              <a:t/>
            </a:r>
            <a:endParaRPr/>
          </a:p>
        </p:txBody>
      </p:sp>
      <p:sp>
        <p:nvSpPr>
          <p:cNvPr id="138" name="Google Shape;138;g325b1b7efda_0_8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1" name="Shape 741"/>
        <p:cNvGrpSpPr/>
        <p:nvPr/>
      </p:nvGrpSpPr>
      <p:grpSpPr>
        <a:xfrm>
          <a:off x="0" y="0"/>
          <a:ext cx="0" cy="0"/>
          <a:chOff x="0" y="0"/>
          <a:chExt cx="0" cy="0"/>
        </a:xfrm>
      </p:grpSpPr>
      <p:sp>
        <p:nvSpPr>
          <p:cNvPr id="742" name="Google Shape;742;g325b1b7efda_0_665:notes"/>
          <p:cNvSpPr txBox="1"/>
          <p:nvPr>
            <p:ph idx="1" type="body"/>
          </p:nvPr>
        </p:nvSpPr>
        <p:spPr>
          <a:xfrm>
            <a:off x="685800" y="4400550"/>
            <a:ext cx="5486400" cy="3600600"/>
          </a:xfrm>
          <a:prstGeom prst="rect">
            <a:avLst/>
          </a:prstGeom>
        </p:spPr>
        <p:txBody>
          <a:bodyPr anchorCtr="0" anchor="t" bIns="91550" lIns="91550" spcFirstLastPara="1" rIns="91550" wrap="square" tIns="91550">
            <a:noAutofit/>
          </a:bodyPr>
          <a:lstStyle/>
          <a:p>
            <a:pPr indent="0" lvl="0" marL="0" rtl="0" algn="l">
              <a:spcBef>
                <a:spcPts val="0"/>
              </a:spcBef>
              <a:spcAft>
                <a:spcPts val="0"/>
              </a:spcAft>
              <a:buNone/>
            </a:pPr>
            <a:r>
              <a:t/>
            </a:r>
            <a:endParaRPr/>
          </a:p>
        </p:txBody>
      </p:sp>
      <p:sp>
        <p:nvSpPr>
          <p:cNvPr id="743" name="Google Shape;743;g325b1b7efda_0_6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0" name="Shape 750"/>
        <p:cNvGrpSpPr/>
        <p:nvPr/>
      </p:nvGrpSpPr>
      <p:grpSpPr>
        <a:xfrm>
          <a:off x="0" y="0"/>
          <a:ext cx="0" cy="0"/>
          <a:chOff x="0" y="0"/>
          <a:chExt cx="0" cy="0"/>
        </a:xfrm>
      </p:grpSpPr>
      <p:sp>
        <p:nvSpPr>
          <p:cNvPr id="751" name="Google Shape;751;g325b1b7efda_0_673:notes"/>
          <p:cNvSpPr txBox="1"/>
          <p:nvPr>
            <p:ph idx="1" type="body"/>
          </p:nvPr>
        </p:nvSpPr>
        <p:spPr>
          <a:xfrm>
            <a:off x="685800" y="4400550"/>
            <a:ext cx="5486400" cy="3600600"/>
          </a:xfrm>
          <a:prstGeom prst="rect">
            <a:avLst/>
          </a:prstGeom>
        </p:spPr>
        <p:txBody>
          <a:bodyPr anchorCtr="0" anchor="t" bIns="91550" lIns="91550" spcFirstLastPara="1" rIns="91550" wrap="square" tIns="91550">
            <a:noAutofit/>
          </a:bodyPr>
          <a:lstStyle/>
          <a:p>
            <a:pPr indent="0" lvl="0" marL="0" rtl="0" algn="l">
              <a:spcBef>
                <a:spcPts val="0"/>
              </a:spcBef>
              <a:spcAft>
                <a:spcPts val="0"/>
              </a:spcAft>
              <a:buNone/>
            </a:pPr>
            <a:r>
              <a:t/>
            </a:r>
            <a:endParaRPr/>
          </a:p>
        </p:txBody>
      </p:sp>
      <p:sp>
        <p:nvSpPr>
          <p:cNvPr id="752" name="Google Shape;752;g325b1b7efda_0_67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9" name="Shape 759"/>
        <p:cNvGrpSpPr/>
        <p:nvPr/>
      </p:nvGrpSpPr>
      <p:grpSpPr>
        <a:xfrm>
          <a:off x="0" y="0"/>
          <a:ext cx="0" cy="0"/>
          <a:chOff x="0" y="0"/>
          <a:chExt cx="0" cy="0"/>
        </a:xfrm>
      </p:grpSpPr>
      <p:sp>
        <p:nvSpPr>
          <p:cNvPr id="760" name="Google Shape;760;g325b1b7efda_0_681:notes"/>
          <p:cNvSpPr txBox="1"/>
          <p:nvPr>
            <p:ph idx="1" type="body"/>
          </p:nvPr>
        </p:nvSpPr>
        <p:spPr>
          <a:xfrm>
            <a:off x="685800" y="4400550"/>
            <a:ext cx="5486400" cy="3600600"/>
          </a:xfrm>
          <a:prstGeom prst="rect">
            <a:avLst/>
          </a:prstGeom>
        </p:spPr>
        <p:txBody>
          <a:bodyPr anchorCtr="0" anchor="t" bIns="91550" lIns="91550" spcFirstLastPara="1" rIns="91550" wrap="square" tIns="91550">
            <a:noAutofit/>
          </a:bodyPr>
          <a:lstStyle/>
          <a:p>
            <a:pPr indent="0" lvl="0" marL="0" rtl="0" algn="l">
              <a:spcBef>
                <a:spcPts val="0"/>
              </a:spcBef>
              <a:spcAft>
                <a:spcPts val="0"/>
              </a:spcAft>
              <a:buNone/>
            </a:pPr>
            <a:r>
              <a:t/>
            </a:r>
            <a:endParaRPr/>
          </a:p>
        </p:txBody>
      </p:sp>
      <p:sp>
        <p:nvSpPr>
          <p:cNvPr id="761" name="Google Shape;761;g325b1b7efda_0_68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8" name="Shape 768"/>
        <p:cNvGrpSpPr/>
        <p:nvPr/>
      </p:nvGrpSpPr>
      <p:grpSpPr>
        <a:xfrm>
          <a:off x="0" y="0"/>
          <a:ext cx="0" cy="0"/>
          <a:chOff x="0" y="0"/>
          <a:chExt cx="0" cy="0"/>
        </a:xfrm>
      </p:grpSpPr>
      <p:sp>
        <p:nvSpPr>
          <p:cNvPr id="769" name="Google Shape;769;g325b1b7efda_0_689:notes"/>
          <p:cNvSpPr txBox="1"/>
          <p:nvPr>
            <p:ph idx="1" type="body"/>
          </p:nvPr>
        </p:nvSpPr>
        <p:spPr>
          <a:xfrm>
            <a:off x="685800" y="4400550"/>
            <a:ext cx="5486400" cy="3600600"/>
          </a:xfrm>
          <a:prstGeom prst="rect">
            <a:avLst/>
          </a:prstGeom>
        </p:spPr>
        <p:txBody>
          <a:bodyPr anchorCtr="0" anchor="t" bIns="91550" lIns="91550" spcFirstLastPara="1" rIns="91550" wrap="square" tIns="91550">
            <a:noAutofit/>
          </a:bodyPr>
          <a:lstStyle/>
          <a:p>
            <a:pPr indent="0" lvl="0" marL="0" rtl="0" algn="l">
              <a:spcBef>
                <a:spcPts val="0"/>
              </a:spcBef>
              <a:spcAft>
                <a:spcPts val="0"/>
              </a:spcAft>
              <a:buNone/>
            </a:pPr>
            <a:r>
              <a:t/>
            </a:r>
            <a:endParaRPr/>
          </a:p>
        </p:txBody>
      </p:sp>
      <p:sp>
        <p:nvSpPr>
          <p:cNvPr id="770" name="Google Shape;770;g325b1b7efda_0_68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9" name="Shape 779"/>
        <p:cNvGrpSpPr/>
        <p:nvPr/>
      </p:nvGrpSpPr>
      <p:grpSpPr>
        <a:xfrm>
          <a:off x="0" y="0"/>
          <a:ext cx="0" cy="0"/>
          <a:chOff x="0" y="0"/>
          <a:chExt cx="0" cy="0"/>
        </a:xfrm>
      </p:grpSpPr>
      <p:sp>
        <p:nvSpPr>
          <p:cNvPr id="780" name="Google Shape;780;g325b1b7efda_0_699:notes"/>
          <p:cNvSpPr txBox="1"/>
          <p:nvPr>
            <p:ph idx="1" type="body"/>
          </p:nvPr>
        </p:nvSpPr>
        <p:spPr>
          <a:xfrm>
            <a:off x="685800" y="4400550"/>
            <a:ext cx="5486400" cy="3600600"/>
          </a:xfrm>
          <a:prstGeom prst="rect">
            <a:avLst/>
          </a:prstGeom>
        </p:spPr>
        <p:txBody>
          <a:bodyPr anchorCtr="0" anchor="t" bIns="91550" lIns="91550" spcFirstLastPara="1" rIns="91550" wrap="square" tIns="91550">
            <a:noAutofit/>
          </a:bodyPr>
          <a:lstStyle/>
          <a:p>
            <a:pPr indent="0" lvl="0" marL="0" rtl="0" algn="l">
              <a:spcBef>
                <a:spcPts val="0"/>
              </a:spcBef>
              <a:spcAft>
                <a:spcPts val="0"/>
              </a:spcAft>
              <a:buNone/>
            </a:pPr>
            <a:r>
              <a:t/>
            </a:r>
            <a:endParaRPr/>
          </a:p>
        </p:txBody>
      </p:sp>
      <p:sp>
        <p:nvSpPr>
          <p:cNvPr id="781" name="Google Shape;781;g325b1b7efda_0_69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1" name="Shape 791"/>
        <p:cNvGrpSpPr/>
        <p:nvPr/>
      </p:nvGrpSpPr>
      <p:grpSpPr>
        <a:xfrm>
          <a:off x="0" y="0"/>
          <a:ext cx="0" cy="0"/>
          <a:chOff x="0" y="0"/>
          <a:chExt cx="0" cy="0"/>
        </a:xfrm>
      </p:grpSpPr>
      <p:sp>
        <p:nvSpPr>
          <p:cNvPr id="792" name="Google Shape;792;g325b1b7efda_0_710:notes"/>
          <p:cNvSpPr txBox="1"/>
          <p:nvPr>
            <p:ph idx="1" type="body"/>
          </p:nvPr>
        </p:nvSpPr>
        <p:spPr>
          <a:xfrm>
            <a:off x="685800" y="4400550"/>
            <a:ext cx="5486400" cy="3600600"/>
          </a:xfrm>
          <a:prstGeom prst="rect">
            <a:avLst/>
          </a:prstGeom>
        </p:spPr>
        <p:txBody>
          <a:bodyPr anchorCtr="0" anchor="t" bIns="91550" lIns="91550" spcFirstLastPara="1" rIns="91550" wrap="square" tIns="91550">
            <a:noAutofit/>
          </a:bodyPr>
          <a:lstStyle/>
          <a:p>
            <a:pPr indent="0" lvl="0" marL="0" rtl="0" algn="l">
              <a:spcBef>
                <a:spcPts val="0"/>
              </a:spcBef>
              <a:spcAft>
                <a:spcPts val="0"/>
              </a:spcAft>
              <a:buNone/>
            </a:pPr>
            <a:r>
              <a:t/>
            </a:r>
            <a:endParaRPr/>
          </a:p>
        </p:txBody>
      </p:sp>
      <p:sp>
        <p:nvSpPr>
          <p:cNvPr id="793" name="Google Shape;793;g325b1b7efda_0_7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9" name="Shape 809"/>
        <p:cNvGrpSpPr/>
        <p:nvPr/>
      </p:nvGrpSpPr>
      <p:grpSpPr>
        <a:xfrm>
          <a:off x="0" y="0"/>
          <a:ext cx="0" cy="0"/>
          <a:chOff x="0" y="0"/>
          <a:chExt cx="0" cy="0"/>
        </a:xfrm>
      </p:grpSpPr>
      <p:sp>
        <p:nvSpPr>
          <p:cNvPr id="810" name="Google Shape;810;g325b1b7efda_0_727:notes"/>
          <p:cNvSpPr txBox="1"/>
          <p:nvPr>
            <p:ph idx="1" type="body"/>
          </p:nvPr>
        </p:nvSpPr>
        <p:spPr>
          <a:xfrm>
            <a:off x="685800" y="4400550"/>
            <a:ext cx="5486400" cy="3600600"/>
          </a:xfrm>
          <a:prstGeom prst="rect">
            <a:avLst/>
          </a:prstGeom>
        </p:spPr>
        <p:txBody>
          <a:bodyPr anchorCtr="0" anchor="t" bIns="91550" lIns="91550" spcFirstLastPara="1" rIns="91550" wrap="square" tIns="91550">
            <a:noAutofit/>
          </a:bodyPr>
          <a:lstStyle/>
          <a:p>
            <a:pPr indent="0" lvl="0" marL="0" rtl="0" algn="l">
              <a:spcBef>
                <a:spcPts val="0"/>
              </a:spcBef>
              <a:spcAft>
                <a:spcPts val="0"/>
              </a:spcAft>
              <a:buNone/>
            </a:pPr>
            <a:r>
              <a:t/>
            </a:r>
            <a:endParaRPr/>
          </a:p>
        </p:txBody>
      </p:sp>
      <p:sp>
        <p:nvSpPr>
          <p:cNvPr id="811" name="Google Shape;811;g325b1b7efda_0_7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9" name="Shape 839"/>
        <p:cNvGrpSpPr/>
        <p:nvPr/>
      </p:nvGrpSpPr>
      <p:grpSpPr>
        <a:xfrm>
          <a:off x="0" y="0"/>
          <a:ext cx="0" cy="0"/>
          <a:chOff x="0" y="0"/>
          <a:chExt cx="0" cy="0"/>
        </a:xfrm>
      </p:grpSpPr>
      <p:sp>
        <p:nvSpPr>
          <p:cNvPr id="840" name="Google Shape;840;g325b1b7efda_0_756:notes"/>
          <p:cNvSpPr txBox="1"/>
          <p:nvPr>
            <p:ph idx="1" type="body"/>
          </p:nvPr>
        </p:nvSpPr>
        <p:spPr>
          <a:xfrm>
            <a:off x="685800" y="4400550"/>
            <a:ext cx="5486400" cy="3600600"/>
          </a:xfrm>
          <a:prstGeom prst="rect">
            <a:avLst/>
          </a:prstGeom>
        </p:spPr>
        <p:txBody>
          <a:bodyPr anchorCtr="0" anchor="t" bIns="91550" lIns="91550" spcFirstLastPara="1" rIns="91550" wrap="square" tIns="91550">
            <a:noAutofit/>
          </a:bodyPr>
          <a:lstStyle/>
          <a:p>
            <a:pPr indent="0" lvl="0" marL="0" rtl="0" algn="l">
              <a:spcBef>
                <a:spcPts val="0"/>
              </a:spcBef>
              <a:spcAft>
                <a:spcPts val="0"/>
              </a:spcAft>
              <a:buNone/>
            </a:pPr>
            <a:r>
              <a:t/>
            </a:r>
            <a:endParaRPr/>
          </a:p>
        </p:txBody>
      </p:sp>
      <p:sp>
        <p:nvSpPr>
          <p:cNvPr id="841" name="Google Shape;841;g325b1b7efda_0_7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9" name="Shape 869"/>
        <p:cNvGrpSpPr/>
        <p:nvPr/>
      </p:nvGrpSpPr>
      <p:grpSpPr>
        <a:xfrm>
          <a:off x="0" y="0"/>
          <a:ext cx="0" cy="0"/>
          <a:chOff x="0" y="0"/>
          <a:chExt cx="0" cy="0"/>
        </a:xfrm>
      </p:grpSpPr>
      <p:sp>
        <p:nvSpPr>
          <p:cNvPr id="870" name="Google Shape;870;g325b1b7efda_0_785:notes"/>
          <p:cNvSpPr txBox="1"/>
          <p:nvPr>
            <p:ph idx="1" type="body"/>
          </p:nvPr>
        </p:nvSpPr>
        <p:spPr>
          <a:xfrm>
            <a:off x="685800" y="4400550"/>
            <a:ext cx="5486400" cy="3600600"/>
          </a:xfrm>
          <a:prstGeom prst="rect">
            <a:avLst/>
          </a:prstGeom>
        </p:spPr>
        <p:txBody>
          <a:bodyPr anchorCtr="0" anchor="t" bIns="91550" lIns="91550" spcFirstLastPara="1" rIns="91550" wrap="square" tIns="91550">
            <a:noAutofit/>
          </a:bodyPr>
          <a:lstStyle/>
          <a:p>
            <a:pPr indent="0" lvl="0" marL="0" rtl="0" algn="l">
              <a:spcBef>
                <a:spcPts val="0"/>
              </a:spcBef>
              <a:spcAft>
                <a:spcPts val="0"/>
              </a:spcAft>
              <a:buNone/>
            </a:pPr>
            <a:r>
              <a:t/>
            </a:r>
            <a:endParaRPr/>
          </a:p>
        </p:txBody>
      </p:sp>
      <p:sp>
        <p:nvSpPr>
          <p:cNvPr id="871" name="Google Shape;871;g325b1b7efda_0_78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8" name="Shape 888"/>
        <p:cNvGrpSpPr/>
        <p:nvPr/>
      </p:nvGrpSpPr>
      <p:grpSpPr>
        <a:xfrm>
          <a:off x="0" y="0"/>
          <a:ext cx="0" cy="0"/>
          <a:chOff x="0" y="0"/>
          <a:chExt cx="0" cy="0"/>
        </a:xfrm>
      </p:grpSpPr>
      <p:sp>
        <p:nvSpPr>
          <p:cNvPr id="889" name="Google Shape;889;g325b1b7efda_0_803:notes"/>
          <p:cNvSpPr txBox="1"/>
          <p:nvPr>
            <p:ph idx="1" type="body"/>
          </p:nvPr>
        </p:nvSpPr>
        <p:spPr>
          <a:xfrm>
            <a:off x="685800" y="4400550"/>
            <a:ext cx="5486400" cy="3600600"/>
          </a:xfrm>
          <a:prstGeom prst="rect">
            <a:avLst/>
          </a:prstGeom>
        </p:spPr>
        <p:txBody>
          <a:bodyPr anchorCtr="0" anchor="t" bIns="91550" lIns="91550" spcFirstLastPara="1" rIns="91550" wrap="square" tIns="91550">
            <a:noAutofit/>
          </a:bodyPr>
          <a:lstStyle/>
          <a:p>
            <a:pPr indent="0" lvl="0" marL="0" rtl="0" algn="l">
              <a:spcBef>
                <a:spcPts val="0"/>
              </a:spcBef>
              <a:spcAft>
                <a:spcPts val="0"/>
              </a:spcAft>
              <a:buNone/>
            </a:pPr>
            <a:r>
              <a:t/>
            </a:r>
            <a:endParaRPr/>
          </a:p>
        </p:txBody>
      </p:sp>
      <p:sp>
        <p:nvSpPr>
          <p:cNvPr id="890" name="Google Shape;890;g325b1b7efda_0_80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325b1b7efda_0_105:notes"/>
          <p:cNvSpPr txBox="1"/>
          <p:nvPr>
            <p:ph idx="1" type="body"/>
          </p:nvPr>
        </p:nvSpPr>
        <p:spPr>
          <a:xfrm>
            <a:off x="685800" y="4400550"/>
            <a:ext cx="5486400" cy="3600600"/>
          </a:xfrm>
          <a:prstGeom prst="rect">
            <a:avLst/>
          </a:prstGeom>
        </p:spPr>
        <p:txBody>
          <a:bodyPr anchorCtr="0" anchor="t" bIns="91550" lIns="91550" spcFirstLastPara="1" rIns="91550" wrap="square" tIns="91550">
            <a:noAutofit/>
          </a:bodyPr>
          <a:lstStyle/>
          <a:p>
            <a:pPr indent="0" lvl="0" marL="0" rtl="0" algn="l">
              <a:spcBef>
                <a:spcPts val="0"/>
              </a:spcBef>
              <a:spcAft>
                <a:spcPts val="0"/>
              </a:spcAft>
              <a:buNone/>
            </a:pPr>
            <a:r>
              <a:t/>
            </a:r>
            <a:endParaRPr/>
          </a:p>
        </p:txBody>
      </p:sp>
      <p:sp>
        <p:nvSpPr>
          <p:cNvPr id="157" name="Google Shape;157;g325b1b7efda_0_10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3" name="Shape 913"/>
        <p:cNvGrpSpPr/>
        <p:nvPr/>
      </p:nvGrpSpPr>
      <p:grpSpPr>
        <a:xfrm>
          <a:off x="0" y="0"/>
          <a:ext cx="0" cy="0"/>
          <a:chOff x="0" y="0"/>
          <a:chExt cx="0" cy="0"/>
        </a:xfrm>
      </p:grpSpPr>
      <p:sp>
        <p:nvSpPr>
          <p:cNvPr id="914" name="Google Shape;914;g325b1b7efda_0_827:notes"/>
          <p:cNvSpPr txBox="1"/>
          <p:nvPr>
            <p:ph idx="1" type="body"/>
          </p:nvPr>
        </p:nvSpPr>
        <p:spPr>
          <a:xfrm>
            <a:off x="685800" y="4400550"/>
            <a:ext cx="5486400" cy="3600600"/>
          </a:xfrm>
          <a:prstGeom prst="rect">
            <a:avLst/>
          </a:prstGeom>
        </p:spPr>
        <p:txBody>
          <a:bodyPr anchorCtr="0" anchor="t" bIns="91550" lIns="91550" spcFirstLastPara="1" rIns="91550" wrap="square" tIns="91550">
            <a:noAutofit/>
          </a:bodyPr>
          <a:lstStyle/>
          <a:p>
            <a:pPr indent="0" lvl="0" marL="0" rtl="0" algn="l">
              <a:spcBef>
                <a:spcPts val="0"/>
              </a:spcBef>
              <a:spcAft>
                <a:spcPts val="0"/>
              </a:spcAft>
              <a:buNone/>
            </a:pPr>
            <a:r>
              <a:t/>
            </a:r>
            <a:endParaRPr/>
          </a:p>
        </p:txBody>
      </p:sp>
      <p:sp>
        <p:nvSpPr>
          <p:cNvPr id="915" name="Google Shape;915;g325b1b7efda_0_8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8" name="Shape 948"/>
        <p:cNvGrpSpPr/>
        <p:nvPr/>
      </p:nvGrpSpPr>
      <p:grpSpPr>
        <a:xfrm>
          <a:off x="0" y="0"/>
          <a:ext cx="0" cy="0"/>
          <a:chOff x="0" y="0"/>
          <a:chExt cx="0" cy="0"/>
        </a:xfrm>
      </p:grpSpPr>
      <p:sp>
        <p:nvSpPr>
          <p:cNvPr id="949" name="Google Shape;949;g325b1b7efda_0_861:notes"/>
          <p:cNvSpPr txBox="1"/>
          <p:nvPr>
            <p:ph idx="1" type="body"/>
          </p:nvPr>
        </p:nvSpPr>
        <p:spPr>
          <a:xfrm>
            <a:off x="685800" y="4400550"/>
            <a:ext cx="5486400" cy="3600600"/>
          </a:xfrm>
          <a:prstGeom prst="rect">
            <a:avLst/>
          </a:prstGeom>
        </p:spPr>
        <p:txBody>
          <a:bodyPr anchorCtr="0" anchor="t" bIns="91550" lIns="91550" spcFirstLastPara="1" rIns="91550" wrap="square" tIns="91550">
            <a:noAutofit/>
          </a:bodyPr>
          <a:lstStyle/>
          <a:p>
            <a:pPr indent="0" lvl="0" marL="0" rtl="0" algn="l">
              <a:spcBef>
                <a:spcPts val="0"/>
              </a:spcBef>
              <a:spcAft>
                <a:spcPts val="0"/>
              </a:spcAft>
              <a:buNone/>
            </a:pPr>
            <a:r>
              <a:t/>
            </a:r>
            <a:endParaRPr/>
          </a:p>
        </p:txBody>
      </p:sp>
      <p:sp>
        <p:nvSpPr>
          <p:cNvPr id="950" name="Google Shape;950;g325b1b7efda_0_86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8" name="Shape 958"/>
        <p:cNvGrpSpPr/>
        <p:nvPr/>
      </p:nvGrpSpPr>
      <p:grpSpPr>
        <a:xfrm>
          <a:off x="0" y="0"/>
          <a:ext cx="0" cy="0"/>
          <a:chOff x="0" y="0"/>
          <a:chExt cx="0" cy="0"/>
        </a:xfrm>
      </p:grpSpPr>
      <p:sp>
        <p:nvSpPr>
          <p:cNvPr id="959" name="Google Shape;959;g325b1b7efda_0_870:notes"/>
          <p:cNvSpPr txBox="1"/>
          <p:nvPr>
            <p:ph idx="1" type="body"/>
          </p:nvPr>
        </p:nvSpPr>
        <p:spPr>
          <a:xfrm>
            <a:off x="685800" y="4400550"/>
            <a:ext cx="5486400" cy="3600600"/>
          </a:xfrm>
          <a:prstGeom prst="rect">
            <a:avLst/>
          </a:prstGeom>
        </p:spPr>
        <p:txBody>
          <a:bodyPr anchorCtr="0" anchor="t" bIns="91550" lIns="91550" spcFirstLastPara="1" rIns="91550" wrap="square" tIns="91550">
            <a:noAutofit/>
          </a:bodyPr>
          <a:lstStyle/>
          <a:p>
            <a:pPr indent="0" lvl="0" marL="0" rtl="0" algn="l">
              <a:spcBef>
                <a:spcPts val="0"/>
              </a:spcBef>
              <a:spcAft>
                <a:spcPts val="0"/>
              </a:spcAft>
              <a:buNone/>
            </a:pPr>
            <a:r>
              <a:t/>
            </a:r>
            <a:endParaRPr/>
          </a:p>
        </p:txBody>
      </p:sp>
      <p:sp>
        <p:nvSpPr>
          <p:cNvPr id="960" name="Google Shape;960;g325b1b7efda_0_87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2" name="Shape 972"/>
        <p:cNvGrpSpPr/>
        <p:nvPr/>
      </p:nvGrpSpPr>
      <p:grpSpPr>
        <a:xfrm>
          <a:off x="0" y="0"/>
          <a:ext cx="0" cy="0"/>
          <a:chOff x="0" y="0"/>
          <a:chExt cx="0" cy="0"/>
        </a:xfrm>
      </p:grpSpPr>
      <p:sp>
        <p:nvSpPr>
          <p:cNvPr id="973" name="Google Shape;973;g325b1b7efda_0_883:notes"/>
          <p:cNvSpPr txBox="1"/>
          <p:nvPr>
            <p:ph idx="1" type="body"/>
          </p:nvPr>
        </p:nvSpPr>
        <p:spPr>
          <a:xfrm>
            <a:off x="685800" y="4400550"/>
            <a:ext cx="5486400" cy="3600600"/>
          </a:xfrm>
          <a:prstGeom prst="rect">
            <a:avLst/>
          </a:prstGeom>
        </p:spPr>
        <p:txBody>
          <a:bodyPr anchorCtr="0" anchor="t" bIns="91550" lIns="91550" spcFirstLastPara="1" rIns="91550" wrap="square" tIns="91550">
            <a:noAutofit/>
          </a:bodyPr>
          <a:lstStyle/>
          <a:p>
            <a:pPr indent="0" lvl="0" marL="0" rtl="0" algn="l">
              <a:spcBef>
                <a:spcPts val="0"/>
              </a:spcBef>
              <a:spcAft>
                <a:spcPts val="0"/>
              </a:spcAft>
              <a:buNone/>
            </a:pPr>
            <a:r>
              <a:t/>
            </a:r>
            <a:endParaRPr/>
          </a:p>
        </p:txBody>
      </p:sp>
      <p:sp>
        <p:nvSpPr>
          <p:cNvPr id="974" name="Google Shape;974;g325b1b7efda_0_88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3" name="Shape 993"/>
        <p:cNvGrpSpPr/>
        <p:nvPr/>
      </p:nvGrpSpPr>
      <p:grpSpPr>
        <a:xfrm>
          <a:off x="0" y="0"/>
          <a:ext cx="0" cy="0"/>
          <a:chOff x="0" y="0"/>
          <a:chExt cx="0" cy="0"/>
        </a:xfrm>
      </p:grpSpPr>
      <p:sp>
        <p:nvSpPr>
          <p:cNvPr id="994" name="Google Shape;994;g325b1b7efda_0_903:notes"/>
          <p:cNvSpPr txBox="1"/>
          <p:nvPr>
            <p:ph idx="1" type="body"/>
          </p:nvPr>
        </p:nvSpPr>
        <p:spPr>
          <a:xfrm>
            <a:off x="685800" y="4400550"/>
            <a:ext cx="5486400" cy="3600600"/>
          </a:xfrm>
          <a:prstGeom prst="rect">
            <a:avLst/>
          </a:prstGeom>
        </p:spPr>
        <p:txBody>
          <a:bodyPr anchorCtr="0" anchor="t" bIns="91550" lIns="91550" spcFirstLastPara="1" rIns="91550" wrap="square" tIns="91550">
            <a:noAutofit/>
          </a:bodyPr>
          <a:lstStyle/>
          <a:p>
            <a:pPr indent="0" lvl="0" marL="0" rtl="0" algn="l">
              <a:spcBef>
                <a:spcPts val="0"/>
              </a:spcBef>
              <a:spcAft>
                <a:spcPts val="0"/>
              </a:spcAft>
              <a:buNone/>
            </a:pPr>
            <a:r>
              <a:t/>
            </a:r>
            <a:endParaRPr/>
          </a:p>
        </p:txBody>
      </p:sp>
      <p:sp>
        <p:nvSpPr>
          <p:cNvPr id="995" name="Google Shape;995;g325b1b7efda_0_90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2" name="Shape 1012"/>
        <p:cNvGrpSpPr/>
        <p:nvPr/>
      </p:nvGrpSpPr>
      <p:grpSpPr>
        <a:xfrm>
          <a:off x="0" y="0"/>
          <a:ext cx="0" cy="0"/>
          <a:chOff x="0" y="0"/>
          <a:chExt cx="0" cy="0"/>
        </a:xfrm>
      </p:grpSpPr>
      <p:sp>
        <p:nvSpPr>
          <p:cNvPr id="1013" name="Google Shape;1013;g325b1b7efda_0_921:notes"/>
          <p:cNvSpPr txBox="1"/>
          <p:nvPr>
            <p:ph idx="1" type="body"/>
          </p:nvPr>
        </p:nvSpPr>
        <p:spPr>
          <a:xfrm>
            <a:off x="685800" y="4400550"/>
            <a:ext cx="5486400" cy="3600600"/>
          </a:xfrm>
          <a:prstGeom prst="rect">
            <a:avLst/>
          </a:prstGeom>
        </p:spPr>
        <p:txBody>
          <a:bodyPr anchorCtr="0" anchor="t" bIns="91550" lIns="91550" spcFirstLastPara="1" rIns="91550" wrap="square" tIns="91550">
            <a:noAutofit/>
          </a:bodyPr>
          <a:lstStyle/>
          <a:p>
            <a:pPr indent="0" lvl="0" marL="0" rtl="0" algn="l">
              <a:spcBef>
                <a:spcPts val="0"/>
              </a:spcBef>
              <a:spcAft>
                <a:spcPts val="0"/>
              </a:spcAft>
              <a:buNone/>
            </a:pPr>
            <a:r>
              <a:t/>
            </a:r>
            <a:endParaRPr/>
          </a:p>
        </p:txBody>
      </p:sp>
      <p:sp>
        <p:nvSpPr>
          <p:cNvPr id="1014" name="Google Shape;1014;g325b1b7efda_0_9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9" name="Shape 1029"/>
        <p:cNvGrpSpPr/>
        <p:nvPr/>
      </p:nvGrpSpPr>
      <p:grpSpPr>
        <a:xfrm>
          <a:off x="0" y="0"/>
          <a:ext cx="0" cy="0"/>
          <a:chOff x="0" y="0"/>
          <a:chExt cx="0" cy="0"/>
        </a:xfrm>
      </p:grpSpPr>
      <p:sp>
        <p:nvSpPr>
          <p:cNvPr id="1030" name="Google Shape;1030;g325b1b7efda_0_937:notes"/>
          <p:cNvSpPr txBox="1"/>
          <p:nvPr>
            <p:ph idx="1" type="body"/>
          </p:nvPr>
        </p:nvSpPr>
        <p:spPr>
          <a:xfrm>
            <a:off x="685800" y="4400550"/>
            <a:ext cx="5486400" cy="3600600"/>
          </a:xfrm>
          <a:prstGeom prst="rect">
            <a:avLst/>
          </a:prstGeom>
        </p:spPr>
        <p:txBody>
          <a:bodyPr anchorCtr="0" anchor="t" bIns="91550" lIns="91550" spcFirstLastPara="1" rIns="91550" wrap="square" tIns="91550">
            <a:noAutofit/>
          </a:bodyPr>
          <a:lstStyle/>
          <a:p>
            <a:pPr indent="0" lvl="0" marL="0" rtl="0" algn="l">
              <a:spcBef>
                <a:spcPts val="0"/>
              </a:spcBef>
              <a:spcAft>
                <a:spcPts val="0"/>
              </a:spcAft>
              <a:buNone/>
            </a:pPr>
            <a:r>
              <a:t/>
            </a:r>
            <a:endParaRPr/>
          </a:p>
        </p:txBody>
      </p:sp>
      <p:sp>
        <p:nvSpPr>
          <p:cNvPr id="1031" name="Google Shape;1031;g325b1b7efda_0_9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7" name="Shape 1047"/>
        <p:cNvGrpSpPr/>
        <p:nvPr/>
      </p:nvGrpSpPr>
      <p:grpSpPr>
        <a:xfrm>
          <a:off x="0" y="0"/>
          <a:ext cx="0" cy="0"/>
          <a:chOff x="0" y="0"/>
          <a:chExt cx="0" cy="0"/>
        </a:xfrm>
      </p:grpSpPr>
      <p:sp>
        <p:nvSpPr>
          <p:cNvPr id="1048" name="Google Shape;1048;g325b1b7efda_0_954:notes"/>
          <p:cNvSpPr txBox="1"/>
          <p:nvPr>
            <p:ph idx="1" type="body"/>
          </p:nvPr>
        </p:nvSpPr>
        <p:spPr>
          <a:xfrm>
            <a:off x="685800" y="4400550"/>
            <a:ext cx="5486400" cy="3600600"/>
          </a:xfrm>
          <a:prstGeom prst="rect">
            <a:avLst/>
          </a:prstGeom>
        </p:spPr>
        <p:txBody>
          <a:bodyPr anchorCtr="0" anchor="t" bIns="91550" lIns="91550" spcFirstLastPara="1" rIns="91550" wrap="square" tIns="91550">
            <a:noAutofit/>
          </a:bodyPr>
          <a:lstStyle/>
          <a:p>
            <a:pPr indent="0" lvl="0" marL="0" rtl="0" algn="l">
              <a:spcBef>
                <a:spcPts val="0"/>
              </a:spcBef>
              <a:spcAft>
                <a:spcPts val="0"/>
              </a:spcAft>
              <a:buNone/>
            </a:pPr>
            <a:r>
              <a:t/>
            </a:r>
            <a:endParaRPr/>
          </a:p>
        </p:txBody>
      </p:sp>
      <p:sp>
        <p:nvSpPr>
          <p:cNvPr id="1049" name="Google Shape;1049;g325b1b7efda_0_9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4" name="Shape 1064"/>
        <p:cNvGrpSpPr/>
        <p:nvPr/>
      </p:nvGrpSpPr>
      <p:grpSpPr>
        <a:xfrm>
          <a:off x="0" y="0"/>
          <a:ext cx="0" cy="0"/>
          <a:chOff x="0" y="0"/>
          <a:chExt cx="0" cy="0"/>
        </a:xfrm>
      </p:grpSpPr>
      <p:sp>
        <p:nvSpPr>
          <p:cNvPr id="1065" name="Google Shape;1065;g325b1b7efda_0_970:notes"/>
          <p:cNvSpPr txBox="1"/>
          <p:nvPr>
            <p:ph idx="1" type="body"/>
          </p:nvPr>
        </p:nvSpPr>
        <p:spPr>
          <a:xfrm>
            <a:off x="685800" y="4400550"/>
            <a:ext cx="5486400" cy="3600600"/>
          </a:xfrm>
          <a:prstGeom prst="rect">
            <a:avLst/>
          </a:prstGeom>
        </p:spPr>
        <p:txBody>
          <a:bodyPr anchorCtr="0" anchor="t" bIns="91550" lIns="91550" spcFirstLastPara="1" rIns="91550" wrap="square" tIns="91550">
            <a:noAutofit/>
          </a:bodyPr>
          <a:lstStyle/>
          <a:p>
            <a:pPr indent="0" lvl="0" marL="0" rtl="0" algn="l">
              <a:spcBef>
                <a:spcPts val="0"/>
              </a:spcBef>
              <a:spcAft>
                <a:spcPts val="0"/>
              </a:spcAft>
              <a:buNone/>
            </a:pPr>
            <a:r>
              <a:t/>
            </a:r>
            <a:endParaRPr/>
          </a:p>
        </p:txBody>
      </p:sp>
      <p:sp>
        <p:nvSpPr>
          <p:cNvPr id="1066" name="Google Shape;1066;g325b1b7efda_0_97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2" name="Shape 1082"/>
        <p:cNvGrpSpPr/>
        <p:nvPr/>
      </p:nvGrpSpPr>
      <p:grpSpPr>
        <a:xfrm>
          <a:off x="0" y="0"/>
          <a:ext cx="0" cy="0"/>
          <a:chOff x="0" y="0"/>
          <a:chExt cx="0" cy="0"/>
        </a:xfrm>
      </p:grpSpPr>
      <p:sp>
        <p:nvSpPr>
          <p:cNvPr id="1083" name="Google Shape;1083;g325b1b7efda_0_987:notes"/>
          <p:cNvSpPr txBox="1"/>
          <p:nvPr>
            <p:ph idx="1" type="body"/>
          </p:nvPr>
        </p:nvSpPr>
        <p:spPr>
          <a:xfrm>
            <a:off x="685800" y="4400550"/>
            <a:ext cx="5486400" cy="3600600"/>
          </a:xfrm>
          <a:prstGeom prst="rect">
            <a:avLst/>
          </a:prstGeom>
        </p:spPr>
        <p:txBody>
          <a:bodyPr anchorCtr="0" anchor="t" bIns="91550" lIns="91550" spcFirstLastPara="1" rIns="91550" wrap="square" tIns="91550">
            <a:noAutofit/>
          </a:bodyPr>
          <a:lstStyle/>
          <a:p>
            <a:pPr indent="0" lvl="0" marL="0" rtl="0" algn="l">
              <a:spcBef>
                <a:spcPts val="0"/>
              </a:spcBef>
              <a:spcAft>
                <a:spcPts val="0"/>
              </a:spcAft>
              <a:buNone/>
            </a:pPr>
            <a:r>
              <a:t/>
            </a:r>
            <a:endParaRPr/>
          </a:p>
        </p:txBody>
      </p:sp>
      <p:sp>
        <p:nvSpPr>
          <p:cNvPr id="1084" name="Google Shape;1084;g325b1b7efda_0_98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325b1b7efda_0_124:notes"/>
          <p:cNvSpPr txBox="1"/>
          <p:nvPr>
            <p:ph idx="1" type="body"/>
          </p:nvPr>
        </p:nvSpPr>
        <p:spPr>
          <a:xfrm>
            <a:off x="685800" y="4400550"/>
            <a:ext cx="5486400" cy="3600600"/>
          </a:xfrm>
          <a:prstGeom prst="rect">
            <a:avLst/>
          </a:prstGeom>
        </p:spPr>
        <p:txBody>
          <a:bodyPr anchorCtr="0" anchor="t" bIns="91550" lIns="91550" spcFirstLastPara="1" rIns="91550" wrap="square" tIns="91550">
            <a:noAutofit/>
          </a:bodyPr>
          <a:lstStyle/>
          <a:p>
            <a:pPr indent="0" lvl="0" marL="0" rtl="0" algn="l">
              <a:spcBef>
                <a:spcPts val="0"/>
              </a:spcBef>
              <a:spcAft>
                <a:spcPts val="0"/>
              </a:spcAft>
              <a:buNone/>
            </a:pPr>
            <a:r>
              <a:t/>
            </a:r>
            <a:endParaRPr/>
          </a:p>
        </p:txBody>
      </p:sp>
      <p:sp>
        <p:nvSpPr>
          <p:cNvPr id="177" name="Google Shape;177;g325b1b7efda_0_1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3" name="Shape 1113"/>
        <p:cNvGrpSpPr/>
        <p:nvPr/>
      </p:nvGrpSpPr>
      <p:grpSpPr>
        <a:xfrm>
          <a:off x="0" y="0"/>
          <a:ext cx="0" cy="0"/>
          <a:chOff x="0" y="0"/>
          <a:chExt cx="0" cy="0"/>
        </a:xfrm>
      </p:grpSpPr>
      <p:sp>
        <p:nvSpPr>
          <p:cNvPr id="1114" name="Google Shape;1114;g325b1b7efda_0_1017:notes"/>
          <p:cNvSpPr txBox="1"/>
          <p:nvPr>
            <p:ph idx="1" type="body"/>
          </p:nvPr>
        </p:nvSpPr>
        <p:spPr>
          <a:xfrm>
            <a:off x="685800" y="4400550"/>
            <a:ext cx="5486400" cy="3600600"/>
          </a:xfrm>
          <a:prstGeom prst="rect">
            <a:avLst/>
          </a:prstGeom>
        </p:spPr>
        <p:txBody>
          <a:bodyPr anchorCtr="0" anchor="t" bIns="91550" lIns="91550" spcFirstLastPara="1" rIns="91550" wrap="square" tIns="91550">
            <a:noAutofit/>
          </a:bodyPr>
          <a:lstStyle/>
          <a:p>
            <a:pPr indent="0" lvl="0" marL="0" rtl="0" algn="l">
              <a:spcBef>
                <a:spcPts val="0"/>
              </a:spcBef>
              <a:spcAft>
                <a:spcPts val="0"/>
              </a:spcAft>
              <a:buNone/>
            </a:pPr>
            <a:r>
              <a:t/>
            </a:r>
            <a:endParaRPr/>
          </a:p>
        </p:txBody>
      </p:sp>
      <p:sp>
        <p:nvSpPr>
          <p:cNvPr id="1115" name="Google Shape;1115;g325b1b7efda_0_10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6" name="Shape 1146"/>
        <p:cNvGrpSpPr/>
        <p:nvPr/>
      </p:nvGrpSpPr>
      <p:grpSpPr>
        <a:xfrm>
          <a:off x="0" y="0"/>
          <a:ext cx="0" cy="0"/>
          <a:chOff x="0" y="0"/>
          <a:chExt cx="0" cy="0"/>
        </a:xfrm>
      </p:grpSpPr>
      <p:sp>
        <p:nvSpPr>
          <p:cNvPr id="1147" name="Google Shape;1147;g325b1b7efda_0_1049:notes"/>
          <p:cNvSpPr txBox="1"/>
          <p:nvPr>
            <p:ph idx="1" type="body"/>
          </p:nvPr>
        </p:nvSpPr>
        <p:spPr>
          <a:xfrm>
            <a:off x="685800" y="4400550"/>
            <a:ext cx="5486400" cy="3600600"/>
          </a:xfrm>
          <a:prstGeom prst="rect">
            <a:avLst/>
          </a:prstGeom>
        </p:spPr>
        <p:txBody>
          <a:bodyPr anchorCtr="0" anchor="t" bIns="91550" lIns="91550" spcFirstLastPara="1" rIns="91550" wrap="square" tIns="91550">
            <a:noAutofit/>
          </a:bodyPr>
          <a:lstStyle/>
          <a:p>
            <a:pPr indent="0" lvl="0" marL="0" rtl="0" algn="l">
              <a:spcBef>
                <a:spcPts val="0"/>
              </a:spcBef>
              <a:spcAft>
                <a:spcPts val="0"/>
              </a:spcAft>
              <a:buNone/>
            </a:pPr>
            <a:r>
              <a:t/>
            </a:r>
            <a:endParaRPr/>
          </a:p>
        </p:txBody>
      </p:sp>
      <p:sp>
        <p:nvSpPr>
          <p:cNvPr id="1148" name="Google Shape;1148;g325b1b7efda_0_10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8" name="Shape 1178"/>
        <p:cNvGrpSpPr/>
        <p:nvPr/>
      </p:nvGrpSpPr>
      <p:grpSpPr>
        <a:xfrm>
          <a:off x="0" y="0"/>
          <a:ext cx="0" cy="0"/>
          <a:chOff x="0" y="0"/>
          <a:chExt cx="0" cy="0"/>
        </a:xfrm>
      </p:grpSpPr>
      <p:sp>
        <p:nvSpPr>
          <p:cNvPr id="1179" name="Google Shape;1179;g325b1b7efda_0_1080:notes"/>
          <p:cNvSpPr txBox="1"/>
          <p:nvPr>
            <p:ph idx="1" type="body"/>
          </p:nvPr>
        </p:nvSpPr>
        <p:spPr>
          <a:xfrm>
            <a:off x="685800" y="4400550"/>
            <a:ext cx="5486400" cy="3600600"/>
          </a:xfrm>
          <a:prstGeom prst="rect">
            <a:avLst/>
          </a:prstGeom>
        </p:spPr>
        <p:txBody>
          <a:bodyPr anchorCtr="0" anchor="t" bIns="91550" lIns="91550" spcFirstLastPara="1" rIns="91550" wrap="square" tIns="91550">
            <a:noAutofit/>
          </a:bodyPr>
          <a:lstStyle/>
          <a:p>
            <a:pPr indent="0" lvl="0" marL="0" rtl="0" algn="l">
              <a:spcBef>
                <a:spcPts val="0"/>
              </a:spcBef>
              <a:spcAft>
                <a:spcPts val="0"/>
              </a:spcAft>
              <a:buNone/>
            </a:pPr>
            <a:r>
              <a:t/>
            </a:r>
            <a:endParaRPr/>
          </a:p>
        </p:txBody>
      </p:sp>
      <p:sp>
        <p:nvSpPr>
          <p:cNvPr id="1180" name="Google Shape;1180;g325b1b7efda_0_108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2" name="Shape 1212"/>
        <p:cNvGrpSpPr/>
        <p:nvPr/>
      </p:nvGrpSpPr>
      <p:grpSpPr>
        <a:xfrm>
          <a:off x="0" y="0"/>
          <a:ext cx="0" cy="0"/>
          <a:chOff x="0" y="0"/>
          <a:chExt cx="0" cy="0"/>
        </a:xfrm>
      </p:grpSpPr>
      <p:sp>
        <p:nvSpPr>
          <p:cNvPr id="1213" name="Google Shape;1213;g325b1b7efda_0_1113:notes"/>
          <p:cNvSpPr txBox="1"/>
          <p:nvPr>
            <p:ph idx="1" type="body"/>
          </p:nvPr>
        </p:nvSpPr>
        <p:spPr>
          <a:xfrm>
            <a:off x="685800" y="4400550"/>
            <a:ext cx="5486400" cy="3600600"/>
          </a:xfrm>
          <a:prstGeom prst="rect">
            <a:avLst/>
          </a:prstGeom>
        </p:spPr>
        <p:txBody>
          <a:bodyPr anchorCtr="0" anchor="t" bIns="91550" lIns="91550" spcFirstLastPara="1" rIns="91550" wrap="square" tIns="91550">
            <a:noAutofit/>
          </a:bodyPr>
          <a:lstStyle/>
          <a:p>
            <a:pPr indent="0" lvl="0" marL="0" rtl="0" algn="l">
              <a:spcBef>
                <a:spcPts val="0"/>
              </a:spcBef>
              <a:spcAft>
                <a:spcPts val="0"/>
              </a:spcAft>
              <a:buNone/>
            </a:pPr>
            <a:r>
              <a:t/>
            </a:r>
            <a:endParaRPr/>
          </a:p>
        </p:txBody>
      </p:sp>
      <p:sp>
        <p:nvSpPr>
          <p:cNvPr id="1214" name="Google Shape;1214;g325b1b7efda_0_11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8" name="Shape 1238"/>
        <p:cNvGrpSpPr/>
        <p:nvPr/>
      </p:nvGrpSpPr>
      <p:grpSpPr>
        <a:xfrm>
          <a:off x="0" y="0"/>
          <a:ext cx="0" cy="0"/>
          <a:chOff x="0" y="0"/>
          <a:chExt cx="0" cy="0"/>
        </a:xfrm>
      </p:grpSpPr>
      <p:sp>
        <p:nvSpPr>
          <p:cNvPr id="1239" name="Google Shape;1239;g325b1b7efda_0_1138:notes"/>
          <p:cNvSpPr txBox="1"/>
          <p:nvPr>
            <p:ph idx="1" type="body"/>
          </p:nvPr>
        </p:nvSpPr>
        <p:spPr>
          <a:xfrm>
            <a:off x="685800" y="4400550"/>
            <a:ext cx="5486400" cy="3600600"/>
          </a:xfrm>
          <a:prstGeom prst="rect">
            <a:avLst/>
          </a:prstGeom>
        </p:spPr>
        <p:txBody>
          <a:bodyPr anchorCtr="0" anchor="t" bIns="91550" lIns="91550" spcFirstLastPara="1" rIns="91550" wrap="square" tIns="91550">
            <a:noAutofit/>
          </a:bodyPr>
          <a:lstStyle/>
          <a:p>
            <a:pPr indent="0" lvl="0" marL="0" rtl="0" algn="l">
              <a:spcBef>
                <a:spcPts val="0"/>
              </a:spcBef>
              <a:spcAft>
                <a:spcPts val="0"/>
              </a:spcAft>
              <a:buNone/>
            </a:pPr>
            <a:r>
              <a:t/>
            </a:r>
            <a:endParaRPr/>
          </a:p>
        </p:txBody>
      </p:sp>
      <p:sp>
        <p:nvSpPr>
          <p:cNvPr id="1240" name="Google Shape;1240;g325b1b7efda_0_11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6" name="Shape 1246"/>
        <p:cNvGrpSpPr/>
        <p:nvPr/>
      </p:nvGrpSpPr>
      <p:grpSpPr>
        <a:xfrm>
          <a:off x="0" y="0"/>
          <a:ext cx="0" cy="0"/>
          <a:chOff x="0" y="0"/>
          <a:chExt cx="0" cy="0"/>
        </a:xfrm>
      </p:grpSpPr>
      <p:sp>
        <p:nvSpPr>
          <p:cNvPr id="1247" name="Google Shape;1247;g325b1b7efda_0_1145:notes"/>
          <p:cNvSpPr txBox="1"/>
          <p:nvPr>
            <p:ph idx="1" type="body"/>
          </p:nvPr>
        </p:nvSpPr>
        <p:spPr>
          <a:xfrm>
            <a:off x="685800" y="4400550"/>
            <a:ext cx="5486400" cy="3600600"/>
          </a:xfrm>
          <a:prstGeom prst="rect">
            <a:avLst/>
          </a:prstGeom>
        </p:spPr>
        <p:txBody>
          <a:bodyPr anchorCtr="0" anchor="t" bIns="91550" lIns="91550" spcFirstLastPara="1" rIns="91550" wrap="square" tIns="91550">
            <a:noAutofit/>
          </a:bodyPr>
          <a:lstStyle/>
          <a:p>
            <a:pPr indent="0" lvl="0" marL="0" rtl="0" algn="l">
              <a:spcBef>
                <a:spcPts val="0"/>
              </a:spcBef>
              <a:spcAft>
                <a:spcPts val="0"/>
              </a:spcAft>
              <a:buNone/>
            </a:pPr>
            <a:r>
              <a:t/>
            </a:r>
            <a:endParaRPr/>
          </a:p>
        </p:txBody>
      </p:sp>
      <p:sp>
        <p:nvSpPr>
          <p:cNvPr id="1248" name="Google Shape;1248;g325b1b7efda_0_11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5" name="Shape 1255"/>
        <p:cNvGrpSpPr/>
        <p:nvPr/>
      </p:nvGrpSpPr>
      <p:grpSpPr>
        <a:xfrm>
          <a:off x="0" y="0"/>
          <a:ext cx="0" cy="0"/>
          <a:chOff x="0" y="0"/>
          <a:chExt cx="0" cy="0"/>
        </a:xfrm>
      </p:grpSpPr>
      <p:sp>
        <p:nvSpPr>
          <p:cNvPr id="1256" name="Google Shape;1256;g325b1b7efda_0_1153:notes"/>
          <p:cNvSpPr txBox="1"/>
          <p:nvPr>
            <p:ph idx="1" type="body"/>
          </p:nvPr>
        </p:nvSpPr>
        <p:spPr>
          <a:xfrm>
            <a:off x="685800" y="4400550"/>
            <a:ext cx="5486400" cy="3600600"/>
          </a:xfrm>
          <a:prstGeom prst="rect">
            <a:avLst/>
          </a:prstGeom>
        </p:spPr>
        <p:txBody>
          <a:bodyPr anchorCtr="0" anchor="t" bIns="91550" lIns="91550" spcFirstLastPara="1" rIns="91550" wrap="square" tIns="91550">
            <a:noAutofit/>
          </a:bodyPr>
          <a:lstStyle/>
          <a:p>
            <a:pPr indent="0" lvl="0" marL="0" rtl="0" algn="l">
              <a:spcBef>
                <a:spcPts val="0"/>
              </a:spcBef>
              <a:spcAft>
                <a:spcPts val="0"/>
              </a:spcAft>
              <a:buNone/>
            </a:pPr>
            <a:r>
              <a:t/>
            </a:r>
            <a:endParaRPr/>
          </a:p>
        </p:txBody>
      </p:sp>
      <p:sp>
        <p:nvSpPr>
          <p:cNvPr id="1257" name="Google Shape;1257;g325b1b7efda_0_11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3" name="Shape 1263"/>
        <p:cNvGrpSpPr/>
        <p:nvPr/>
      </p:nvGrpSpPr>
      <p:grpSpPr>
        <a:xfrm>
          <a:off x="0" y="0"/>
          <a:ext cx="0" cy="0"/>
          <a:chOff x="0" y="0"/>
          <a:chExt cx="0" cy="0"/>
        </a:xfrm>
      </p:grpSpPr>
      <p:sp>
        <p:nvSpPr>
          <p:cNvPr id="1264" name="Google Shape;1264;g325b1b7efda_0_1160:notes"/>
          <p:cNvSpPr txBox="1"/>
          <p:nvPr>
            <p:ph idx="1" type="body"/>
          </p:nvPr>
        </p:nvSpPr>
        <p:spPr>
          <a:xfrm>
            <a:off x="685800" y="4400550"/>
            <a:ext cx="5486400" cy="3600600"/>
          </a:xfrm>
          <a:prstGeom prst="rect">
            <a:avLst/>
          </a:prstGeom>
        </p:spPr>
        <p:txBody>
          <a:bodyPr anchorCtr="0" anchor="t" bIns="91550" lIns="91550" spcFirstLastPara="1" rIns="91550" wrap="square" tIns="91550">
            <a:noAutofit/>
          </a:bodyPr>
          <a:lstStyle/>
          <a:p>
            <a:pPr indent="0" lvl="0" marL="0" rtl="0" algn="l">
              <a:spcBef>
                <a:spcPts val="0"/>
              </a:spcBef>
              <a:spcAft>
                <a:spcPts val="0"/>
              </a:spcAft>
              <a:buNone/>
            </a:pPr>
            <a:r>
              <a:t/>
            </a:r>
            <a:endParaRPr/>
          </a:p>
        </p:txBody>
      </p:sp>
      <p:sp>
        <p:nvSpPr>
          <p:cNvPr id="1265" name="Google Shape;1265;g325b1b7efda_0_11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2" name="Shape 1272"/>
        <p:cNvGrpSpPr/>
        <p:nvPr/>
      </p:nvGrpSpPr>
      <p:grpSpPr>
        <a:xfrm>
          <a:off x="0" y="0"/>
          <a:ext cx="0" cy="0"/>
          <a:chOff x="0" y="0"/>
          <a:chExt cx="0" cy="0"/>
        </a:xfrm>
      </p:grpSpPr>
      <p:sp>
        <p:nvSpPr>
          <p:cNvPr id="1273" name="Google Shape;1273;g325b1b7efda_0_1168:notes"/>
          <p:cNvSpPr txBox="1"/>
          <p:nvPr>
            <p:ph idx="1" type="body"/>
          </p:nvPr>
        </p:nvSpPr>
        <p:spPr>
          <a:xfrm>
            <a:off x="685800" y="4400550"/>
            <a:ext cx="5486400" cy="3600600"/>
          </a:xfrm>
          <a:prstGeom prst="rect">
            <a:avLst/>
          </a:prstGeom>
        </p:spPr>
        <p:txBody>
          <a:bodyPr anchorCtr="0" anchor="t" bIns="91550" lIns="91550" spcFirstLastPara="1" rIns="91550" wrap="square" tIns="91550">
            <a:noAutofit/>
          </a:bodyPr>
          <a:lstStyle/>
          <a:p>
            <a:pPr indent="0" lvl="0" marL="0" rtl="0" algn="l">
              <a:spcBef>
                <a:spcPts val="0"/>
              </a:spcBef>
              <a:spcAft>
                <a:spcPts val="0"/>
              </a:spcAft>
              <a:buNone/>
            </a:pPr>
            <a:r>
              <a:t/>
            </a:r>
            <a:endParaRPr/>
          </a:p>
        </p:txBody>
      </p:sp>
      <p:sp>
        <p:nvSpPr>
          <p:cNvPr id="1274" name="Google Shape;1274;g325b1b7efda_0_116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0" name="Shape 1290"/>
        <p:cNvGrpSpPr/>
        <p:nvPr/>
      </p:nvGrpSpPr>
      <p:grpSpPr>
        <a:xfrm>
          <a:off x="0" y="0"/>
          <a:ext cx="0" cy="0"/>
          <a:chOff x="0" y="0"/>
          <a:chExt cx="0" cy="0"/>
        </a:xfrm>
      </p:grpSpPr>
      <p:sp>
        <p:nvSpPr>
          <p:cNvPr id="1291" name="Google Shape;1291;g325b1b7efda_0_1185:notes"/>
          <p:cNvSpPr txBox="1"/>
          <p:nvPr>
            <p:ph idx="1" type="body"/>
          </p:nvPr>
        </p:nvSpPr>
        <p:spPr>
          <a:xfrm>
            <a:off x="685800" y="4400550"/>
            <a:ext cx="5486400" cy="3600600"/>
          </a:xfrm>
          <a:prstGeom prst="rect">
            <a:avLst/>
          </a:prstGeom>
        </p:spPr>
        <p:txBody>
          <a:bodyPr anchorCtr="0" anchor="t" bIns="91550" lIns="91550" spcFirstLastPara="1" rIns="91550" wrap="square" tIns="91550">
            <a:noAutofit/>
          </a:bodyPr>
          <a:lstStyle/>
          <a:p>
            <a:pPr indent="0" lvl="0" marL="0" rtl="0" algn="l">
              <a:spcBef>
                <a:spcPts val="0"/>
              </a:spcBef>
              <a:spcAft>
                <a:spcPts val="0"/>
              </a:spcAft>
              <a:buNone/>
            </a:pPr>
            <a:r>
              <a:t/>
            </a:r>
            <a:endParaRPr/>
          </a:p>
        </p:txBody>
      </p:sp>
      <p:sp>
        <p:nvSpPr>
          <p:cNvPr id="1292" name="Google Shape;1292;g325b1b7efda_0_118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325b1b7efda_0_139:notes"/>
          <p:cNvSpPr txBox="1"/>
          <p:nvPr>
            <p:ph idx="1" type="body"/>
          </p:nvPr>
        </p:nvSpPr>
        <p:spPr>
          <a:xfrm>
            <a:off x="685800" y="4400550"/>
            <a:ext cx="5486400" cy="3600600"/>
          </a:xfrm>
          <a:prstGeom prst="rect">
            <a:avLst/>
          </a:prstGeom>
        </p:spPr>
        <p:txBody>
          <a:bodyPr anchorCtr="0" anchor="t" bIns="91550" lIns="91550" spcFirstLastPara="1" rIns="91550" wrap="square" tIns="91550">
            <a:noAutofit/>
          </a:bodyPr>
          <a:lstStyle/>
          <a:p>
            <a:pPr indent="0" lvl="0" marL="0" rtl="0" algn="l">
              <a:spcBef>
                <a:spcPts val="0"/>
              </a:spcBef>
              <a:spcAft>
                <a:spcPts val="0"/>
              </a:spcAft>
              <a:buNone/>
            </a:pPr>
            <a:r>
              <a:t/>
            </a:r>
            <a:endParaRPr/>
          </a:p>
        </p:txBody>
      </p:sp>
      <p:sp>
        <p:nvSpPr>
          <p:cNvPr id="193" name="Google Shape;193;g325b1b7efda_0_1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0" name="Shape 1330"/>
        <p:cNvGrpSpPr/>
        <p:nvPr/>
      </p:nvGrpSpPr>
      <p:grpSpPr>
        <a:xfrm>
          <a:off x="0" y="0"/>
          <a:ext cx="0" cy="0"/>
          <a:chOff x="0" y="0"/>
          <a:chExt cx="0" cy="0"/>
        </a:xfrm>
      </p:grpSpPr>
      <p:sp>
        <p:nvSpPr>
          <p:cNvPr id="1331" name="Google Shape;1331;g325b1b7efda_0_1224:notes"/>
          <p:cNvSpPr txBox="1"/>
          <p:nvPr>
            <p:ph idx="1" type="body"/>
          </p:nvPr>
        </p:nvSpPr>
        <p:spPr>
          <a:xfrm>
            <a:off x="685800" y="4400550"/>
            <a:ext cx="5486400" cy="3600600"/>
          </a:xfrm>
          <a:prstGeom prst="rect">
            <a:avLst/>
          </a:prstGeom>
        </p:spPr>
        <p:txBody>
          <a:bodyPr anchorCtr="0" anchor="t" bIns="91550" lIns="91550" spcFirstLastPara="1" rIns="91550" wrap="square" tIns="91550">
            <a:noAutofit/>
          </a:bodyPr>
          <a:lstStyle/>
          <a:p>
            <a:pPr indent="0" lvl="0" marL="0" rtl="0" algn="l">
              <a:spcBef>
                <a:spcPts val="0"/>
              </a:spcBef>
              <a:spcAft>
                <a:spcPts val="0"/>
              </a:spcAft>
              <a:buNone/>
            </a:pPr>
            <a:r>
              <a:t/>
            </a:r>
            <a:endParaRPr/>
          </a:p>
        </p:txBody>
      </p:sp>
      <p:sp>
        <p:nvSpPr>
          <p:cNvPr id="1332" name="Google Shape;1332;g325b1b7efda_0_12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7" name="Shape 1357"/>
        <p:cNvGrpSpPr/>
        <p:nvPr/>
      </p:nvGrpSpPr>
      <p:grpSpPr>
        <a:xfrm>
          <a:off x="0" y="0"/>
          <a:ext cx="0" cy="0"/>
          <a:chOff x="0" y="0"/>
          <a:chExt cx="0" cy="0"/>
        </a:xfrm>
      </p:grpSpPr>
      <p:sp>
        <p:nvSpPr>
          <p:cNvPr id="1358" name="Google Shape;1358;g325b1b7efda_0_1250:notes"/>
          <p:cNvSpPr txBox="1"/>
          <p:nvPr>
            <p:ph idx="1" type="body"/>
          </p:nvPr>
        </p:nvSpPr>
        <p:spPr>
          <a:xfrm>
            <a:off x="685800" y="4400550"/>
            <a:ext cx="5486400" cy="3600600"/>
          </a:xfrm>
          <a:prstGeom prst="rect">
            <a:avLst/>
          </a:prstGeom>
        </p:spPr>
        <p:txBody>
          <a:bodyPr anchorCtr="0" anchor="t" bIns="91550" lIns="91550" spcFirstLastPara="1" rIns="91550" wrap="square" tIns="91550">
            <a:noAutofit/>
          </a:bodyPr>
          <a:lstStyle/>
          <a:p>
            <a:pPr indent="0" lvl="0" marL="0" rtl="0" algn="l">
              <a:spcBef>
                <a:spcPts val="0"/>
              </a:spcBef>
              <a:spcAft>
                <a:spcPts val="0"/>
              </a:spcAft>
              <a:buNone/>
            </a:pPr>
            <a:r>
              <a:t/>
            </a:r>
            <a:endParaRPr/>
          </a:p>
        </p:txBody>
      </p:sp>
      <p:sp>
        <p:nvSpPr>
          <p:cNvPr id="1359" name="Google Shape;1359;g325b1b7efda_0_12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1" name="Shape 1401"/>
        <p:cNvGrpSpPr/>
        <p:nvPr/>
      </p:nvGrpSpPr>
      <p:grpSpPr>
        <a:xfrm>
          <a:off x="0" y="0"/>
          <a:ext cx="0" cy="0"/>
          <a:chOff x="0" y="0"/>
          <a:chExt cx="0" cy="0"/>
        </a:xfrm>
      </p:grpSpPr>
      <p:sp>
        <p:nvSpPr>
          <p:cNvPr id="1402" name="Google Shape;1402;g325b1b7efda_0_1293:notes"/>
          <p:cNvSpPr txBox="1"/>
          <p:nvPr>
            <p:ph idx="1" type="body"/>
          </p:nvPr>
        </p:nvSpPr>
        <p:spPr>
          <a:xfrm>
            <a:off x="685800" y="4400550"/>
            <a:ext cx="5486400" cy="3600600"/>
          </a:xfrm>
          <a:prstGeom prst="rect">
            <a:avLst/>
          </a:prstGeom>
        </p:spPr>
        <p:txBody>
          <a:bodyPr anchorCtr="0" anchor="t" bIns="91550" lIns="91550" spcFirstLastPara="1" rIns="91550" wrap="square" tIns="91550">
            <a:noAutofit/>
          </a:bodyPr>
          <a:lstStyle/>
          <a:p>
            <a:pPr indent="0" lvl="0" marL="0" rtl="0" algn="l">
              <a:spcBef>
                <a:spcPts val="0"/>
              </a:spcBef>
              <a:spcAft>
                <a:spcPts val="0"/>
              </a:spcAft>
              <a:buNone/>
            </a:pPr>
            <a:r>
              <a:t/>
            </a:r>
            <a:endParaRPr/>
          </a:p>
        </p:txBody>
      </p:sp>
      <p:sp>
        <p:nvSpPr>
          <p:cNvPr id="1403" name="Google Shape;1403;g325b1b7efda_0_129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9" name="Shape 1429"/>
        <p:cNvGrpSpPr/>
        <p:nvPr/>
      </p:nvGrpSpPr>
      <p:grpSpPr>
        <a:xfrm>
          <a:off x="0" y="0"/>
          <a:ext cx="0" cy="0"/>
          <a:chOff x="0" y="0"/>
          <a:chExt cx="0" cy="0"/>
        </a:xfrm>
      </p:grpSpPr>
      <p:sp>
        <p:nvSpPr>
          <p:cNvPr id="1430" name="Google Shape;1430;g325b1b7efda_0_1326:notes"/>
          <p:cNvSpPr txBox="1"/>
          <p:nvPr>
            <p:ph idx="1" type="body"/>
          </p:nvPr>
        </p:nvSpPr>
        <p:spPr>
          <a:xfrm>
            <a:off x="685800" y="4400550"/>
            <a:ext cx="5486400" cy="3600600"/>
          </a:xfrm>
          <a:prstGeom prst="rect">
            <a:avLst/>
          </a:prstGeom>
        </p:spPr>
        <p:txBody>
          <a:bodyPr anchorCtr="0" anchor="t" bIns="91550" lIns="91550" spcFirstLastPara="1" rIns="91550" wrap="square" tIns="91550">
            <a:noAutofit/>
          </a:bodyPr>
          <a:lstStyle/>
          <a:p>
            <a:pPr indent="0" lvl="0" marL="0" rtl="0" algn="l">
              <a:spcBef>
                <a:spcPts val="0"/>
              </a:spcBef>
              <a:spcAft>
                <a:spcPts val="0"/>
              </a:spcAft>
              <a:buNone/>
            </a:pPr>
            <a:r>
              <a:t/>
            </a:r>
            <a:endParaRPr/>
          </a:p>
        </p:txBody>
      </p:sp>
      <p:sp>
        <p:nvSpPr>
          <p:cNvPr id="1431" name="Google Shape;1431;g325b1b7efda_0_13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7" name="Shape 1437"/>
        <p:cNvGrpSpPr/>
        <p:nvPr/>
      </p:nvGrpSpPr>
      <p:grpSpPr>
        <a:xfrm>
          <a:off x="0" y="0"/>
          <a:ext cx="0" cy="0"/>
          <a:chOff x="0" y="0"/>
          <a:chExt cx="0" cy="0"/>
        </a:xfrm>
      </p:grpSpPr>
      <p:sp>
        <p:nvSpPr>
          <p:cNvPr id="1438" name="Google Shape;1438;g325b1b7efda_0_1333:notes"/>
          <p:cNvSpPr txBox="1"/>
          <p:nvPr>
            <p:ph idx="1" type="body"/>
          </p:nvPr>
        </p:nvSpPr>
        <p:spPr>
          <a:xfrm>
            <a:off x="685800" y="4400550"/>
            <a:ext cx="5486400" cy="3600600"/>
          </a:xfrm>
          <a:prstGeom prst="rect">
            <a:avLst/>
          </a:prstGeom>
        </p:spPr>
        <p:txBody>
          <a:bodyPr anchorCtr="0" anchor="t" bIns="91550" lIns="91550" spcFirstLastPara="1" rIns="91550" wrap="square" tIns="91550">
            <a:noAutofit/>
          </a:bodyPr>
          <a:lstStyle/>
          <a:p>
            <a:pPr indent="0" lvl="0" marL="0" rtl="0" algn="l">
              <a:spcBef>
                <a:spcPts val="0"/>
              </a:spcBef>
              <a:spcAft>
                <a:spcPts val="0"/>
              </a:spcAft>
              <a:buNone/>
            </a:pPr>
            <a:r>
              <a:t/>
            </a:r>
            <a:endParaRPr/>
          </a:p>
        </p:txBody>
      </p:sp>
      <p:sp>
        <p:nvSpPr>
          <p:cNvPr id="1439" name="Google Shape;1439;g325b1b7efda_0_13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6" name="Shape 1456"/>
        <p:cNvGrpSpPr/>
        <p:nvPr/>
      </p:nvGrpSpPr>
      <p:grpSpPr>
        <a:xfrm>
          <a:off x="0" y="0"/>
          <a:ext cx="0" cy="0"/>
          <a:chOff x="0" y="0"/>
          <a:chExt cx="0" cy="0"/>
        </a:xfrm>
      </p:grpSpPr>
      <p:sp>
        <p:nvSpPr>
          <p:cNvPr id="1457" name="Google Shape;1457;g325b1b7efda_0_1351:notes"/>
          <p:cNvSpPr txBox="1"/>
          <p:nvPr>
            <p:ph idx="1" type="body"/>
          </p:nvPr>
        </p:nvSpPr>
        <p:spPr>
          <a:xfrm>
            <a:off x="685800" y="4400550"/>
            <a:ext cx="5486400" cy="3600600"/>
          </a:xfrm>
          <a:prstGeom prst="rect">
            <a:avLst/>
          </a:prstGeom>
        </p:spPr>
        <p:txBody>
          <a:bodyPr anchorCtr="0" anchor="t" bIns="91550" lIns="91550" spcFirstLastPara="1" rIns="91550" wrap="square" tIns="91550">
            <a:noAutofit/>
          </a:bodyPr>
          <a:lstStyle/>
          <a:p>
            <a:pPr indent="0" lvl="0" marL="0" rtl="0" algn="l">
              <a:spcBef>
                <a:spcPts val="0"/>
              </a:spcBef>
              <a:spcAft>
                <a:spcPts val="0"/>
              </a:spcAft>
              <a:buNone/>
            </a:pPr>
            <a:r>
              <a:t/>
            </a:r>
            <a:endParaRPr/>
          </a:p>
        </p:txBody>
      </p:sp>
      <p:sp>
        <p:nvSpPr>
          <p:cNvPr id="1458" name="Google Shape;1458;g325b1b7efda_0_13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1" name="Shape 1481"/>
        <p:cNvGrpSpPr/>
        <p:nvPr/>
      </p:nvGrpSpPr>
      <p:grpSpPr>
        <a:xfrm>
          <a:off x="0" y="0"/>
          <a:ext cx="0" cy="0"/>
          <a:chOff x="0" y="0"/>
          <a:chExt cx="0" cy="0"/>
        </a:xfrm>
      </p:grpSpPr>
      <p:sp>
        <p:nvSpPr>
          <p:cNvPr id="1482" name="Google Shape;1482;g325b1b7efda_0_1375:notes"/>
          <p:cNvSpPr txBox="1"/>
          <p:nvPr>
            <p:ph idx="1" type="body"/>
          </p:nvPr>
        </p:nvSpPr>
        <p:spPr>
          <a:xfrm>
            <a:off x="685800" y="4400550"/>
            <a:ext cx="5486400" cy="3600600"/>
          </a:xfrm>
          <a:prstGeom prst="rect">
            <a:avLst/>
          </a:prstGeom>
        </p:spPr>
        <p:txBody>
          <a:bodyPr anchorCtr="0" anchor="t" bIns="91550" lIns="91550" spcFirstLastPara="1" rIns="91550" wrap="square" tIns="91550">
            <a:noAutofit/>
          </a:bodyPr>
          <a:lstStyle/>
          <a:p>
            <a:pPr indent="0" lvl="0" marL="0" rtl="0" algn="l">
              <a:spcBef>
                <a:spcPts val="0"/>
              </a:spcBef>
              <a:spcAft>
                <a:spcPts val="0"/>
              </a:spcAft>
              <a:buNone/>
            </a:pPr>
            <a:r>
              <a:t/>
            </a:r>
            <a:endParaRPr/>
          </a:p>
        </p:txBody>
      </p:sp>
      <p:sp>
        <p:nvSpPr>
          <p:cNvPr id="1483" name="Google Shape;1483;g325b1b7efda_0_137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7" name="Shape 1507"/>
        <p:cNvGrpSpPr/>
        <p:nvPr/>
      </p:nvGrpSpPr>
      <p:grpSpPr>
        <a:xfrm>
          <a:off x="0" y="0"/>
          <a:ext cx="0" cy="0"/>
          <a:chOff x="0" y="0"/>
          <a:chExt cx="0" cy="0"/>
        </a:xfrm>
      </p:grpSpPr>
      <p:sp>
        <p:nvSpPr>
          <p:cNvPr id="1508" name="Google Shape;1508;g325b1b7efda_0_1400:notes"/>
          <p:cNvSpPr txBox="1"/>
          <p:nvPr>
            <p:ph idx="1" type="body"/>
          </p:nvPr>
        </p:nvSpPr>
        <p:spPr>
          <a:xfrm>
            <a:off x="685800" y="4400550"/>
            <a:ext cx="5486400" cy="3600600"/>
          </a:xfrm>
          <a:prstGeom prst="rect">
            <a:avLst/>
          </a:prstGeom>
        </p:spPr>
        <p:txBody>
          <a:bodyPr anchorCtr="0" anchor="t" bIns="91550" lIns="91550" spcFirstLastPara="1" rIns="91550" wrap="square" tIns="91550">
            <a:noAutofit/>
          </a:bodyPr>
          <a:lstStyle/>
          <a:p>
            <a:pPr indent="0" lvl="0" marL="0" rtl="0" algn="l">
              <a:spcBef>
                <a:spcPts val="0"/>
              </a:spcBef>
              <a:spcAft>
                <a:spcPts val="0"/>
              </a:spcAft>
              <a:buNone/>
            </a:pPr>
            <a:r>
              <a:t/>
            </a:r>
            <a:endParaRPr/>
          </a:p>
        </p:txBody>
      </p:sp>
      <p:sp>
        <p:nvSpPr>
          <p:cNvPr id="1509" name="Google Shape;1509;g325b1b7efda_0_140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8" name="Shape 1528"/>
        <p:cNvGrpSpPr/>
        <p:nvPr/>
      </p:nvGrpSpPr>
      <p:grpSpPr>
        <a:xfrm>
          <a:off x="0" y="0"/>
          <a:ext cx="0" cy="0"/>
          <a:chOff x="0" y="0"/>
          <a:chExt cx="0" cy="0"/>
        </a:xfrm>
      </p:grpSpPr>
      <p:sp>
        <p:nvSpPr>
          <p:cNvPr id="1529" name="Google Shape;1529;g325b1b7efda_0_1420:notes"/>
          <p:cNvSpPr txBox="1"/>
          <p:nvPr>
            <p:ph idx="1" type="body"/>
          </p:nvPr>
        </p:nvSpPr>
        <p:spPr>
          <a:xfrm>
            <a:off x="685800" y="4400550"/>
            <a:ext cx="5486400" cy="3600600"/>
          </a:xfrm>
          <a:prstGeom prst="rect">
            <a:avLst/>
          </a:prstGeom>
        </p:spPr>
        <p:txBody>
          <a:bodyPr anchorCtr="0" anchor="t" bIns="91550" lIns="91550" spcFirstLastPara="1" rIns="91550" wrap="square" tIns="91550">
            <a:noAutofit/>
          </a:bodyPr>
          <a:lstStyle/>
          <a:p>
            <a:pPr indent="0" lvl="0" marL="0" rtl="0" algn="l">
              <a:spcBef>
                <a:spcPts val="0"/>
              </a:spcBef>
              <a:spcAft>
                <a:spcPts val="0"/>
              </a:spcAft>
              <a:buNone/>
            </a:pPr>
            <a:r>
              <a:t/>
            </a:r>
            <a:endParaRPr/>
          </a:p>
        </p:txBody>
      </p:sp>
      <p:sp>
        <p:nvSpPr>
          <p:cNvPr id="1530" name="Google Shape;1530;g325b1b7efda_0_14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9" name="Shape 1559"/>
        <p:cNvGrpSpPr/>
        <p:nvPr/>
      </p:nvGrpSpPr>
      <p:grpSpPr>
        <a:xfrm>
          <a:off x="0" y="0"/>
          <a:ext cx="0" cy="0"/>
          <a:chOff x="0" y="0"/>
          <a:chExt cx="0" cy="0"/>
        </a:xfrm>
      </p:grpSpPr>
      <p:sp>
        <p:nvSpPr>
          <p:cNvPr id="1560" name="Google Shape;1560;g325b1b7efda_0_1450:notes"/>
          <p:cNvSpPr txBox="1"/>
          <p:nvPr>
            <p:ph idx="1" type="body"/>
          </p:nvPr>
        </p:nvSpPr>
        <p:spPr>
          <a:xfrm>
            <a:off x="685800" y="4400550"/>
            <a:ext cx="5486400" cy="3600600"/>
          </a:xfrm>
          <a:prstGeom prst="rect">
            <a:avLst/>
          </a:prstGeom>
        </p:spPr>
        <p:txBody>
          <a:bodyPr anchorCtr="0" anchor="t" bIns="91550" lIns="91550" spcFirstLastPara="1" rIns="91550" wrap="square" tIns="91550">
            <a:noAutofit/>
          </a:bodyPr>
          <a:lstStyle/>
          <a:p>
            <a:pPr indent="0" lvl="0" marL="0" rtl="0" algn="l">
              <a:spcBef>
                <a:spcPts val="0"/>
              </a:spcBef>
              <a:spcAft>
                <a:spcPts val="0"/>
              </a:spcAft>
              <a:buNone/>
            </a:pPr>
            <a:r>
              <a:t/>
            </a:r>
            <a:endParaRPr/>
          </a:p>
        </p:txBody>
      </p:sp>
      <p:sp>
        <p:nvSpPr>
          <p:cNvPr id="1561" name="Google Shape;1561;g325b1b7efda_0_14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325b1b7efda_0_155:notes"/>
          <p:cNvSpPr txBox="1"/>
          <p:nvPr>
            <p:ph idx="1" type="body"/>
          </p:nvPr>
        </p:nvSpPr>
        <p:spPr>
          <a:xfrm>
            <a:off x="685800" y="4400550"/>
            <a:ext cx="5486400" cy="3600600"/>
          </a:xfrm>
          <a:prstGeom prst="rect">
            <a:avLst/>
          </a:prstGeom>
        </p:spPr>
        <p:txBody>
          <a:bodyPr anchorCtr="0" anchor="t" bIns="91550" lIns="91550" spcFirstLastPara="1" rIns="91550" wrap="square" tIns="91550">
            <a:noAutofit/>
          </a:bodyPr>
          <a:lstStyle/>
          <a:p>
            <a:pPr indent="0" lvl="0" marL="0" rtl="0" algn="l">
              <a:spcBef>
                <a:spcPts val="0"/>
              </a:spcBef>
              <a:spcAft>
                <a:spcPts val="0"/>
              </a:spcAft>
              <a:buNone/>
            </a:pPr>
            <a:r>
              <a:t/>
            </a:r>
            <a:endParaRPr/>
          </a:p>
        </p:txBody>
      </p:sp>
      <p:sp>
        <p:nvSpPr>
          <p:cNvPr id="210" name="Google Shape;210;g325b1b7efda_0_1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2" name="Shape 1592"/>
        <p:cNvGrpSpPr/>
        <p:nvPr/>
      </p:nvGrpSpPr>
      <p:grpSpPr>
        <a:xfrm>
          <a:off x="0" y="0"/>
          <a:ext cx="0" cy="0"/>
          <a:chOff x="0" y="0"/>
          <a:chExt cx="0" cy="0"/>
        </a:xfrm>
      </p:grpSpPr>
      <p:sp>
        <p:nvSpPr>
          <p:cNvPr id="1593" name="Google Shape;1593;g325b1b7efda_0_1482:notes"/>
          <p:cNvSpPr txBox="1"/>
          <p:nvPr>
            <p:ph idx="1" type="body"/>
          </p:nvPr>
        </p:nvSpPr>
        <p:spPr>
          <a:xfrm>
            <a:off x="685800" y="4400550"/>
            <a:ext cx="5486400" cy="3600600"/>
          </a:xfrm>
          <a:prstGeom prst="rect">
            <a:avLst/>
          </a:prstGeom>
        </p:spPr>
        <p:txBody>
          <a:bodyPr anchorCtr="0" anchor="t" bIns="91550" lIns="91550" spcFirstLastPara="1" rIns="91550" wrap="square" tIns="91550">
            <a:noAutofit/>
          </a:bodyPr>
          <a:lstStyle/>
          <a:p>
            <a:pPr indent="0" lvl="0" marL="0" rtl="0" algn="l">
              <a:spcBef>
                <a:spcPts val="0"/>
              </a:spcBef>
              <a:spcAft>
                <a:spcPts val="0"/>
              </a:spcAft>
              <a:buNone/>
            </a:pPr>
            <a:r>
              <a:t/>
            </a:r>
            <a:endParaRPr/>
          </a:p>
        </p:txBody>
      </p:sp>
      <p:sp>
        <p:nvSpPr>
          <p:cNvPr id="1594" name="Google Shape;1594;g325b1b7efda_0_148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4" name="Shape 1624"/>
        <p:cNvGrpSpPr/>
        <p:nvPr/>
      </p:nvGrpSpPr>
      <p:grpSpPr>
        <a:xfrm>
          <a:off x="0" y="0"/>
          <a:ext cx="0" cy="0"/>
          <a:chOff x="0" y="0"/>
          <a:chExt cx="0" cy="0"/>
        </a:xfrm>
      </p:grpSpPr>
      <p:sp>
        <p:nvSpPr>
          <p:cNvPr id="1625" name="Google Shape;1625;g325b1b7efda_0_1513:notes"/>
          <p:cNvSpPr txBox="1"/>
          <p:nvPr>
            <p:ph idx="1" type="body"/>
          </p:nvPr>
        </p:nvSpPr>
        <p:spPr>
          <a:xfrm>
            <a:off x="685800" y="4400550"/>
            <a:ext cx="5486400" cy="3600600"/>
          </a:xfrm>
          <a:prstGeom prst="rect">
            <a:avLst/>
          </a:prstGeom>
        </p:spPr>
        <p:txBody>
          <a:bodyPr anchorCtr="0" anchor="t" bIns="91550" lIns="91550" spcFirstLastPara="1" rIns="91550" wrap="square" tIns="91550">
            <a:noAutofit/>
          </a:bodyPr>
          <a:lstStyle/>
          <a:p>
            <a:pPr indent="0" lvl="0" marL="0" rtl="0" algn="l">
              <a:spcBef>
                <a:spcPts val="0"/>
              </a:spcBef>
              <a:spcAft>
                <a:spcPts val="0"/>
              </a:spcAft>
              <a:buNone/>
            </a:pPr>
            <a:r>
              <a:t/>
            </a:r>
            <a:endParaRPr/>
          </a:p>
        </p:txBody>
      </p:sp>
      <p:sp>
        <p:nvSpPr>
          <p:cNvPr id="1626" name="Google Shape;1626;g325b1b7efda_0_15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8" name="Shape 1658"/>
        <p:cNvGrpSpPr/>
        <p:nvPr/>
      </p:nvGrpSpPr>
      <p:grpSpPr>
        <a:xfrm>
          <a:off x="0" y="0"/>
          <a:ext cx="0" cy="0"/>
          <a:chOff x="0" y="0"/>
          <a:chExt cx="0" cy="0"/>
        </a:xfrm>
      </p:grpSpPr>
      <p:sp>
        <p:nvSpPr>
          <p:cNvPr id="1659" name="Google Shape;1659;g325b1b7efda_0_1546:notes"/>
          <p:cNvSpPr txBox="1"/>
          <p:nvPr>
            <p:ph idx="1" type="body"/>
          </p:nvPr>
        </p:nvSpPr>
        <p:spPr>
          <a:xfrm>
            <a:off x="685800" y="4400550"/>
            <a:ext cx="5486400" cy="3600600"/>
          </a:xfrm>
          <a:prstGeom prst="rect">
            <a:avLst/>
          </a:prstGeom>
        </p:spPr>
        <p:txBody>
          <a:bodyPr anchorCtr="0" anchor="t" bIns="91550" lIns="91550" spcFirstLastPara="1" rIns="91550" wrap="square" tIns="91550">
            <a:noAutofit/>
          </a:bodyPr>
          <a:lstStyle/>
          <a:p>
            <a:pPr indent="0" lvl="0" marL="0" rtl="0" algn="l">
              <a:spcBef>
                <a:spcPts val="0"/>
              </a:spcBef>
              <a:spcAft>
                <a:spcPts val="0"/>
              </a:spcAft>
              <a:buNone/>
            </a:pPr>
            <a:r>
              <a:t/>
            </a:r>
            <a:endParaRPr/>
          </a:p>
        </p:txBody>
      </p:sp>
      <p:sp>
        <p:nvSpPr>
          <p:cNvPr id="1660" name="Google Shape;1660;g325b1b7efda_0_15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2" name="Shape 1682"/>
        <p:cNvGrpSpPr/>
        <p:nvPr/>
      </p:nvGrpSpPr>
      <p:grpSpPr>
        <a:xfrm>
          <a:off x="0" y="0"/>
          <a:ext cx="0" cy="0"/>
          <a:chOff x="0" y="0"/>
          <a:chExt cx="0" cy="0"/>
        </a:xfrm>
      </p:grpSpPr>
      <p:sp>
        <p:nvSpPr>
          <p:cNvPr id="1683" name="Google Shape;1683;g325b1b7efda_0_1571:notes"/>
          <p:cNvSpPr txBox="1"/>
          <p:nvPr>
            <p:ph idx="1" type="body"/>
          </p:nvPr>
        </p:nvSpPr>
        <p:spPr>
          <a:xfrm>
            <a:off x="685800" y="4400550"/>
            <a:ext cx="5486400" cy="3600600"/>
          </a:xfrm>
          <a:prstGeom prst="rect">
            <a:avLst/>
          </a:prstGeom>
        </p:spPr>
        <p:txBody>
          <a:bodyPr anchorCtr="0" anchor="t" bIns="91550" lIns="91550" spcFirstLastPara="1" rIns="91550" wrap="square" tIns="91550">
            <a:noAutofit/>
          </a:bodyPr>
          <a:lstStyle/>
          <a:p>
            <a:pPr indent="0" lvl="0" marL="0" rtl="0" algn="l">
              <a:spcBef>
                <a:spcPts val="0"/>
              </a:spcBef>
              <a:spcAft>
                <a:spcPts val="0"/>
              </a:spcAft>
              <a:buNone/>
            </a:pPr>
            <a:r>
              <a:t/>
            </a:r>
            <a:endParaRPr/>
          </a:p>
        </p:txBody>
      </p:sp>
      <p:sp>
        <p:nvSpPr>
          <p:cNvPr id="1684" name="Google Shape;1684;g325b1b7efda_0_157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0" name="Shape 1690"/>
        <p:cNvGrpSpPr/>
        <p:nvPr/>
      </p:nvGrpSpPr>
      <p:grpSpPr>
        <a:xfrm>
          <a:off x="0" y="0"/>
          <a:ext cx="0" cy="0"/>
          <a:chOff x="0" y="0"/>
          <a:chExt cx="0" cy="0"/>
        </a:xfrm>
      </p:grpSpPr>
      <p:sp>
        <p:nvSpPr>
          <p:cNvPr id="1691" name="Google Shape;1691;g325b1b7efda_0_1578:notes"/>
          <p:cNvSpPr txBox="1"/>
          <p:nvPr>
            <p:ph idx="1" type="body"/>
          </p:nvPr>
        </p:nvSpPr>
        <p:spPr>
          <a:xfrm>
            <a:off x="685800" y="4400550"/>
            <a:ext cx="5486400" cy="3600600"/>
          </a:xfrm>
          <a:prstGeom prst="rect">
            <a:avLst/>
          </a:prstGeom>
        </p:spPr>
        <p:txBody>
          <a:bodyPr anchorCtr="0" anchor="t" bIns="91550" lIns="91550" spcFirstLastPara="1" rIns="91550" wrap="square" tIns="91550">
            <a:noAutofit/>
          </a:bodyPr>
          <a:lstStyle/>
          <a:p>
            <a:pPr indent="0" lvl="0" marL="0" rtl="0" algn="l">
              <a:spcBef>
                <a:spcPts val="0"/>
              </a:spcBef>
              <a:spcAft>
                <a:spcPts val="0"/>
              </a:spcAft>
              <a:buNone/>
            </a:pPr>
            <a:r>
              <a:t/>
            </a:r>
            <a:endParaRPr/>
          </a:p>
        </p:txBody>
      </p:sp>
      <p:sp>
        <p:nvSpPr>
          <p:cNvPr id="1692" name="Google Shape;1692;g325b1b7efda_0_157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9" name="Shape 1699"/>
        <p:cNvGrpSpPr/>
        <p:nvPr/>
      </p:nvGrpSpPr>
      <p:grpSpPr>
        <a:xfrm>
          <a:off x="0" y="0"/>
          <a:ext cx="0" cy="0"/>
          <a:chOff x="0" y="0"/>
          <a:chExt cx="0" cy="0"/>
        </a:xfrm>
      </p:grpSpPr>
      <p:sp>
        <p:nvSpPr>
          <p:cNvPr id="1700" name="Google Shape;1700;g325b1b7efda_0_1586:notes"/>
          <p:cNvSpPr txBox="1"/>
          <p:nvPr>
            <p:ph idx="1" type="body"/>
          </p:nvPr>
        </p:nvSpPr>
        <p:spPr>
          <a:xfrm>
            <a:off x="685800" y="4400550"/>
            <a:ext cx="5486400" cy="3600600"/>
          </a:xfrm>
          <a:prstGeom prst="rect">
            <a:avLst/>
          </a:prstGeom>
        </p:spPr>
        <p:txBody>
          <a:bodyPr anchorCtr="0" anchor="t" bIns="91550" lIns="91550" spcFirstLastPara="1" rIns="91550" wrap="square" tIns="91550">
            <a:noAutofit/>
          </a:bodyPr>
          <a:lstStyle/>
          <a:p>
            <a:pPr indent="0" lvl="0" marL="0" rtl="0" algn="l">
              <a:spcBef>
                <a:spcPts val="0"/>
              </a:spcBef>
              <a:spcAft>
                <a:spcPts val="0"/>
              </a:spcAft>
              <a:buNone/>
            </a:pPr>
            <a:r>
              <a:t/>
            </a:r>
            <a:endParaRPr/>
          </a:p>
        </p:txBody>
      </p:sp>
      <p:sp>
        <p:nvSpPr>
          <p:cNvPr id="1701" name="Google Shape;1701;g325b1b7efda_0_158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7" name="Shape 1707"/>
        <p:cNvGrpSpPr/>
        <p:nvPr/>
      </p:nvGrpSpPr>
      <p:grpSpPr>
        <a:xfrm>
          <a:off x="0" y="0"/>
          <a:ext cx="0" cy="0"/>
          <a:chOff x="0" y="0"/>
          <a:chExt cx="0" cy="0"/>
        </a:xfrm>
      </p:grpSpPr>
      <p:sp>
        <p:nvSpPr>
          <p:cNvPr id="1708" name="Google Shape;1708;g325b1b7efda_0_1593:notes"/>
          <p:cNvSpPr txBox="1"/>
          <p:nvPr>
            <p:ph idx="1" type="body"/>
          </p:nvPr>
        </p:nvSpPr>
        <p:spPr>
          <a:xfrm>
            <a:off x="685800" y="4400550"/>
            <a:ext cx="5486400" cy="3600600"/>
          </a:xfrm>
          <a:prstGeom prst="rect">
            <a:avLst/>
          </a:prstGeom>
        </p:spPr>
        <p:txBody>
          <a:bodyPr anchorCtr="0" anchor="t" bIns="91550" lIns="91550" spcFirstLastPara="1" rIns="91550" wrap="square" tIns="91550">
            <a:noAutofit/>
          </a:bodyPr>
          <a:lstStyle/>
          <a:p>
            <a:pPr indent="0" lvl="0" marL="0" rtl="0" algn="l">
              <a:spcBef>
                <a:spcPts val="0"/>
              </a:spcBef>
              <a:spcAft>
                <a:spcPts val="0"/>
              </a:spcAft>
              <a:buNone/>
            </a:pPr>
            <a:r>
              <a:t/>
            </a:r>
            <a:endParaRPr/>
          </a:p>
        </p:txBody>
      </p:sp>
      <p:sp>
        <p:nvSpPr>
          <p:cNvPr id="1709" name="Google Shape;1709;g325b1b7efda_0_159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6" name="Shape 1716"/>
        <p:cNvGrpSpPr/>
        <p:nvPr/>
      </p:nvGrpSpPr>
      <p:grpSpPr>
        <a:xfrm>
          <a:off x="0" y="0"/>
          <a:ext cx="0" cy="0"/>
          <a:chOff x="0" y="0"/>
          <a:chExt cx="0" cy="0"/>
        </a:xfrm>
      </p:grpSpPr>
      <p:sp>
        <p:nvSpPr>
          <p:cNvPr id="1717" name="Google Shape;1717;g325b1b7efda_0_1601:notes"/>
          <p:cNvSpPr txBox="1"/>
          <p:nvPr>
            <p:ph idx="1" type="body"/>
          </p:nvPr>
        </p:nvSpPr>
        <p:spPr>
          <a:xfrm>
            <a:off x="685800" y="4400550"/>
            <a:ext cx="5486400" cy="3600600"/>
          </a:xfrm>
          <a:prstGeom prst="rect">
            <a:avLst/>
          </a:prstGeom>
        </p:spPr>
        <p:txBody>
          <a:bodyPr anchorCtr="0" anchor="t" bIns="91550" lIns="91550" spcFirstLastPara="1" rIns="91550" wrap="square" tIns="91550">
            <a:noAutofit/>
          </a:bodyPr>
          <a:lstStyle/>
          <a:p>
            <a:pPr indent="0" lvl="0" marL="0" rtl="0" algn="l">
              <a:spcBef>
                <a:spcPts val="0"/>
              </a:spcBef>
              <a:spcAft>
                <a:spcPts val="0"/>
              </a:spcAft>
              <a:buNone/>
            </a:pPr>
            <a:r>
              <a:t/>
            </a:r>
            <a:endParaRPr/>
          </a:p>
        </p:txBody>
      </p:sp>
      <p:sp>
        <p:nvSpPr>
          <p:cNvPr id="1718" name="Google Shape;1718;g325b1b7efda_0_160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4" name="Shape 1724"/>
        <p:cNvGrpSpPr/>
        <p:nvPr/>
      </p:nvGrpSpPr>
      <p:grpSpPr>
        <a:xfrm>
          <a:off x="0" y="0"/>
          <a:ext cx="0" cy="0"/>
          <a:chOff x="0" y="0"/>
          <a:chExt cx="0" cy="0"/>
        </a:xfrm>
      </p:grpSpPr>
      <p:sp>
        <p:nvSpPr>
          <p:cNvPr id="1725" name="Google Shape;1725;g325b1b7efda_0_1608:notes"/>
          <p:cNvSpPr txBox="1"/>
          <p:nvPr>
            <p:ph idx="1" type="body"/>
          </p:nvPr>
        </p:nvSpPr>
        <p:spPr>
          <a:xfrm>
            <a:off x="685800" y="4400550"/>
            <a:ext cx="5486400" cy="3600600"/>
          </a:xfrm>
          <a:prstGeom prst="rect">
            <a:avLst/>
          </a:prstGeom>
        </p:spPr>
        <p:txBody>
          <a:bodyPr anchorCtr="0" anchor="t" bIns="91550" lIns="91550" spcFirstLastPara="1" rIns="91550" wrap="square" tIns="91550">
            <a:noAutofit/>
          </a:bodyPr>
          <a:lstStyle/>
          <a:p>
            <a:pPr indent="0" lvl="0" marL="0" rtl="0" algn="l">
              <a:spcBef>
                <a:spcPts val="0"/>
              </a:spcBef>
              <a:spcAft>
                <a:spcPts val="0"/>
              </a:spcAft>
              <a:buNone/>
            </a:pPr>
            <a:r>
              <a:t/>
            </a:r>
            <a:endParaRPr/>
          </a:p>
        </p:txBody>
      </p:sp>
      <p:sp>
        <p:nvSpPr>
          <p:cNvPr id="1726" name="Google Shape;1726;g325b1b7efda_0_160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3" name="Shape 1733"/>
        <p:cNvGrpSpPr/>
        <p:nvPr/>
      </p:nvGrpSpPr>
      <p:grpSpPr>
        <a:xfrm>
          <a:off x="0" y="0"/>
          <a:ext cx="0" cy="0"/>
          <a:chOff x="0" y="0"/>
          <a:chExt cx="0" cy="0"/>
        </a:xfrm>
      </p:grpSpPr>
      <p:sp>
        <p:nvSpPr>
          <p:cNvPr id="1734" name="Google Shape;1734;g325b1b7efda_0_1616:notes"/>
          <p:cNvSpPr txBox="1"/>
          <p:nvPr>
            <p:ph idx="1" type="body"/>
          </p:nvPr>
        </p:nvSpPr>
        <p:spPr>
          <a:xfrm>
            <a:off x="685800" y="4400550"/>
            <a:ext cx="5486400" cy="3600600"/>
          </a:xfrm>
          <a:prstGeom prst="rect">
            <a:avLst/>
          </a:prstGeom>
        </p:spPr>
        <p:txBody>
          <a:bodyPr anchorCtr="0" anchor="t" bIns="91550" lIns="91550" spcFirstLastPara="1" rIns="91550" wrap="square" tIns="91550">
            <a:noAutofit/>
          </a:bodyPr>
          <a:lstStyle/>
          <a:p>
            <a:pPr indent="0" lvl="0" marL="0" rtl="0" algn="l">
              <a:spcBef>
                <a:spcPts val="0"/>
              </a:spcBef>
              <a:spcAft>
                <a:spcPts val="0"/>
              </a:spcAft>
              <a:buNone/>
            </a:pPr>
            <a:r>
              <a:t/>
            </a:r>
            <a:endParaRPr/>
          </a:p>
        </p:txBody>
      </p:sp>
      <p:sp>
        <p:nvSpPr>
          <p:cNvPr id="1735" name="Google Shape;1735;g325b1b7efda_0_16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325b1b7efda_0_183:notes"/>
          <p:cNvSpPr txBox="1"/>
          <p:nvPr>
            <p:ph idx="1" type="body"/>
          </p:nvPr>
        </p:nvSpPr>
        <p:spPr>
          <a:xfrm>
            <a:off x="685800" y="4400550"/>
            <a:ext cx="5486400" cy="3600600"/>
          </a:xfrm>
          <a:prstGeom prst="rect">
            <a:avLst/>
          </a:prstGeom>
        </p:spPr>
        <p:txBody>
          <a:bodyPr anchorCtr="0" anchor="t" bIns="91550" lIns="91550" spcFirstLastPara="1" rIns="91550" wrap="square" tIns="91550">
            <a:noAutofit/>
          </a:bodyPr>
          <a:lstStyle/>
          <a:p>
            <a:pPr indent="0" lvl="0" marL="0" rtl="0" algn="l">
              <a:spcBef>
                <a:spcPts val="0"/>
              </a:spcBef>
              <a:spcAft>
                <a:spcPts val="0"/>
              </a:spcAft>
              <a:buNone/>
            </a:pPr>
            <a:r>
              <a:t/>
            </a:r>
            <a:endParaRPr/>
          </a:p>
        </p:txBody>
      </p:sp>
      <p:sp>
        <p:nvSpPr>
          <p:cNvPr id="239" name="Google Shape;239;g325b1b7efda_0_18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4" name="Shape 1744"/>
        <p:cNvGrpSpPr/>
        <p:nvPr/>
      </p:nvGrpSpPr>
      <p:grpSpPr>
        <a:xfrm>
          <a:off x="0" y="0"/>
          <a:ext cx="0" cy="0"/>
          <a:chOff x="0" y="0"/>
          <a:chExt cx="0" cy="0"/>
        </a:xfrm>
      </p:grpSpPr>
      <p:sp>
        <p:nvSpPr>
          <p:cNvPr id="1745" name="Google Shape;1745;g325b1b7efda_0_1626:notes"/>
          <p:cNvSpPr txBox="1"/>
          <p:nvPr>
            <p:ph idx="1" type="body"/>
          </p:nvPr>
        </p:nvSpPr>
        <p:spPr>
          <a:xfrm>
            <a:off x="685800" y="4400550"/>
            <a:ext cx="5486400" cy="3600600"/>
          </a:xfrm>
          <a:prstGeom prst="rect">
            <a:avLst/>
          </a:prstGeom>
        </p:spPr>
        <p:txBody>
          <a:bodyPr anchorCtr="0" anchor="t" bIns="91550" lIns="91550" spcFirstLastPara="1" rIns="91550" wrap="square" tIns="91550">
            <a:noAutofit/>
          </a:bodyPr>
          <a:lstStyle/>
          <a:p>
            <a:pPr indent="0" lvl="0" marL="0" rtl="0" algn="l">
              <a:spcBef>
                <a:spcPts val="0"/>
              </a:spcBef>
              <a:spcAft>
                <a:spcPts val="0"/>
              </a:spcAft>
              <a:buNone/>
            </a:pPr>
            <a:r>
              <a:t/>
            </a:r>
            <a:endParaRPr/>
          </a:p>
        </p:txBody>
      </p:sp>
      <p:sp>
        <p:nvSpPr>
          <p:cNvPr id="1746" name="Google Shape;1746;g325b1b7efda_0_16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5" name="Shape 1755"/>
        <p:cNvGrpSpPr/>
        <p:nvPr/>
      </p:nvGrpSpPr>
      <p:grpSpPr>
        <a:xfrm>
          <a:off x="0" y="0"/>
          <a:ext cx="0" cy="0"/>
          <a:chOff x="0" y="0"/>
          <a:chExt cx="0" cy="0"/>
        </a:xfrm>
      </p:grpSpPr>
      <p:sp>
        <p:nvSpPr>
          <p:cNvPr id="1756" name="Google Shape;1756;g325b1b7efda_0_1636:notes"/>
          <p:cNvSpPr txBox="1"/>
          <p:nvPr>
            <p:ph idx="1" type="body"/>
          </p:nvPr>
        </p:nvSpPr>
        <p:spPr>
          <a:xfrm>
            <a:off x="685800" y="4400550"/>
            <a:ext cx="5486400" cy="3600600"/>
          </a:xfrm>
          <a:prstGeom prst="rect">
            <a:avLst/>
          </a:prstGeom>
        </p:spPr>
        <p:txBody>
          <a:bodyPr anchorCtr="0" anchor="t" bIns="91550" lIns="91550" spcFirstLastPara="1" rIns="91550" wrap="square" tIns="91550">
            <a:noAutofit/>
          </a:bodyPr>
          <a:lstStyle/>
          <a:p>
            <a:pPr indent="0" lvl="0" marL="0" rtl="0" algn="l">
              <a:spcBef>
                <a:spcPts val="0"/>
              </a:spcBef>
              <a:spcAft>
                <a:spcPts val="0"/>
              </a:spcAft>
              <a:buNone/>
            </a:pPr>
            <a:r>
              <a:t/>
            </a:r>
            <a:endParaRPr/>
          </a:p>
        </p:txBody>
      </p:sp>
      <p:sp>
        <p:nvSpPr>
          <p:cNvPr id="1757" name="Google Shape;1757;g325b1b7efda_0_16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4" name="Shape 1774"/>
        <p:cNvGrpSpPr/>
        <p:nvPr/>
      </p:nvGrpSpPr>
      <p:grpSpPr>
        <a:xfrm>
          <a:off x="0" y="0"/>
          <a:ext cx="0" cy="0"/>
          <a:chOff x="0" y="0"/>
          <a:chExt cx="0" cy="0"/>
        </a:xfrm>
      </p:grpSpPr>
      <p:sp>
        <p:nvSpPr>
          <p:cNvPr id="1775" name="Google Shape;1775;g325b1b7efda_0_1654:notes"/>
          <p:cNvSpPr txBox="1"/>
          <p:nvPr>
            <p:ph idx="1" type="body"/>
          </p:nvPr>
        </p:nvSpPr>
        <p:spPr>
          <a:xfrm>
            <a:off x="685800" y="4400550"/>
            <a:ext cx="5486400" cy="3600600"/>
          </a:xfrm>
          <a:prstGeom prst="rect">
            <a:avLst/>
          </a:prstGeom>
        </p:spPr>
        <p:txBody>
          <a:bodyPr anchorCtr="0" anchor="t" bIns="91550" lIns="91550" spcFirstLastPara="1" rIns="91550" wrap="square" tIns="91550">
            <a:noAutofit/>
          </a:bodyPr>
          <a:lstStyle/>
          <a:p>
            <a:pPr indent="0" lvl="0" marL="0" rtl="0" algn="l">
              <a:spcBef>
                <a:spcPts val="0"/>
              </a:spcBef>
              <a:spcAft>
                <a:spcPts val="0"/>
              </a:spcAft>
              <a:buNone/>
            </a:pPr>
            <a:r>
              <a:t/>
            </a:r>
            <a:endParaRPr/>
          </a:p>
        </p:txBody>
      </p:sp>
      <p:sp>
        <p:nvSpPr>
          <p:cNvPr id="1776" name="Google Shape;1776;g325b1b7efda_0_16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5" name="Shape 1795"/>
        <p:cNvGrpSpPr/>
        <p:nvPr/>
      </p:nvGrpSpPr>
      <p:grpSpPr>
        <a:xfrm>
          <a:off x="0" y="0"/>
          <a:ext cx="0" cy="0"/>
          <a:chOff x="0" y="0"/>
          <a:chExt cx="0" cy="0"/>
        </a:xfrm>
      </p:grpSpPr>
      <p:sp>
        <p:nvSpPr>
          <p:cNvPr id="1796" name="Google Shape;1796;g325b1b7efda_0_1674:notes"/>
          <p:cNvSpPr txBox="1"/>
          <p:nvPr>
            <p:ph idx="1" type="body"/>
          </p:nvPr>
        </p:nvSpPr>
        <p:spPr>
          <a:xfrm>
            <a:off x="685800" y="4400550"/>
            <a:ext cx="5486400" cy="3600600"/>
          </a:xfrm>
          <a:prstGeom prst="rect">
            <a:avLst/>
          </a:prstGeom>
        </p:spPr>
        <p:txBody>
          <a:bodyPr anchorCtr="0" anchor="t" bIns="91550" lIns="91550" spcFirstLastPara="1" rIns="91550" wrap="square" tIns="91550">
            <a:noAutofit/>
          </a:bodyPr>
          <a:lstStyle/>
          <a:p>
            <a:pPr indent="0" lvl="0" marL="0" rtl="0" algn="l">
              <a:spcBef>
                <a:spcPts val="0"/>
              </a:spcBef>
              <a:spcAft>
                <a:spcPts val="0"/>
              </a:spcAft>
              <a:buNone/>
            </a:pPr>
            <a:r>
              <a:t/>
            </a:r>
            <a:endParaRPr/>
          </a:p>
        </p:txBody>
      </p:sp>
      <p:sp>
        <p:nvSpPr>
          <p:cNvPr id="1797" name="Google Shape;1797;g325b1b7efda_0_167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2" name="Shape 1812"/>
        <p:cNvGrpSpPr/>
        <p:nvPr/>
      </p:nvGrpSpPr>
      <p:grpSpPr>
        <a:xfrm>
          <a:off x="0" y="0"/>
          <a:ext cx="0" cy="0"/>
          <a:chOff x="0" y="0"/>
          <a:chExt cx="0" cy="0"/>
        </a:xfrm>
      </p:grpSpPr>
      <p:sp>
        <p:nvSpPr>
          <p:cNvPr id="1813" name="Google Shape;1813;g325b1b7efda_0_1690:notes"/>
          <p:cNvSpPr txBox="1"/>
          <p:nvPr>
            <p:ph idx="1" type="body"/>
          </p:nvPr>
        </p:nvSpPr>
        <p:spPr>
          <a:xfrm>
            <a:off x="685800" y="4400550"/>
            <a:ext cx="5486400" cy="3600600"/>
          </a:xfrm>
          <a:prstGeom prst="rect">
            <a:avLst/>
          </a:prstGeom>
        </p:spPr>
        <p:txBody>
          <a:bodyPr anchorCtr="0" anchor="t" bIns="91550" lIns="91550" spcFirstLastPara="1" rIns="91550" wrap="square" tIns="91550">
            <a:noAutofit/>
          </a:bodyPr>
          <a:lstStyle/>
          <a:p>
            <a:pPr indent="0" lvl="0" marL="0" rtl="0" algn="l">
              <a:spcBef>
                <a:spcPts val="0"/>
              </a:spcBef>
              <a:spcAft>
                <a:spcPts val="0"/>
              </a:spcAft>
              <a:buNone/>
            </a:pPr>
            <a:r>
              <a:t/>
            </a:r>
            <a:endParaRPr/>
          </a:p>
        </p:txBody>
      </p:sp>
      <p:sp>
        <p:nvSpPr>
          <p:cNvPr id="1814" name="Google Shape;1814;g325b1b7efda_0_169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2" name="Shape 1832"/>
        <p:cNvGrpSpPr/>
        <p:nvPr/>
      </p:nvGrpSpPr>
      <p:grpSpPr>
        <a:xfrm>
          <a:off x="0" y="0"/>
          <a:ext cx="0" cy="0"/>
          <a:chOff x="0" y="0"/>
          <a:chExt cx="0" cy="0"/>
        </a:xfrm>
      </p:grpSpPr>
      <p:sp>
        <p:nvSpPr>
          <p:cNvPr id="1833" name="Google Shape;1833;g325b1b7efda_0_1709:notes"/>
          <p:cNvSpPr txBox="1"/>
          <p:nvPr>
            <p:ph idx="1" type="body"/>
          </p:nvPr>
        </p:nvSpPr>
        <p:spPr>
          <a:xfrm>
            <a:off x="685800" y="4400550"/>
            <a:ext cx="5486400" cy="3600600"/>
          </a:xfrm>
          <a:prstGeom prst="rect">
            <a:avLst/>
          </a:prstGeom>
        </p:spPr>
        <p:txBody>
          <a:bodyPr anchorCtr="0" anchor="t" bIns="91550" lIns="91550" spcFirstLastPara="1" rIns="91550" wrap="square" tIns="91550">
            <a:noAutofit/>
          </a:bodyPr>
          <a:lstStyle/>
          <a:p>
            <a:pPr indent="0" lvl="0" marL="0" rtl="0" algn="l">
              <a:spcBef>
                <a:spcPts val="0"/>
              </a:spcBef>
              <a:spcAft>
                <a:spcPts val="0"/>
              </a:spcAft>
              <a:buNone/>
            </a:pPr>
            <a:r>
              <a:t/>
            </a:r>
            <a:endParaRPr/>
          </a:p>
        </p:txBody>
      </p:sp>
      <p:sp>
        <p:nvSpPr>
          <p:cNvPr id="1834" name="Google Shape;1834;g325b1b7efda_0_170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9" name="Shape 1859"/>
        <p:cNvGrpSpPr/>
        <p:nvPr/>
      </p:nvGrpSpPr>
      <p:grpSpPr>
        <a:xfrm>
          <a:off x="0" y="0"/>
          <a:ext cx="0" cy="0"/>
          <a:chOff x="0" y="0"/>
          <a:chExt cx="0" cy="0"/>
        </a:xfrm>
      </p:grpSpPr>
      <p:sp>
        <p:nvSpPr>
          <p:cNvPr id="1860" name="Google Shape;1860;g325b1b7efda_0_1735:notes"/>
          <p:cNvSpPr txBox="1"/>
          <p:nvPr>
            <p:ph idx="1" type="body"/>
          </p:nvPr>
        </p:nvSpPr>
        <p:spPr>
          <a:xfrm>
            <a:off x="685800" y="4400550"/>
            <a:ext cx="5486400" cy="3600600"/>
          </a:xfrm>
          <a:prstGeom prst="rect">
            <a:avLst/>
          </a:prstGeom>
        </p:spPr>
        <p:txBody>
          <a:bodyPr anchorCtr="0" anchor="t" bIns="91550" lIns="91550" spcFirstLastPara="1" rIns="91550" wrap="square" tIns="91550">
            <a:noAutofit/>
          </a:bodyPr>
          <a:lstStyle/>
          <a:p>
            <a:pPr indent="0" lvl="0" marL="0" rtl="0" algn="l">
              <a:spcBef>
                <a:spcPts val="0"/>
              </a:spcBef>
              <a:spcAft>
                <a:spcPts val="0"/>
              </a:spcAft>
              <a:buNone/>
            </a:pPr>
            <a:r>
              <a:t/>
            </a:r>
            <a:endParaRPr/>
          </a:p>
        </p:txBody>
      </p:sp>
      <p:sp>
        <p:nvSpPr>
          <p:cNvPr id="1861" name="Google Shape;1861;g325b1b7efda_0_17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8" name="Shape 1888"/>
        <p:cNvGrpSpPr/>
        <p:nvPr/>
      </p:nvGrpSpPr>
      <p:grpSpPr>
        <a:xfrm>
          <a:off x="0" y="0"/>
          <a:ext cx="0" cy="0"/>
          <a:chOff x="0" y="0"/>
          <a:chExt cx="0" cy="0"/>
        </a:xfrm>
      </p:grpSpPr>
      <p:sp>
        <p:nvSpPr>
          <p:cNvPr id="1889" name="Google Shape;1889;g325b1b7efda_0_1765:notes"/>
          <p:cNvSpPr txBox="1"/>
          <p:nvPr>
            <p:ph idx="1" type="body"/>
          </p:nvPr>
        </p:nvSpPr>
        <p:spPr>
          <a:xfrm>
            <a:off x="685800" y="4400550"/>
            <a:ext cx="5486400" cy="3600600"/>
          </a:xfrm>
          <a:prstGeom prst="rect">
            <a:avLst/>
          </a:prstGeom>
        </p:spPr>
        <p:txBody>
          <a:bodyPr anchorCtr="0" anchor="t" bIns="91550" lIns="91550" spcFirstLastPara="1" rIns="91550" wrap="square" tIns="91550">
            <a:noAutofit/>
          </a:bodyPr>
          <a:lstStyle/>
          <a:p>
            <a:pPr indent="0" lvl="0" marL="0" rtl="0" algn="l">
              <a:spcBef>
                <a:spcPts val="0"/>
              </a:spcBef>
              <a:spcAft>
                <a:spcPts val="0"/>
              </a:spcAft>
              <a:buNone/>
            </a:pPr>
            <a:r>
              <a:t/>
            </a:r>
            <a:endParaRPr/>
          </a:p>
        </p:txBody>
      </p:sp>
      <p:sp>
        <p:nvSpPr>
          <p:cNvPr id="1890" name="Google Shape;1890;g325b1b7efda_0_17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6" name="Shape 1896"/>
        <p:cNvGrpSpPr/>
        <p:nvPr/>
      </p:nvGrpSpPr>
      <p:grpSpPr>
        <a:xfrm>
          <a:off x="0" y="0"/>
          <a:ext cx="0" cy="0"/>
          <a:chOff x="0" y="0"/>
          <a:chExt cx="0" cy="0"/>
        </a:xfrm>
      </p:grpSpPr>
      <p:sp>
        <p:nvSpPr>
          <p:cNvPr id="1897" name="Google Shape;1897;g325b1b7efda_0_1772:notes"/>
          <p:cNvSpPr txBox="1"/>
          <p:nvPr>
            <p:ph idx="1" type="body"/>
          </p:nvPr>
        </p:nvSpPr>
        <p:spPr>
          <a:xfrm>
            <a:off x="685800" y="4400550"/>
            <a:ext cx="5486400" cy="3600600"/>
          </a:xfrm>
          <a:prstGeom prst="rect">
            <a:avLst/>
          </a:prstGeom>
        </p:spPr>
        <p:txBody>
          <a:bodyPr anchorCtr="0" anchor="t" bIns="91550" lIns="91550" spcFirstLastPara="1" rIns="91550" wrap="square" tIns="91550">
            <a:noAutofit/>
          </a:bodyPr>
          <a:lstStyle/>
          <a:p>
            <a:pPr indent="0" lvl="0" marL="0" rtl="0" algn="l">
              <a:spcBef>
                <a:spcPts val="0"/>
              </a:spcBef>
              <a:spcAft>
                <a:spcPts val="0"/>
              </a:spcAft>
              <a:buNone/>
            </a:pPr>
            <a:r>
              <a:t/>
            </a:r>
            <a:endParaRPr/>
          </a:p>
        </p:txBody>
      </p:sp>
      <p:sp>
        <p:nvSpPr>
          <p:cNvPr id="1898" name="Google Shape;1898;g325b1b7efda_0_177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5" name="Shape 1905"/>
        <p:cNvGrpSpPr/>
        <p:nvPr/>
      </p:nvGrpSpPr>
      <p:grpSpPr>
        <a:xfrm>
          <a:off x="0" y="0"/>
          <a:ext cx="0" cy="0"/>
          <a:chOff x="0" y="0"/>
          <a:chExt cx="0" cy="0"/>
        </a:xfrm>
      </p:grpSpPr>
      <p:sp>
        <p:nvSpPr>
          <p:cNvPr id="1906" name="Google Shape;1906;g325b1b7efda_0_1780:notes"/>
          <p:cNvSpPr txBox="1"/>
          <p:nvPr>
            <p:ph idx="1" type="body"/>
          </p:nvPr>
        </p:nvSpPr>
        <p:spPr>
          <a:xfrm>
            <a:off x="685800" y="4400550"/>
            <a:ext cx="5486400" cy="3600600"/>
          </a:xfrm>
          <a:prstGeom prst="rect">
            <a:avLst/>
          </a:prstGeom>
        </p:spPr>
        <p:txBody>
          <a:bodyPr anchorCtr="0" anchor="t" bIns="91550" lIns="91550" spcFirstLastPara="1" rIns="91550" wrap="square" tIns="91550">
            <a:noAutofit/>
          </a:bodyPr>
          <a:lstStyle/>
          <a:p>
            <a:pPr indent="0" lvl="0" marL="0" rtl="0" algn="l">
              <a:spcBef>
                <a:spcPts val="0"/>
              </a:spcBef>
              <a:spcAft>
                <a:spcPts val="0"/>
              </a:spcAft>
              <a:buNone/>
            </a:pPr>
            <a:r>
              <a:t/>
            </a:r>
            <a:endParaRPr/>
          </a:p>
        </p:txBody>
      </p:sp>
      <p:sp>
        <p:nvSpPr>
          <p:cNvPr id="1907" name="Google Shape;1907;g325b1b7efda_0_178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325b1b7efda_0_214:notes"/>
          <p:cNvSpPr txBox="1"/>
          <p:nvPr>
            <p:ph idx="1" type="body"/>
          </p:nvPr>
        </p:nvSpPr>
        <p:spPr>
          <a:xfrm>
            <a:off x="685800" y="4400550"/>
            <a:ext cx="5486400" cy="3600600"/>
          </a:xfrm>
          <a:prstGeom prst="rect">
            <a:avLst/>
          </a:prstGeom>
        </p:spPr>
        <p:txBody>
          <a:bodyPr anchorCtr="0" anchor="t" bIns="91550" lIns="91550" spcFirstLastPara="1" rIns="91550" wrap="square" tIns="91550">
            <a:noAutofit/>
          </a:bodyPr>
          <a:lstStyle/>
          <a:p>
            <a:pPr indent="0" lvl="0" marL="0" rtl="0" algn="l">
              <a:spcBef>
                <a:spcPts val="0"/>
              </a:spcBef>
              <a:spcAft>
                <a:spcPts val="0"/>
              </a:spcAft>
              <a:buNone/>
            </a:pPr>
            <a:r>
              <a:t/>
            </a:r>
            <a:endParaRPr/>
          </a:p>
        </p:txBody>
      </p:sp>
      <p:sp>
        <p:nvSpPr>
          <p:cNvPr id="271" name="Google Shape;271;g325b1b7efda_0_2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3" name="Shape 1913"/>
        <p:cNvGrpSpPr/>
        <p:nvPr/>
      </p:nvGrpSpPr>
      <p:grpSpPr>
        <a:xfrm>
          <a:off x="0" y="0"/>
          <a:ext cx="0" cy="0"/>
          <a:chOff x="0" y="0"/>
          <a:chExt cx="0" cy="0"/>
        </a:xfrm>
      </p:grpSpPr>
      <p:sp>
        <p:nvSpPr>
          <p:cNvPr id="1914" name="Google Shape;1914;g325b1b7efda_0_1787:notes"/>
          <p:cNvSpPr txBox="1"/>
          <p:nvPr>
            <p:ph idx="1" type="body"/>
          </p:nvPr>
        </p:nvSpPr>
        <p:spPr>
          <a:xfrm>
            <a:off x="685800" y="4400550"/>
            <a:ext cx="5486400" cy="3600600"/>
          </a:xfrm>
          <a:prstGeom prst="rect">
            <a:avLst/>
          </a:prstGeom>
        </p:spPr>
        <p:txBody>
          <a:bodyPr anchorCtr="0" anchor="t" bIns="91550" lIns="91550" spcFirstLastPara="1" rIns="91550" wrap="square" tIns="91550">
            <a:noAutofit/>
          </a:bodyPr>
          <a:lstStyle/>
          <a:p>
            <a:pPr indent="0" lvl="0" marL="0" rtl="0" algn="l">
              <a:spcBef>
                <a:spcPts val="0"/>
              </a:spcBef>
              <a:spcAft>
                <a:spcPts val="0"/>
              </a:spcAft>
              <a:buNone/>
            </a:pPr>
            <a:r>
              <a:t/>
            </a:r>
            <a:endParaRPr/>
          </a:p>
        </p:txBody>
      </p:sp>
      <p:sp>
        <p:nvSpPr>
          <p:cNvPr id="1915" name="Google Shape;1915;g325b1b7efda_0_178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2" name="Shape 1922"/>
        <p:cNvGrpSpPr/>
        <p:nvPr/>
      </p:nvGrpSpPr>
      <p:grpSpPr>
        <a:xfrm>
          <a:off x="0" y="0"/>
          <a:ext cx="0" cy="0"/>
          <a:chOff x="0" y="0"/>
          <a:chExt cx="0" cy="0"/>
        </a:xfrm>
      </p:grpSpPr>
      <p:sp>
        <p:nvSpPr>
          <p:cNvPr id="1923" name="Google Shape;1923;g325b1b7efda_0_1795:notes"/>
          <p:cNvSpPr txBox="1"/>
          <p:nvPr>
            <p:ph idx="1" type="body"/>
          </p:nvPr>
        </p:nvSpPr>
        <p:spPr>
          <a:xfrm>
            <a:off x="685800" y="4400550"/>
            <a:ext cx="5486400" cy="3600600"/>
          </a:xfrm>
          <a:prstGeom prst="rect">
            <a:avLst/>
          </a:prstGeom>
        </p:spPr>
        <p:txBody>
          <a:bodyPr anchorCtr="0" anchor="t" bIns="91550" lIns="91550" spcFirstLastPara="1" rIns="91550" wrap="square" tIns="91550">
            <a:noAutofit/>
          </a:bodyPr>
          <a:lstStyle/>
          <a:p>
            <a:pPr indent="0" lvl="0" marL="0" rtl="0" algn="l">
              <a:spcBef>
                <a:spcPts val="0"/>
              </a:spcBef>
              <a:spcAft>
                <a:spcPts val="0"/>
              </a:spcAft>
              <a:buNone/>
            </a:pPr>
            <a:r>
              <a:t/>
            </a:r>
            <a:endParaRPr/>
          </a:p>
        </p:txBody>
      </p:sp>
      <p:sp>
        <p:nvSpPr>
          <p:cNvPr id="1924" name="Google Shape;1924;g325b1b7efda_0_179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0" name="Shape 1930"/>
        <p:cNvGrpSpPr/>
        <p:nvPr/>
      </p:nvGrpSpPr>
      <p:grpSpPr>
        <a:xfrm>
          <a:off x="0" y="0"/>
          <a:ext cx="0" cy="0"/>
          <a:chOff x="0" y="0"/>
          <a:chExt cx="0" cy="0"/>
        </a:xfrm>
      </p:grpSpPr>
      <p:sp>
        <p:nvSpPr>
          <p:cNvPr id="1931" name="Google Shape;1931;g325b1b7efda_0_1802:notes"/>
          <p:cNvSpPr txBox="1"/>
          <p:nvPr>
            <p:ph idx="1" type="body"/>
          </p:nvPr>
        </p:nvSpPr>
        <p:spPr>
          <a:xfrm>
            <a:off x="685800" y="4400550"/>
            <a:ext cx="5486400" cy="3600600"/>
          </a:xfrm>
          <a:prstGeom prst="rect">
            <a:avLst/>
          </a:prstGeom>
        </p:spPr>
        <p:txBody>
          <a:bodyPr anchorCtr="0" anchor="t" bIns="91550" lIns="91550" spcFirstLastPara="1" rIns="91550" wrap="square" tIns="91550">
            <a:noAutofit/>
          </a:bodyPr>
          <a:lstStyle/>
          <a:p>
            <a:pPr indent="0" lvl="0" marL="0" rtl="0" algn="l">
              <a:spcBef>
                <a:spcPts val="0"/>
              </a:spcBef>
              <a:spcAft>
                <a:spcPts val="0"/>
              </a:spcAft>
              <a:buNone/>
            </a:pPr>
            <a:r>
              <a:t/>
            </a:r>
            <a:endParaRPr/>
          </a:p>
        </p:txBody>
      </p:sp>
      <p:sp>
        <p:nvSpPr>
          <p:cNvPr id="1932" name="Google Shape;1932;g325b1b7efda_0_180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9" name="Shape 1939"/>
        <p:cNvGrpSpPr/>
        <p:nvPr/>
      </p:nvGrpSpPr>
      <p:grpSpPr>
        <a:xfrm>
          <a:off x="0" y="0"/>
          <a:ext cx="0" cy="0"/>
          <a:chOff x="0" y="0"/>
          <a:chExt cx="0" cy="0"/>
        </a:xfrm>
      </p:grpSpPr>
      <p:sp>
        <p:nvSpPr>
          <p:cNvPr id="1940" name="Google Shape;1940;g325b1b7efda_0_18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1" name="Google Shape;1941;g325b1b7efda_0_18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3" name="Shape 1973"/>
        <p:cNvGrpSpPr/>
        <p:nvPr/>
      </p:nvGrpSpPr>
      <p:grpSpPr>
        <a:xfrm>
          <a:off x="0" y="0"/>
          <a:ext cx="0" cy="0"/>
          <a:chOff x="0" y="0"/>
          <a:chExt cx="0" cy="0"/>
        </a:xfrm>
      </p:grpSpPr>
      <p:sp>
        <p:nvSpPr>
          <p:cNvPr id="1974" name="Google Shape;1974;g325b1b7efda_0_1843:notes"/>
          <p:cNvSpPr txBox="1"/>
          <p:nvPr>
            <p:ph idx="1" type="body"/>
          </p:nvPr>
        </p:nvSpPr>
        <p:spPr>
          <a:xfrm>
            <a:off x="685800" y="4400550"/>
            <a:ext cx="5486400" cy="3600600"/>
          </a:xfrm>
          <a:prstGeom prst="rect">
            <a:avLst/>
          </a:prstGeom>
        </p:spPr>
        <p:txBody>
          <a:bodyPr anchorCtr="0" anchor="t" bIns="91550" lIns="91550" spcFirstLastPara="1" rIns="91550" wrap="square" tIns="91550">
            <a:noAutofit/>
          </a:bodyPr>
          <a:lstStyle/>
          <a:p>
            <a:pPr indent="0" lvl="0" marL="0" rtl="0" algn="l">
              <a:spcBef>
                <a:spcPts val="0"/>
              </a:spcBef>
              <a:spcAft>
                <a:spcPts val="0"/>
              </a:spcAft>
              <a:buNone/>
            </a:pPr>
            <a:r>
              <a:t/>
            </a:r>
            <a:endParaRPr/>
          </a:p>
        </p:txBody>
      </p:sp>
      <p:sp>
        <p:nvSpPr>
          <p:cNvPr id="1975" name="Google Shape;1975;g325b1b7efda_0_18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2" name="Shape 1992"/>
        <p:cNvGrpSpPr/>
        <p:nvPr/>
      </p:nvGrpSpPr>
      <p:grpSpPr>
        <a:xfrm>
          <a:off x="0" y="0"/>
          <a:ext cx="0" cy="0"/>
          <a:chOff x="0" y="0"/>
          <a:chExt cx="0" cy="0"/>
        </a:xfrm>
      </p:grpSpPr>
      <p:sp>
        <p:nvSpPr>
          <p:cNvPr id="1993" name="Google Shape;1993;g325b1b7efda_0_1861:notes"/>
          <p:cNvSpPr txBox="1"/>
          <p:nvPr>
            <p:ph idx="1" type="body"/>
          </p:nvPr>
        </p:nvSpPr>
        <p:spPr>
          <a:xfrm>
            <a:off x="685800" y="4400550"/>
            <a:ext cx="5486400" cy="3600600"/>
          </a:xfrm>
          <a:prstGeom prst="rect">
            <a:avLst/>
          </a:prstGeom>
        </p:spPr>
        <p:txBody>
          <a:bodyPr anchorCtr="0" anchor="t" bIns="91550" lIns="91550" spcFirstLastPara="1" rIns="91550" wrap="square" tIns="91550">
            <a:noAutofit/>
          </a:bodyPr>
          <a:lstStyle/>
          <a:p>
            <a:pPr indent="0" lvl="0" marL="0" rtl="0" algn="l">
              <a:spcBef>
                <a:spcPts val="0"/>
              </a:spcBef>
              <a:spcAft>
                <a:spcPts val="0"/>
              </a:spcAft>
              <a:buNone/>
            </a:pPr>
            <a:r>
              <a:t/>
            </a:r>
            <a:endParaRPr/>
          </a:p>
        </p:txBody>
      </p:sp>
      <p:sp>
        <p:nvSpPr>
          <p:cNvPr id="1994" name="Google Shape;1994;g325b1b7efda_0_186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2" name="Shape 2012"/>
        <p:cNvGrpSpPr/>
        <p:nvPr/>
      </p:nvGrpSpPr>
      <p:grpSpPr>
        <a:xfrm>
          <a:off x="0" y="0"/>
          <a:ext cx="0" cy="0"/>
          <a:chOff x="0" y="0"/>
          <a:chExt cx="0" cy="0"/>
        </a:xfrm>
      </p:grpSpPr>
      <p:sp>
        <p:nvSpPr>
          <p:cNvPr id="2013" name="Google Shape;2013;g325b1b7efda_0_1880:notes"/>
          <p:cNvSpPr txBox="1"/>
          <p:nvPr>
            <p:ph idx="1" type="body"/>
          </p:nvPr>
        </p:nvSpPr>
        <p:spPr>
          <a:xfrm>
            <a:off x="685800" y="4400550"/>
            <a:ext cx="5486400" cy="3600600"/>
          </a:xfrm>
          <a:prstGeom prst="rect">
            <a:avLst/>
          </a:prstGeom>
        </p:spPr>
        <p:txBody>
          <a:bodyPr anchorCtr="0" anchor="t" bIns="91550" lIns="91550" spcFirstLastPara="1" rIns="91550" wrap="square" tIns="91550">
            <a:noAutofit/>
          </a:bodyPr>
          <a:lstStyle/>
          <a:p>
            <a:pPr indent="0" lvl="0" marL="0" rtl="0" algn="l">
              <a:spcBef>
                <a:spcPts val="0"/>
              </a:spcBef>
              <a:spcAft>
                <a:spcPts val="0"/>
              </a:spcAft>
              <a:buNone/>
            </a:pPr>
            <a:r>
              <a:t/>
            </a:r>
            <a:endParaRPr/>
          </a:p>
        </p:txBody>
      </p:sp>
      <p:sp>
        <p:nvSpPr>
          <p:cNvPr id="2014" name="Google Shape;2014;g325b1b7efda_0_188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1" name="Shape 2031"/>
        <p:cNvGrpSpPr/>
        <p:nvPr/>
      </p:nvGrpSpPr>
      <p:grpSpPr>
        <a:xfrm>
          <a:off x="0" y="0"/>
          <a:ext cx="0" cy="0"/>
          <a:chOff x="0" y="0"/>
          <a:chExt cx="0" cy="0"/>
        </a:xfrm>
      </p:grpSpPr>
      <p:sp>
        <p:nvSpPr>
          <p:cNvPr id="2032" name="Google Shape;2032;g325b1b7efda_0_1898:notes"/>
          <p:cNvSpPr txBox="1"/>
          <p:nvPr>
            <p:ph idx="1" type="body"/>
          </p:nvPr>
        </p:nvSpPr>
        <p:spPr>
          <a:xfrm>
            <a:off x="685800" y="4400550"/>
            <a:ext cx="5486400" cy="3600600"/>
          </a:xfrm>
          <a:prstGeom prst="rect">
            <a:avLst/>
          </a:prstGeom>
        </p:spPr>
        <p:txBody>
          <a:bodyPr anchorCtr="0" anchor="t" bIns="91550" lIns="91550" spcFirstLastPara="1" rIns="91550" wrap="square" tIns="91550">
            <a:noAutofit/>
          </a:bodyPr>
          <a:lstStyle/>
          <a:p>
            <a:pPr indent="0" lvl="0" marL="0" rtl="0" algn="l">
              <a:spcBef>
                <a:spcPts val="0"/>
              </a:spcBef>
              <a:spcAft>
                <a:spcPts val="0"/>
              </a:spcAft>
              <a:buNone/>
            </a:pPr>
            <a:r>
              <a:t/>
            </a:r>
            <a:endParaRPr/>
          </a:p>
        </p:txBody>
      </p:sp>
      <p:sp>
        <p:nvSpPr>
          <p:cNvPr id="2033" name="Google Shape;2033;g325b1b7efda_0_189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1" name="Shape 2051"/>
        <p:cNvGrpSpPr/>
        <p:nvPr/>
      </p:nvGrpSpPr>
      <p:grpSpPr>
        <a:xfrm>
          <a:off x="0" y="0"/>
          <a:ext cx="0" cy="0"/>
          <a:chOff x="0" y="0"/>
          <a:chExt cx="0" cy="0"/>
        </a:xfrm>
      </p:grpSpPr>
      <p:sp>
        <p:nvSpPr>
          <p:cNvPr id="2052" name="Google Shape;2052;g325b1b7efda_0_1917:notes"/>
          <p:cNvSpPr txBox="1"/>
          <p:nvPr>
            <p:ph idx="1" type="body"/>
          </p:nvPr>
        </p:nvSpPr>
        <p:spPr>
          <a:xfrm>
            <a:off x="685800" y="4400550"/>
            <a:ext cx="5486400" cy="3600600"/>
          </a:xfrm>
          <a:prstGeom prst="rect">
            <a:avLst/>
          </a:prstGeom>
        </p:spPr>
        <p:txBody>
          <a:bodyPr anchorCtr="0" anchor="t" bIns="91550" lIns="91550" spcFirstLastPara="1" rIns="91550" wrap="square" tIns="91550">
            <a:noAutofit/>
          </a:bodyPr>
          <a:lstStyle/>
          <a:p>
            <a:pPr indent="0" lvl="0" marL="0" rtl="0" algn="l">
              <a:spcBef>
                <a:spcPts val="0"/>
              </a:spcBef>
              <a:spcAft>
                <a:spcPts val="0"/>
              </a:spcAft>
              <a:buNone/>
            </a:pPr>
            <a:r>
              <a:t/>
            </a:r>
            <a:endParaRPr/>
          </a:p>
        </p:txBody>
      </p:sp>
      <p:sp>
        <p:nvSpPr>
          <p:cNvPr id="2053" name="Google Shape;2053;g325b1b7efda_0_19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9" name="Shape 2069"/>
        <p:cNvGrpSpPr/>
        <p:nvPr/>
      </p:nvGrpSpPr>
      <p:grpSpPr>
        <a:xfrm>
          <a:off x="0" y="0"/>
          <a:ext cx="0" cy="0"/>
          <a:chOff x="0" y="0"/>
          <a:chExt cx="0" cy="0"/>
        </a:xfrm>
      </p:grpSpPr>
      <p:sp>
        <p:nvSpPr>
          <p:cNvPr id="2070" name="Google Shape;2070;g325b1b7efda_0_1934:notes"/>
          <p:cNvSpPr txBox="1"/>
          <p:nvPr>
            <p:ph idx="1" type="body"/>
          </p:nvPr>
        </p:nvSpPr>
        <p:spPr>
          <a:xfrm>
            <a:off x="685800" y="4400550"/>
            <a:ext cx="5486400" cy="3600600"/>
          </a:xfrm>
          <a:prstGeom prst="rect">
            <a:avLst/>
          </a:prstGeom>
        </p:spPr>
        <p:txBody>
          <a:bodyPr anchorCtr="0" anchor="t" bIns="91550" lIns="91550" spcFirstLastPara="1" rIns="91550" wrap="square" tIns="91550">
            <a:noAutofit/>
          </a:bodyPr>
          <a:lstStyle/>
          <a:p>
            <a:pPr indent="0" lvl="0" marL="0" rtl="0" algn="l">
              <a:spcBef>
                <a:spcPts val="0"/>
              </a:spcBef>
              <a:spcAft>
                <a:spcPts val="0"/>
              </a:spcAft>
              <a:buNone/>
            </a:pPr>
            <a:r>
              <a:t/>
            </a:r>
            <a:endParaRPr/>
          </a:p>
        </p:txBody>
      </p:sp>
      <p:sp>
        <p:nvSpPr>
          <p:cNvPr id="2071" name="Google Shape;2071;g325b1b7efda_0_19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タイトル スライド 1">
  <p:cSld name="タイトル スライド">
    <p:spTree>
      <p:nvGrpSpPr>
        <p:cNvPr id="50" name="Shape 50"/>
        <p:cNvGrpSpPr/>
        <p:nvPr/>
      </p:nvGrpSpPr>
      <p:grpSpPr>
        <a:xfrm>
          <a:off x="0" y="0"/>
          <a:ext cx="0" cy="0"/>
          <a:chOff x="0" y="0"/>
          <a:chExt cx="0" cy="0"/>
        </a:xfrm>
      </p:grpSpPr>
      <p:sp>
        <p:nvSpPr>
          <p:cNvPr id="51" name="Google Shape;51;p13"/>
          <p:cNvSpPr txBox="1"/>
          <p:nvPr>
            <p:ph idx="12" type="sldNum"/>
          </p:nvPr>
        </p:nvSpPr>
        <p:spPr>
          <a:xfrm>
            <a:off x="6965950" y="4767263"/>
            <a:ext cx="2057400" cy="273900"/>
          </a:xfrm>
          <a:prstGeom prst="rect">
            <a:avLst/>
          </a:prstGeom>
          <a:noFill/>
          <a:ln>
            <a:noFill/>
          </a:ln>
        </p:spPr>
        <p:txBody>
          <a:bodyPr anchorCtr="0" anchor="ctr" bIns="34275" lIns="68575" spcFirstLastPara="1" rIns="68575" wrap="square" tIns="34275">
            <a:normAutofit/>
          </a:bodyPr>
          <a:lstStyle>
            <a:lvl1pPr indent="0" lvl="0" marL="0" algn="r">
              <a:spcBef>
                <a:spcPts val="0"/>
              </a:spcBef>
              <a:buNone/>
              <a:defRPr b="0" i="0" sz="900" u="none" cap="none" strike="noStrike">
                <a:solidFill>
                  <a:srgbClr val="888888"/>
                </a:solidFill>
                <a:latin typeface="Arial"/>
                <a:ea typeface="Arial"/>
                <a:cs typeface="Arial"/>
                <a:sym typeface="Arial"/>
              </a:defRPr>
            </a:lvl1pPr>
            <a:lvl2pPr indent="0" lvl="1" marL="0" algn="r">
              <a:spcBef>
                <a:spcPts val="0"/>
              </a:spcBef>
              <a:buNone/>
              <a:defRPr b="0" i="0" sz="900" u="none" cap="none" strike="noStrike">
                <a:solidFill>
                  <a:srgbClr val="888888"/>
                </a:solidFill>
                <a:latin typeface="Arial"/>
                <a:ea typeface="Arial"/>
                <a:cs typeface="Arial"/>
                <a:sym typeface="Arial"/>
              </a:defRPr>
            </a:lvl2pPr>
            <a:lvl3pPr indent="0" lvl="2" marL="0" algn="r">
              <a:spcBef>
                <a:spcPts val="0"/>
              </a:spcBef>
              <a:buNone/>
              <a:defRPr b="0" i="0" sz="900" u="none" cap="none" strike="noStrike">
                <a:solidFill>
                  <a:srgbClr val="888888"/>
                </a:solidFill>
                <a:latin typeface="Arial"/>
                <a:ea typeface="Arial"/>
                <a:cs typeface="Arial"/>
                <a:sym typeface="Arial"/>
              </a:defRPr>
            </a:lvl3pPr>
            <a:lvl4pPr indent="0" lvl="3" marL="0" algn="r">
              <a:spcBef>
                <a:spcPts val="0"/>
              </a:spcBef>
              <a:buNone/>
              <a:defRPr b="0" i="0" sz="900" u="none" cap="none" strike="noStrike">
                <a:solidFill>
                  <a:srgbClr val="888888"/>
                </a:solidFill>
                <a:latin typeface="Arial"/>
                <a:ea typeface="Arial"/>
                <a:cs typeface="Arial"/>
                <a:sym typeface="Arial"/>
              </a:defRPr>
            </a:lvl4pPr>
            <a:lvl5pPr indent="0" lvl="4" marL="0" algn="r">
              <a:spcBef>
                <a:spcPts val="0"/>
              </a:spcBef>
              <a:buNone/>
              <a:defRPr b="0" i="0" sz="900" u="none" cap="none" strike="noStrike">
                <a:solidFill>
                  <a:srgbClr val="888888"/>
                </a:solidFill>
                <a:latin typeface="Arial"/>
                <a:ea typeface="Arial"/>
                <a:cs typeface="Arial"/>
                <a:sym typeface="Arial"/>
              </a:defRPr>
            </a:lvl5pPr>
            <a:lvl6pPr indent="0" lvl="5" marL="0" algn="r">
              <a:spcBef>
                <a:spcPts val="0"/>
              </a:spcBef>
              <a:buNone/>
              <a:defRPr b="0" i="0" sz="900" u="none" cap="none" strike="noStrike">
                <a:solidFill>
                  <a:srgbClr val="888888"/>
                </a:solidFill>
                <a:latin typeface="Arial"/>
                <a:ea typeface="Arial"/>
                <a:cs typeface="Arial"/>
                <a:sym typeface="Arial"/>
              </a:defRPr>
            </a:lvl6pPr>
            <a:lvl7pPr indent="0" lvl="6" marL="0" algn="r">
              <a:spcBef>
                <a:spcPts val="0"/>
              </a:spcBef>
              <a:buNone/>
              <a:defRPr b="0" i="0" sz="900" u="none" cap="none" strike="noStrike">
                <a:solidFill>
                  <a:srgbClr val="888888"/>
                </a:solidFill>
                <a:latin typeface="Arial"/>
                <a:ea typeface="Arial"/>
                <a:cs typeface="Arial"/>
                <a:sym typeface="Arial"/>
              </a:defRPr>
            </a:lvl7pPr>
            <a:lvl8pPr indent="0" lvl="7" marL="0" algn="r">
              <a:spcBef>
                <a:spcPts val="0"/>
              </a:spcBef>
              <a:buNone/>
              <a:defRPr b="0" i="0" sz="900" u="none" cap="none" strike="noStrike">
                <a:solidFill>
                  <a:srgbClr val="888888"/>
                </a:solidFill>
                <a:latin typeface="Arial"/>
                <a:ea typeface="Arial"/>
                <a:cs typeface="Arial"/>
                <a:sym typeface="Arial"/>
              </a:defRPr>
            </a:lvl8pPr>
            <a:lvl9pPr indent="0" lvl="8" marL="0" algn="r">
              <a:spcBef>
                <a:spcPts val="0"/>
              </a:spcBef>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ja"/>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5.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0.xml"/><Relationship Id="rId3" Type="http://schemas.openxmlformats.org/officeDocument/2006/relationships/image" Target="../media/image32.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1.xml"/><Relationship Id="rId3" Type="http://schemas.openxmlformats.org/officeDocument/2006/relationships/image" Target="../media/image32.png"/><Relationship Id="rId4" Type="http://schemas.openxmlformats.org/officeDocument/2006/relationships/slide" Target="/ppt/slides/slide4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2.xml"/><Relationship Id="rId3" Type="http://schemas.openxmlformats.org/officeDocument/2006/relationships/image" Target="../media/image62.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3.xml"/><Relationship Id="rId3" Type="http://schemas.openxmlformats.org/officeDocument/2006/relationships/image" Target="../media/image62.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4.xml"/><Relationship Id="rId3" Type="http://schemas.openxmlformats.org/officeDocument/2006/relationships/image" Target="../media/image30.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5.xml"/><Relationship Id="rId3" Type="http://schemas.openxmlformats.org/officeDocument/2006/relationships/image" Target="../media/image30.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6.xml"/><Relationship Id="rId3" Type="http://schemas.openxmlformats.org/officeDocument/2006/relationships/image" Target="../media/image73.png"/><Relationship Id="rId4" Type="http://schemas.openxmlformats.org/officeDocument/2006/relationships/image" Target="../media/image65.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7.xml"/><Relationship Id="rId3" Type="http://schemas.openxmlformats.org/officeDocument/2006/relationships/image" Target="../media/image64.png"/><Relationship Id="rId4" Type="http://schemas.openxmlformats.org/officeDocument/2006/relationships/image" Target="../media/image73.png"/><Relationship Id="rId5" Type="http://schemas.openxmlformats.org/officeDocument/2006/relationships/image" Target="../media/image65.png"/><Relationship Id="rId6" Type="http://schemas.openxmlformats.org/officeDocument/2006/relationships/image" Target="../media/image21.png"/><Relationship Id="rId7" Type="http://schemas.openxmlformats.org/officeDocument/2006/relationships/image" Target="../media/image22.png"/><Relationship Id="rId8" Type="http://schemas.openxmlformats.org/officeDocument/2006/relationships/image" Target="../media/image63.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8.xml"/><Relationship Id="rId3" Type="http://schemas.openxmlformats.org/officeDocument/2006/relationships/image" Target="../media/image65.png"/><Relationship Id="rId4" Type="http://schemas.openxmlformats.org/officeDocument/2006/relationships/image" Target="../media/image21.png"/><Relationship Id="rId5" Type="http://schemas.openxmlformats.org/officeDocument/2006/relationships/image" Target="../media/image22.png"/><Relationship Id="rId6" Type="http://schemas.openxmlformats.org/officeDocument/2006/relationships/image" Target="../media/image63.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9.xml"/><Relationship Id="rId3" Type="http://schemas.openxmlformats.org/officeDocument/2006/relationships/image" Target="../media/image70.png"/><Relationship Id="rId4" Type="http://schemas.openxmlformats.org/officeDocument/2006/relationships/image" Target="../media/image65.png"/><Relationship Id="rId5" Type="http://schemas.openxmlformats.org/officeDocument/2006/relationships/image" Target="../media/image21.png"/><Relationship Id="rId6" Type="http://schemas.openxmlformats.org/officeDocument/2006/relationships/image" Target="../media/image2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5.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0.xml"/><Relationship Id="rId3" Type="http://schemas.openxmlformats.org/officeDocument/2006/relationships/image" Target="../media/image9.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1.xml"/><Relationship Id="rId3" Type="http://schemas.openxmlformats.org/officeDocument/2006/relationships/image" Target="../media/image13.png"/><Relationship Id="rId4" Type="http://schemas.openxmlformats.org/officeDocument/2006/relationships/image" Target="../media/image9.png"/><Relationship Id="rId5" Type="http://schemas.openxmlformats.org/officeDocument/2006/relationships/slide" Target="/ppt/slides/slide14.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2.xml"/><Relationship Id="rId3" Type="http://schemas.openxmlformats.org/officeDocument/2006/relationships/image" Target="../media/image11.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3.xml"/><Relationship Id="rId3" Type="http://schemas.openxmlformats.org/officeDocument/2006/relationships/image" Target="../media/image11.png"/><Relationship Id="rId4" Type="http://schemas.openxmlformats.org/officeDocument/2006/relationships/slide" Target="/ppt/slides/slide14.xml"/><Relationship Id="rId5" Type="http://schemas.openxmlformats.org/officeDocument/2006/relationships/slide" Target="/ppt/slides/slide17.xml"/><Relationship Id="rId6" Type="http://schemas.openxmlformats.org/officeDocument/2006/relationships/image" Target="../media/image20.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4.xml"/><Relationship Id="rId3" Type="http://schemas.openxmlformats.org/officeDocument/2006/relationships/image" Target="../media/image78.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5.xml"/><Relationship Id="rId3" Type="http://schemas.openxmlformats.org/officeDocument/2006/relationships/image" Target="../media/image74.png"/><Relationship Id="rId4" Type="http://schemas.openxmlformats.org/officeDocument/2006/relationships/image" Target="../media/image12.png"/><Relationship Id="rId5" Type="http://schemas.openxmlformats.org/officeDocument/2006/relationships/image" Target="../media/image22.png"/><Relationship Id="rId6" Type="http://schemas.openxmlformats.org/officeDocument/2006/relationships/image" Target="../media/image21.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6.xml"/><Relationship Id="rId3" Type="http://schemas.openxmlformats.org/officeDocument/2006/relationships/image" Target="../media/image66.png"/><Relationship Id="rId4" Type="http://schemas.openxmlformats.org/officeDocument/2006/relationships/image" Target="../media/image68.png"/><Relationship Id="rId5" Type="http://schemas.openxmlformats.org/officeDocument/2006/relationships/image" Target="../media/image71.png"/><Relationship Id="rId6" Type="http://schemas.openxmlformats.org/officeDocument/2006/relationships/image" Target="../media/image74.png"/><Relationship Id="rId7" Type="http://schemas.openxmlformats.org/officeDocument/2006/relationships/image" Target="../media/image12.png"/><Relationship Id="rId8" Type="http://schemas.openxmlformats.org/officeDocument/2006/relationships/image" Target="../media/image21.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7.xml"/><Relationship Id="rId3" Type="http://schemas.openxmlformats.org/officeDocument/2006/relationships/image" Target="../media/image23.png"/><Relationship Id="rId4" Type="http://schemas.openxmlformats.org/officeDocument/2006/relationships/image" Target="../media/image16.png"/><Relationship Id="rId5" Type="http://schemas.openxmlformats.org/officeDocument/2006/relationships/image" Target="../media/image18.png"/><Relationship Id="rId6" Type="http://schemas.openxmlformats.org/officeDocument/2006/relationships/image" Target="../media/image12.png"/><Relationship Id="rId7" Type="http://schemas.openxmlformats.org/officeDocument/2006/relationships/image" Target="../media/image21.png"/><Relationship Id="rId8" Type="http://schemas.openxmlformats.org/officeDocument/2006/relationships/image" Target="../media/image22.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8.xml"/><Relationship Id="rId3" Type="http://schemas.openxmlformats.org/officeDocument/2006/relationships/image" Target="../media/image24.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9.xml"/><Relationship Id="rId3" Type="http://schemas.openxmlformats.org/officeDocument/2006/relationships/image" Target="../media/image1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9.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0.xml"/><Relationship Id="rId3" Type="http://schemas.openxmlformats.org/officeDocument/2006/relationships/slide" Target="/ppt/slides/slide20.xml"/><Relationship Id="rId4" Type="http://schemas.openxmlformats.org/officeDocument/2006/relationships/image" Target="../media/image19.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1.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2.xml"/><Relationship Id="rId3" Type="http://schemas.openxmlformats.org/officeDocument/2006/relationships/hyperlink" Target="https://docs.google.com/spreadsheets/d/1uiCZG1ZiSTBWkz9E0i7ap2kmCWklYhYGdyBX5mbIlOg/edit?gid=1120104017#gid=1120104017&amp;range=B16" TargetMode="Externa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3.xml"/><Relationship Id="rId3" Type="http://schemas.openxmlformats.org/officeDocument/2006/relationships/hyperlink" Target="https://docs.google.com/spreadsheets/d/1uiCZG1ZiSTBWkz9E0i7ap2kmCWklYhYGdyBX5mbIlOg/edit?gid=1120104017#gid=1120104017&amp;range=B16" TargetMode="Externa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4.xml"/><Relationship Id="rId3" Type="http://schemas.openxmlformats.org/officeDocument/2006/relationships/hyperlink" Target="https://docs.google.com/spreadsheets/d/1uiCZG1ZiSTBWkz9E0i7ap2kmCWklYhYGdyBX5mbIlOg/edit?gid=1120104017#gid=1120104017&amp;range=B15" TargetMode="Externa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5.xml"/><Relationship Id="rId3" Type="http://schemas.openxmlformats.org/officeDocument/2006/relationships/hyperlink" Target="https://docs.google.com/spreadsheets/d/1uiCZG1ZiSTBWkz9E0i7ap2kmCWklYhYGdyBX5mbIlOg/edit?gid=1120104017#gid=1120104017&amp;range=B15" TargetMode="Externa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6.xml"/><Relationship Id="rId3" Type="http://schemas.openxmlformats.org/officeDocument/2006/relationships/image" Target="../media/image62.png"/><Relationship Id="rId4" Type="http://schemas.openxmlformats.org/officeDocument/2006/relationships/image" Target="../media/image28.png"/><Relationship Id="rId5" Type="http://schemas.openxmlformats.org/officeDocument/2006/relationships/image" Target="../media/image69.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7.xml"/><Relationship Id="rId3" Type="http://schemas.openxmlformats.org/officeDocument/2006/relationships/image" Target="../media/image62.png"/><Relationship Id="rId4" Type="http://schemas.openxmlformats.org/officeDocument/2006/relationships/image" Target="../media/image28.png"/><Relationship Id="rId5" Type="http://schemas.openxmlformats.org/officeDocument/2006/relationships/image" Target="../media/image69.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8.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9.png"/><Relationship Id="rId4" Type="http://schemas.openxmlformats.org/officeDocument/2006/relationships/image" Target="../media/image3.png"/><Relationship Id="rId5" Type="http://schemas.openxmlformats.org/officeDocument/2006/relationships/image" Target="../media/image10.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0.xml"/><Relationship Id="rId3" Type="http://schemas.openxmlformats.org/officeDocument/2006/relationships/image" Target="../media/image72.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1.xml"/><Relationship Id="rId3" Type="http://schemas.openxmlformats.org/officeDocument/2006/relationships/image" Target="../media/image48.png"/><Relationship Id="rId4" Type="http://schemas.openxmlformats.org/officeDocument/2006/relationships/image" Target="../media/image47.png"/><Relationship Id="rId9" Type="http://schemas.openxmlformats.org/officeDocument/2006/relationships/image" Target="../media/image45.png"/><Relationship Id="rId5" Type="http://schemas.openxmlformats.org/officeDocument/2006/relationships/image" Target="../media/image31.png"/><Relationship Id="rId6" Type="http://schemas.openxmlformats.org/officeDocument/2006/relationships/image" Target="../media/image42.png"/><Relationship Id="rId7" Type="http://schemas.openxmlformats.org/officeDocument/2006/relationships/image" Target="../media/image46.png"/><Relationship Id="rId8" Type="http://schemas.openxmlformats.org/officeDocument/2006/relationships/image" Target="../media/image51.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2.xml"/><Relationship Id="rId3" Type="http://schemas.openxmlformats.org/officeDocument/2006/relationships/image" Target="../media/image43.png"/><Relationship Id="rId4" Type="http://schemas.openxmlformats.org/officeDocument/2006/relationships/image" Target="../media/image57.png"/><Relationship Id="rId5" Type="http://schemas.openxmlformats.org/officeDocument/2006/relationships/image" Target="../media/image51.png"/><Relationship Id="rId6" Type="http://schemas.openxmlformats.org/officeDocument/2006/relationships/image" Target="../media/image37.png"/><Relationship Id="rId7" Type="http://schemas.openxmlformats.org/officeDocument/2006/relationships/image" Target="../media/image59.pn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3.xml"/><Relationship Id="rId3" Type="http://schemas.openxmlformats.org/officeDocument/2006/relationships/image" Target="../media/image35.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4.xml"/><Relationship Id="rId3" Type="http://schemas.openxmlformats.org/officeDocument/2006/relationships/image" Target="../media/image35.pn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5.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6.xml"/><Relationship Id="rId3" Type="http://schemas.openxmlformats.org/officeDocument/2006/relationships/image" Target="../media/image81.png"/><Relationship Id="rId4" Type="http://schemas.openxmlformats.org/officeDocument/2006/relationships/image" Target="../media/image77.pn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7.xml"/><Relationship Id="rId3" Type="http://schemas.openxmlformats.org/officeDocument/2006/relationships/image" Target="../media/image84.png"/><Relationship Id="rId4" Type="http://schemas.openxmlformats.org/officeDocument/2006/relationships/image" Target="../media/image85.pn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8.xml"/><Relationship Id="rId3" Type="http://schemas.openxmlformats.org/officeDocument/2006/relationships/image" Target="../media/image76.pn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9.xml"/><Relationship Id="rId3" Type="http://schemas.openxmlformats.org/officeDocument/2006/relationships/image" Target="../media/image76.png"/><Relationship Id="rId4" Type="http://schemas.openxmlformats.org/officeDocument/2006/relationships/image" Target="../media/image3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13.png"/><Relationship Id="rId4" Type="http://schemas.openxmlformats.org/officeDocument/2006/relationships/image" Target="../media/image9.pn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0.xml"/><Relationship Id="rId3" Type="http://schemas.openxmlformats.org/officeDocument/2006/relationships/image" Target="../media/image75.png"/></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1.xml"/><Relationship Id="rId3" Type="http://schemas.openxmlformats.org/officeDocument/2006/relationships/image" Target="../media/image75.png"/><Relationship Id="rId4" Type="http://schemas.openxmlformats.org/officeDocument/2006/relationships/slide" Target="/ppt/slides/slide201.xml"/><Relationship Id="rId5" Type="http://schemas.openxmlformats.org/officeDocument/2006/relationships/image" Target="../media/image79.png"/><Relationship Id="rId6" Type="http://schemas.openxmlformats.org/officeDocument/2006/relationships/image" Target="../media/image40.png"/><Relationship Id="rId7" Type="http://schemas.openxmlformats.org/officeDocument/2006/relationships/image" Target="../media/image29.pn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2.xml"/><Relationship Id="rId3" Type="http://schemas.openxmlformats.org/officeDocument/2006/relationships/image" Target="../media/image83.png"/><Relationship Id="rId4" Type="http://schemas.openxmlformats.org/officeDocument/2006/relationships/image" Target="../media/image80.pn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3.xml"/><Relationship Id="rId3" Type="http://schemas.openxmlformats.org/officeDocument/2006/relationships/image" Target="../media/image83.png"/><Relationship Id="rId4" Type="http://schemas.openxmlformats.org/officeDocument/2006/relationships/image" Target="../media/image80.png"/></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4.xml"/><Relationship Id="rId3" Type="http://schemas.openxmlformats.org/officeDocument/2006/relationships/image" Target="../media/image82.png"/></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5.xml"/><Relationship Id="rId3" Type="http://schemas.openxmlformats.org/officeDocument/2006/relationships/image" Target="../media/image82.png"/><Relationship Id="rId4" Type="http://schemas.openxmlformats.org/officeDocument/2006/relationships/image" Target="../media/image20.png"/></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6.xml"/><Relationship Id="rId3" Type="http://schemas.openxmlformats.org/officeDocument/2006/relationships/image" Target="../media/image74.png"/></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7.xml"/><Relationship Id="rId3" Type="http://schemas.openxmlformats.org/officeDocument/2006/relationships/image" Target="../media/image74.png"/><Relationship Id="rId4" Type="http://schemas.openxmlformats.org/officeDocument/2006/relationships/image" Target="../media/image12.png"/><Relationship Id="rId5" Type="http://schemas.openxmlformats.org/officeDocument/2006/relationships/image" Target="../media/image22.png"/><Relationship Id="rId6" Type="http://schemas.openxmlformats.org/officeDocument/2006/relationships/image" Target="../media/image21.png"/></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8.xml"/><Relationship Id="rId3" Type="http://schemas.openxmlformats.org/officeDocument/2006/relationships/image" Target="../media/image66.png"/><Relationship Id="rId4" Type="http://schemas.openxmlformats.org/officeDocument/2006/relationships/image" Target="../media/image68.png"/><Relationship Id="rId9" Type="http://schemas.openxmlformats.org/officeDocument/2006/relationships/image" Target="../media/image21.png"/><Relationship Id="rId5" Type="http://schemas.openxmlformats.org/officeDocument/2006/relationships/image" Target="../media/image71.png"/><Relationship Id="rId6" Type="http://schemas.openxmlformats.org/officeDocument/2006/relationships/image" Target="../media/image74.png"/><Relationship Id="rId7" Type="http://schemas.openxmlformats.org/officeDocument/2006/relationships/image" Target="../media/image12.png"/><Relationship Id="rId8" Type="http://schemas.openxmlformats.org/officeDocument/2006/relationships/image" Target="../media/image22.png"/></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9.xml"/><Relationship Id="rId3" Type="http://schemas.openxmlformats.org/officeDocument/2006/relationships/image" Target="../media/image23.png"/><Relationship Id="rId4" Type="http://schemas.openxmlformats.org/officeDocument/2006/relationships/image" Target="../media/image16.png"/><Relationship Id="rId5" Type="http://schemas.openxmlformats.org/officeDocument/2006/relationships/image" Target="../media/image18.png"/><Relationship Id="rId6" Type="http://schemas.openxmlformats.org/officeDocument/2006/relationships/image" Target="../media/image12.png"/><Relationship Id="rId7" Type="http://schemas.openxmlformats.org/officeDocument/2006/relationships/image" Target="../media/image21.png"/><Relationship Id="rId8" Type="http://schemas.openxmlformats.org/officeDocument/2006/relationships/image" Target="../media/image2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 Id="rId3" Type="http://schemas.openxmlformats.org/officeDocument/2006/relationships/image" Target="../media/image11.png"/></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0.xml"/><Relationship Id="rId3" Type="http://schemas.openxmlformats.org/officeDocument/2006/relationships/slide" Target="/ppt/slides/slide118.xml"/><Relationship Id="rId4" Type="http://schemas.openxmlformats.org/officeDocument/2006/relationships/image" Target="../media/image24.png"/></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1.xml"/><Relationship Id="rId3" Type="http://schemas.openxmlformats.org/officeDocument/2006/relationships/image" Target="../media/image90.png"/></Relationships>
</file>

<file path=ppt/slides/_rels/slide152.xml.rels><?xml version="1.0" encoding="UTF-8" standalone="yes"?><Relationships xmlns="http://schemas.openxmlformats.org/package/2006/relationships"><Relationship Id="rId10" Type="http://schemas.openxmlformats.org/officeDocument/2006/relationships/image" Target="../media/image21.png"/><Relationship Id="rId1" Type="http://schemas.openxmlformats.org/officeDocument/2006/relationships/slideLayout" Target="../slideLayouts/slideLayout12.xml"/><Relationship Id="rId2" Type="http://schemas.openxmlformats.org/officeDocument/2006/relationships/notesSlide" Target="../notesSlides/notesSlide152.xml"/><Relationship Id="rId3" Type="http://schemas.openxmlformats.org/officeDocument/2006/relationships/image" Target="../media/image18.png"/><Relationship Id="rId4" Type="http://schemas.openxmlformats.org/officeDocument/2006/relationships/image" Target="../media/image90.png"/><Relationship Id="rId9" Type="http://schemas.openxmlformats.org/officeDocument/2006/relationships/image" Target="../media/image22.png"/><Relationship Id="rId5" Type="http://schemas.openxmlformats.org/officeDocument/2006/relationships/slide" Target="/ppt/slides/slide148.xml"/><Relationship Id="rId6" Type="http://schemas.openxmlformats.org/officeDocument/2006/relationships/image" Target="../media/image35.png"/><Relationship Id="rId7" Type="http://schemas.openxmlformats.org/officeDocument/2006/relationships/image" Target="../media/image71.png"/><Relationship Id="rId8" Type="http://schemas.openxmlformats.org/officeDocument/2006/relationships/image" Target="../media/image12.png"/></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3.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4.xml"/><Relationship Id="rId3" Type="http://schemas.openxmlformats.org/officeDocument/2006/relationships/hyperlink" Target="https://docs.google.com/spreadsheets/d/1uiCZG1ZiSTBWkz9E0i7ap2kmCWklYhYGdyBX5mbIlOg/edit?gid=1120104017#gid=1120104017&amp;range=B9" TargetMode="Externa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5.xml"/><Relationship Id="rId3" Type="http://schemas.openxmlformats.org/officeDocument/2006/relationships/hyperlink" Target="https://docs.google.com/spreadsheets/d/1uiCZG1ZiSTBWkz9E0i7ap2kmCWklYhYGdyBX5mbIlOg/edit?gid=1120104017#gid=1120104017&amp;range=B9" TargetMode="Externa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6.xml"/><Relationship Id="rId3" Type="http://schemas.openxmlformats.org/officeDocument/2006/relationships/hyperlink" Target="https://docs.google.com/spreadsheets/d/1uiCZG1ZiSTBWkz9E0i7ap2kmCWklYhYGdyBX5mbIlOg/edit?gid=1120104017#gid=1120104017&amp;range=B8" TargetMode="Externa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7.xml"/><Relationship Id="rId3" Type="http://schemas.openxmlformats.org/officeDocument/2006/relationships/hyperlink" Target="https://docs.google.com/spreadsheets/d/1uiCZG1ZiSTBWkz9E0i7ap2kmCWklYhYGdyBX5mbIlOg/edit?gid=1120104017#gid=1120104017&amp;range=B8" TargetMode="Externa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8.xml"/><Relationship Id="rId3" Type="http://schemas.openxmlformats.org/officeDocument/2006/relationships/hyperlink" Target="https://docs.google.com/spreadsheets/d/1uiCZG1ZiSTBWkz9E0i7ap2kmCWklYhYGdyBX5mbIlOg/edit?gid=1120104017#gid=1120104017&amp;range=B93" TargetMode="Externa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9.xml"/><Relationship Id="rId3" Type="http://schemas.openxmlformats.org/officeDocument/2006/relationships/hyperlink" Target="https://docs.google.com/spreadsheets/d/1uiCZG1ZiSTBWkz9E0i7ap2kmCWklYhYGdyBX5mbIlOg/edit?gid=1120104017#gid=1120104017&amp;range=B93"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 Id="rId3" Type="http://schemas.openxmlformats.org/officeDocument/2006/relationships/image" Target="../media/image11.png"/><Relationship Id="rId4" Type="http://schemas.openxmlformats.org/officeDocument/2006/relationships/image" Target="../media/image20.png"/></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0.xml"/><Relationship Id="rId3" Type="http://schemas.openxmlformats.org/officeDocument/2006/relationships/image" Target="../media/image94.png"/><Relationship Id="rId4" Type="http://schemas.openxmlformats.org/officeDocument/2006/relationships/image" Target="../media/image73.png"/><Relationship Id="rId5" Type="http://schemas.openxmlformats.org/officeDocument/2006/relationships/image" Target="../media/image65.png"/><Relationship Id="rId6" Type="http://schemas.openxmlformats.org/officeDocument/2006/relationships/image" Target="../media/image86.png"/><Relationship Id="rId7" Type="http://schemas.openxmlformats.org/officeDocument/2006/relationships/image" Target="../media/image87.png"/></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1.xml"/><Relationship Id="rId3" Type="http://schemas.openxmlformats.org/officeDocument/2006/relationships/image" Target="../media/image87.png"/><Relationship Id="rId4" Type="http://schemas.openxmlformats.org/officeDocument/2006/relationships/image" Target="../media/image94.png"/><Relationship Id="rId5" Type="http://schemas.openxmlformats.org/officeDocument/2006/relationships/image" Target="../media/image73.png"/><Relationship Id="rId6" Type="http://schemas.openxmlformats.org/officeDocument/2006/relationships/image" Target="../media/image65.png"/><Relationship Id="rId7" Type="http://schemas.openxmlformats.org/officeDocument/2006/relationships/image" Target="../media/image86.png"/></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2.xml"/><Relationship Id="rId3" Type="http://schemas.openxmlformats.org/officeDocument/2006/relationships/image" Target="../media/image94.png"/><Relationship Id="rId4" Type="http://schemas.openxmlformats.org/officeDocument/2006/relationships/image" Target="../media/image73.png"/><Relationship Id="rId5" Type="http://schemas.openxmlformats.org/officeDocument/2006/relationships/image" Target="../media/image86.png"/><Relationship Id="rId6" Type="http://schemas.openxmlformats.org/officeDocument/2006/relationships/image" Target="../media/image87.png"/><Relationship Id="rId7" Type="http://schemas.openxmlformats.org/officeDocument/2006/relationships/image" Target="../media/image88.png"/><Relationship Id="rId8" Type="http://schemas.openxmlformats.org/officeDocument/2006/relationships/image" Target="../media/image93.png"/></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3.xml"/><Relationship Id="rId3" Type="http://schemas.openxmlformats.org/officeDocument/2006/relationships/image" Target="../media/image91.png"/></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4.xml"/><Relationship Id="rId3" Type="http://schemas.openxmlformats.org/officeDocument/2006/relationships/image" Target="../media/image91.png"/><Relationship Id="rId4" Type="http://schemas.openxmlformats.org/officeDocument/2006/relationships/image" Target="../media/image37.png"/><Relationship Id="rId5" Type="http://schemas.openxmlformats.org/officeDocument/2006/relationships/image" Target="../media/image92.png"/></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5.xml"/><Relationship Id="rId3" Type="http://schemas.openxmlformats.org/officeDocument/2006/relationships/image" Target="../media/image96.png"/></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6.xml"/><Relationship Id="rId3" Type="http://schemas.openxmlformats.org/officeDocument/2006/relationships/image" Target="../media/image96.png"/><Relationship Id="rId4" Type="http://schemas.openxmlformats.org/officeDocument/2006/relationships/image" Target="../media/image89.png"/><Relationship Id="rId5" Type="http://schemas.openxmlformats.org/officeDocument/2006/relationships/image" Target="../media/image99.png"/></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7.xml"/><Relationship Id="rId3" Type="http://schemas.openxmlformats.org/officeDocument/2006/relationships/image" Target="../media/image98.png"/></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8.xml"/><Relationship Id="rId3" Type="http://schemas.openxmlformats.org/officeDocument/2006/relationships/image" Target="../media/image98.png"/></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9.xml"/><Relationship Id="rId3" Type="http://schemas.openxmlformats.org/officeDocument/2006/relationships/image" Target="../media/image9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 Id="rId3" Type="http://schemas.openxmlformats.org/officeDocument/2006/relationships/image" Target="../media/image17.png"/><Relationship Id="rId4" Type="http://schemas.openxmlformats.org/officeDocument/2006/relationships/slide" Target="/ppt/slides/slide14.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0.xml"/><Relationship Id="rId3" Type="http://schemas.openxmlformats.org/officeDocument/2006/relationships/image" Target="../media/image95.png"/></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1.xml"/><Relationship Id="rId3" Type="http://schemas.openxmlformats.org/officeDocument/2006/relationships/image" Target="../media/image97.png"/></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2.xml"/><Relationship Id="rId3" Type="http://schemas.openxmlformats.org/officeDocument/2006/relationships/image" Target="../media/image97.png"/></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3.xml"/><Relationship Id="rId3" Type="http://schemas.openxmlformats.org/officeDocument/2006/relationships/image" Target="../media/image107.png"/><Relationship Id="rId4" Type="http://schemas.openxmlformats.org/officeDocument/2006/relationships/image" Target="../media/image102.png"/><Relationship Id="rId5" Type="http://schemas.openxmlformats.org/officeDocument/2006/relationships/image" Target="../media/image35.png"/></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4.xml"/><Relationship Id="rId3" Type="http://schemas.openxmlformats.org/officeDocument/2006/relationships/image" Target="../media/image107.png"/><Relationship Id="rId4" Type="http://schemas.openxmlformats.org/officeDocument/2006/relationships/image" Target="../media/image102.png"/><Relationship Id="rId5" Type="http://schemas.openxmlformats.org/officeDocument/2006/relationships/image" Target="../media/image35.png"/></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5.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6.xml"/><Relationship Id="rId3" Type="http://schemas.openxmlformats.org/officeDocument/2006/relationships/hyperlink" Target="https://docs.google.com/spreadsheets/d/1uiCZG1ZiSTBWkz9E0i7ap2kmCWklYhYGdyBX5mbIlOg/edit?gid=1120104017#gid=1120104017&amp;range=B7" TargetMode="Externa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7.xml"/><Relationship Id="rId3" Type="http://schemas.openxmlformats.org/officeDocument/2006/relationships/hyperlink" Target="https://docs.google.com/spreadsheets/d/1uiCZG1ZiSTBWkz9E0i7ap2kmCWklYhYGdyBX5mbIlOg/edit?gid=1120104017#gid=1120104017&amp;range=B7" TargetMode="Externa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8.xml"/><Relationship Id="rId3" Type="http://schemas.openxmlformats.org/officeDocument/2006/relationships/hyperlink" Target="https://docs.google.com/spreadsheets/d/1uiCZG1ZiSTBWkz9E0i7ap2kmCWklYhYGdyBX5mbIlOg/edit?gid=1120104017#gid=1120104017&amp;range=B6" TargetMode="Externa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9.xml"/><Relationship Id="rId3" Type="http://schemas.openxmlformats.org/officeDocument/2006/relationships/hyperlink" Target="https://docs.google.com/spreadsheets/d/1uiCZG1ZiSTBWkz9E0i7ap2kmCWklYhYGdyBX5mbIlOg/edit?gid=1120104017#gid=1120104017&amp;range=B6"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 Id="rId3" Type="http://schemas.openxmlformats.org/officeDocument/2006/relationships/image" Target="../media/image14.png"/></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0.xml"/><Relationship Id="rId3" Type="http://schemas.openxmlformats.org/officeDocument/2006/relationships/hyperlink" Target="https://docs.google.com/spreadsheets/d/1uiCZG1ZiSTBWkz9E0i7ap2kmCWklYhYGdyBX5mbIlOg/edit?gid=1120104017#gid=1120104017&amp;range=B94" TargetMode="Externa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1.xml"/><Relationship Id="rId3" Type="http://schemas.openxmlformats.org/officeDocument/2006/relationships/hyperlink" Target="https://docs.google.com/spreadsheets/d/1uiCZG1ZiSTBWkz9E0i7ap2kmCWklYhYGdyBX5mbIlOg/edit?gid=1120104017#gid=1120104017&amp;range=B94" TargetMode="Externa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2.xml"/><Relationship Id="rId3" Type="http://schemas.openxmlformats.org/officeDocument/2006/relationships/image" Target="../media/image90.png"/></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3.xml"/><Relationship Id="rId3" Type="http://schemas.openxmlformats.org/officeDocument/2006/relationships/image" Target="../media/image103.png"/><Relationship Id="rId4" Type="http://schemas.openxmlformats.org/officeDocument/2006/relationships/slide" Target="/ppt/slides/slide148.xml"/><Relationship Id="rId5" Type="http://schemas.openxmlformats.org/officeDocument/2006/relationships/image" Target="../media/image12.png"/><Relationship Id="rId6" Type="http://schemas.openxmlformats.org/officeDocument/2006/relationships/image" Target="../media/image66.png"/></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4.xml"/><Relationship Id="rId3" Type="http://schemas.openxmlformats.org/officeDocument/2006/relationships/image" Target="../media/image56.png"/></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5.xml"/><Relationship Id="rId3" Type="http://schemas.openxmlformats.org/officeDocument/2006/relationships/image" Target="../media/image56.png"/><Relationship Id="rId4" Type="http://schemas.openxmlformats.org/officeDocument/2006/relationships/image" Target="../media/image12.png"/><Relationship Id="rId5" Type="http://schemas.openxmlformats.org/officeDocument/2006/relationships/image" Target="../media/image22.png"/></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6.xml"/><Relationship Id="rId3" Type="http://schemas.openxmlformats.org/officeDocument/2006/relationships/image" Target="../media/image72.png"/></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7.xml"/><Relationship Id="rId3" Type="http://schemas.openxmlformats.org/officeDocument/2006/relationships/image" Target="../media/image61.png"/><Relationship Id="rId4" Type="http://schemas.openxmlformats.org/officeDocument/2006/relationships/image" Target="../media/image72.png"/><Relationship Id="rId5" Type="http://schemas.openxmlformats.org/officeDocument/2006/relationships/image" Target="../media/image12.png"/><Relationship Id="rId6" Type="http://schemas.openxmlformats.org/officeDocument/2006/relationships/image" Target="../media/image22.png"/></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8.xml"/><Relationship Id="rId3" Type="http://schemas.openxmlformats.org/officeDocument/2006/relationships/image" Target="../media/image31.png"/><Relationship Id="rId4" Type="http://schemas.openxmlformats.org/officeDocument/2006/relationships/image" Target="../media/image42.png"/><Relationship Id="rId5" Type="http://schemas.openxmlformats.org/officeDocument/2006/relationships/slide" Target="/ppt/slides/slide59.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9.xml"/><Relationship Id="rId3" Type="http://schemas.openxmlformats.org/officeDocument/2006/relationships/image" Target="../media/image10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 Id="rId3" Type="http://schemas.openxmlformats.org/officeDocument/2006/relationships/image" Target="../media/image12.png"/><Relationship Id="rId4" Type="http://schemas.openxmlformats.org/officeDocument/2006/relationships/image" Target="../media/image14.png"/><Relationship Id="rId5" Type="http://schemas.openxmlformats.org/officeDocument/2006/relationships/image" Target="../media/image22.png"/><Relationship Id="rId6" Type="http://schemas.openxmlformats.org/officeDocument/2006/relationships/image" Target="../media/image21.png"/></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0.xml"/><Relationship Id="rId3" Type="http://schemas.openxmlformats.org/officeDocument/2006/relationships/image" Target="../media/image104.png"/><Relationship Id="rId4" Type="http://schemas.openxmlformats.org/officeDocument/2006/relationships/image" Target="../media/image101.png"/></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1.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2.xml"/><Relationship Id="rId3" Type="http://schemas.openxmlformats.org/officeDocument/2006/relationships/hyperlink" Target="https://docs.google.com/spreadsheets/d/1uiCZG1ZiSTBWkz9E0i7ap2kmCWklYhYGdyBX5mbIlOg/edit?gid=1120104017#gid=1120104017&amp;range=B13" TargetMode="Externa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3.xml"/><Relationship Id="rId3" Type="http://schemas.openxmlformats.org/officeDocument/2006/relationships/hyperlink" Target="https://docs.google.com/spreadsheets/d/1uiCZG1ZiSTBWkz9E0i7ap2kmCWklYhYGdyBX5mbIlOg/edit?gid=1120104017#gid=1120104017&amp;range=B95" TargetMode="Externa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4.xml"/><Relationship Id="rId3" Type="http://schemas.openxmlformats.org/officeDocument/2006/relationships/hyperlink" Target="https://docs.google.com/spreadsheets/d/1uiCZG1ZiSTBWkz9E0i7ap2kmCWklYhYGdyBX5mbIlOg/edit?gid=1120104017#gid=1120104017&amp;range=B12" TargetMode="Externa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5.xml"/><Relationship Id="rId3" Type="http://schemas.openxmlformats.org/officeDocument/2006/relationships/hyperlink" Target="https://docs.google.com/spreadsheets/d/1uiCZG1ZiSTBWkz9E0i7ap2kmCWklYhYGdyBX5mbIlOg/edit?gid=1120104017#gid=1120104017&amp;range=B96" TargetMode="Externa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6.xml"/><Relationship Id="rId3" Type="http://schemas.openxmlformats.org/officeDocument/2006/relationships/hyperlink" Target="https://docs.google.com/spreadsheets/d/1uiCZG1ZiSTBWkz9E0i7ap2kmCWklYhYGdyBX5mbIlOg/edit?gid=1120104017#gid=1120104017&amp;range=B99" TargetMode="Externa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7.xml"/><Relationship Id="rId3" Type="http://schemas.openxmlformats.org/officeDocument/2006/relationships/hyperlink" Target="https://docs.google.com/spreadsheets/d/1uiCZG1ZiSTBWkz9E0i7ap2kmCWklYhYGdyBX5mbIlOg/edit?gid=1120104017#gid=1120104017&amp;range=B99" TargetMode="Externa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8.xml"/><Relationship Id="rId3" Type="http://schemas.openxmlformats.org/officeDocument/2006/relationships/hyperlink" Target="https://docs.google.com/spreadsheets/d/1uiCZG1ZiSTBWkz9E0i7ap2kmCWklYhYGdyBX5mbIlOg/edit?gid=1120104017#gid=1120104017&amp;range=B14" TargetMode="Externa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9.xml"/><Relationship Id="rId3" Type="http://schemas.openxmlformats.org/officeDocument/2006/relationships/hyperlink" Target="https://docs.google.com/spreadsheets/d/1uiCZG1ZiSTBWkz9E0i7ap2kmCWklYhYGdyBX5mbIlOg/edit?gid=1120104017#gid=1120104017&amp;range=B97"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 Id="rId3" Type="http://schemas.openxmlformats.org/officeDocument/2006/relationships/image" Target="../media/image18.png"/><Relationship Id="rId4" Type="http://schemas.openxmlformats.org/officeDocument/2006/relationships/image" Target="../media/image12.png"/><Relationship Id="rId5" Type="http://schemas.openxmlformats.org/officeDocument/2006/relationships/image" Target="../media/image14.png"/><Relationship Id="rId6" Type="http://schemas.openxmlformats.org/officeDocument/2006/relationships/image" Target="../media/image15.png"/><Relationship Id="rId7" Type="http://schemas.openxmlformats.org/officeDocument/2006/relationships/image" Target="../media/image22.png"/><Relationship Id="rId8" Type="http://schemas.openxmlformats.org/officeDocument/2006/relationships/image" Target="../media/image21.png"/></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0.xml"/><Relationship Id="rId3" Type="http://schemas.openxmlformats.org/officeDocument/2006/relationships/image" Target="../media/image33.png"/></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1.xml"/><Relationship Id="rId3" Type="http://schemas.openxmlformats.org/officeDocument/2006/relationships/image" Target="../media/image33.png"/><Relationship Id="rId4" Type="http://schemas.openxmlformats.org/officeDocument/2006/relationships/image" Target="../media/image38.png"/><Relationship Id="rId5" Type="http://schemas.openxmlformats.org/officeDocument/2006/relationships/image" Target="../media/image40.png"/><Relationship Id="rId6" Type="http://schemas.openxmlformats.org/officeDocument/2006/relationships/image" Target="../media/image29.png"/></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2.xml"/><Relationship Id="rId3" Type="http://schemas.openxmlformats.org/officeDocument/2006/relationships/image" Target="../media/image40.png"/><Relationship Id="rId4" Type="http://schemas.openxmlformats.org/officeDocument/2006/relationships/image" Target="../media/image29.png"/><Relationship Id="rId5" Type="http://schemas.openxmlformats.org/officeDocument/2006/relationships/image" Target="../media/image54.png"/><Relationship Id="rId6" Type="http://schemas.openxmlformats.org/officeDocument/2006/relationships/image" Target="../media/image55.png"/><Relationship Id="rId7" Type="http://schemas.openxmlformats.org/officeDocument/2006/relationships/image" Target="../media/image50.png"/><Relationship Id="rId8" Type="http://schemas.openxmlformats.org/officeDocument/2006/relationships/image" Target="../media/image49.png"/></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3.xml"/><Relationship Id="rId3" Type="http://schemas.openxmlformats.org/officeDocument/2006/relationships/image" Target="../media/image56.png"/><Relationship Id="rId4" Type="http://schemas.openxmlformats.org/officeDocument/2006/relationships/image" Target="../media/image12.png"/><Relationship Id="rId5" Type="http://schemas.openxmlformats.org/officeDocument/2006/relationships/image" Target="../media/image22.png"/></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4.xml"/><Relationship Id="rId3" Type="http://schemas.openxmlformats.org/officeDocument/2006/relationships/image" Target="../media/image53.png"/></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5.xml"/><Relationship Id="rId3" Type="http://schemas.openxmlformats.org/officeDocument/2006/relationships/image" Target="../media/image53.png"/></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6.xml"/><Relationship Id="rId3" Type="http://schemas.openxmlformats.org/officeDocument/2006/relationships/image" Target="../media/image53.png"/></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7.xml"/><Relationship Id="rId3" Type="http://schemas.openxmlformats.org/officeDocument/2006/relationships/image" Target="../media/image53.png"/></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8.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9.xml"/><Relationship Id="rId3" Type="http://schemas.openxmlformats.org/officeDocument/2006/relationships/slide" Target="/ppt/slides/slide7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 Id="rId3" Type="http://schemas.openxmlformats.org/officeDocument/2006/relationships/image" Target="../media/image23.png"/><Relationship Id="rId4" Type="http://schemas.openxmlformats.org/officeDocument/2006/relationships/image" Target="../media/image16.png"/><Relationship Id="rId5" Type="http://schemas.openxmlformats.org/officeDocument/2006/relationships/image" Target="../media/image18.png"/><Relationship Id="rId6" Type="http://schemas.openxmlformats.org/officeDocument/2006/relationships/image" Target="../media/image12.png"/><Relationship Id="rId7" Type="http://schemas.openxmlformats.org/officeDocument/2006/relationships/image" Target="../media/image22.png"/><Relationship Id="rId8" Type="http://schemas.openxmlformats.org/officeDocument/2006/relationships/image" Target="../media/image21.pn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0.xml"/><Relationship Id="rId3" Type="http://schemas.openxmlformats.org/officeDocument/2006/relationships/image" Target="../media/image105.png"/><Relationship Id="rId4" Type="http://schemas.openxmlformats.org/officeDocument/2006/relationships/image" Target="../media/image106.png"/><Relationship Id="rId5" Type="http://schemas.openxmlformats.org/officeDocument/2006/relationships/image" Target="../media/image72.png"/><Relationship Id="rId6" Type="http://schemas.openxmlformats.org/officeDocument/2006/relationships/image" Target="../media/image37.png"/><Relationship Id="rId7" Type="http://schemas.openxmlformats.org/officeDocument/2006/relationships/image" Target="../media/image100.png"/><Relationship Id="rId8" Type="http://schemas.openxmlformats.org/officeDocument/2006/relationships/image" Target="../media/image35.png"/></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 Id="rId3" Type="http://schemas.openxmlformats.org/officeDocument/2006/relationships/image" Target="../media/image2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 Id="rId3" Type="http://schemas.openxmlformats.org/officeDocument/2006/relationships/image" Target="../media/image1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 Id="rId3" Type="http://schemas.openxmlformats.org/officeDocument/2006/relationships/slide" Target="/ppt/slides/slide20.xml"/><Relationship Id="rId4" Type="http://schemas.openxmlformats.org/officeDocument/2006/relationships/image" Target="../media/image1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xml"/><Relationship Id="rId3" Type="http://schemas.openxmlformats.org/officeDocument/2006/relationships/image" Target="../media/image26.png"/><Relationship Id="rId4" Type="http://schemas.openxmlformats.org/officeDocument/2006/relationships/image" Target="../media/image12.png"/><Relationship Id="rId5" Type="http://schemas.openxmlformats.org/officeDocument/2006/relationships/image" Target="../media/image2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xml"/><Relationship Id="rId3" Type="http://schemas.openxmlformats.org/officeDocument/2006/relationships/image" Target="../media/image2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xml"/><Relationship Id="rId3" Type="http://schemas.openxmlformats.org/officeDocument/2006/relationships/image" Target="../media/image2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9.xml"/><Relationship Id="rId3" Type="http://schemas.openxmlformats.org/officeDocument/2006/relationships/hyperlink" Target="https://docs.google.com/spreadsheets/d/1uiCZG1ZiSTBWkz9E0i7ap2kmCWklYhYGdyBX5mbIlOg/edit?gid=1120104017#gid=1120104017&amp;range=B16"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0.xml"/><Relationship Id="rId3" Type="http://schemas.openxmlformats.org/officeDocument/2006/relationships/hyperlink" Target="https://docs.google.com/spreadsheets/d/1uiCZG1ZiSTBWkz9E0i7ap2kmCWklYhYGdyBX5mbIlOg/edit?gid=1120104017#gid=1120104017&amp;range=B16"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1.xml"/><Relationship Id="rId3" Type="http://schemas.openxmlformats.org/officeDocument/2006/relationships/hyperlink" Target="https://docs.google.com/spreadsheets/d/1uiCZG1ZiSTBWkz9E0i7ap2kmCWklYhYGdyBX5mbIlOg/edit?gid=1120104017#gid=1120104017&amp;range=B93"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2.xml"/><Relationship Id="rId3" Type="http://schemas.openxmlformats.org/officeDocument/2006/relationships/hyperlink" Target="https://docs.google.com/spreadsheets/d/1uiCZG1ZiSTBWkz9E0i7ap2kmCWklYhYGdyBX5mbIlOg/edit?gid=1120104017#gid=1120104017&amp;range=B93"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3.xml"/><Relationship Id="rId3" Type="http://schemas.openxmlformats.org/officeDocument/2006/relationships/image" Target="../media/image4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4.xml"/><Relationship Id="rId3" Type="http://schemas.openxmlformats.org/officeDocument/2006/relationships/image" Target="../media/image4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5.xml"/><Relationship Id="rId3" Type="http://schemas.openxmlformats.org/officeDocument/2006/relationships/image" Target="../media/image3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6.xml"/><Relationship Id="rId3" Type="http://schemas.openxmlformats.org/officeDocument/2006/relationships/image" Target="../media/image34.png"/><Relationship Id="rId4" Type="http://schemas.openxmlformats.org/officeDocument/2006/relationships/image" Target="../media/image6.png"/><Relationship Id="rId5" Type="http://schemas.openxmlformats.org/officeDocument/2006/relationships/image" Target="../media/image27.png"/><Relationship Id="rId6" Type="http://schemas.openxmlformats.org/officeDocument/2006/relationships/image" Target="../media/image3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7.xml"/><Relationship Id="rId3" Type="http://schemas.openxmlformats.org/officeDocument/2006/relationships/image" Target="../media/image31.png"/><Relationship Id="rId4" Type="http://schemas.openxmlformats.org/officeDocument/2006/relationships/image" Target="../media/image21.png"/><Relationship Id="rId5" Type="http://schemas.openxmlformats.org/officeDocument/2006/relationships/image" Target="../media/image2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8.xml"/><Relationship Id="rId3" Type="http://schemas.openxmlformats.org/officeDocument/2006/relationships/image" Target="../media/image3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9.xml"/><Relationship Id="rId3" Type="http://schemas.openxmlformats.org/officeDocument/2006/relationships/image" Target="../media/image33.png"/><Relationship Id="rId4" Type="http://schemas.openxmlformats.org/officeDocument/2006/relationships/image" Target="../media/image38.png"/><Relationship Id="rId5" Type="http://schemas.openxmlformats.org/officeDocument/2006/relationships/image" Target="../media/image40.png"/><Relationship Id="rId6" Type="http://schemas.openxmlformats.org/officeDocument/2006/relationships/image" Target="../media/image2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6.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0.xml"/><Relationship Id="rId3" Type="http://schemas.openxmlformats.org/officeDocument/2006/relationships/image" Target="../media/image3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2.xml"/><Relationship Id="rId3" Type="http://schemas.openxmlformats.org/officeDocument/2006/relationships/image" Target="../media/image32.png"/><Relationship Id="rId4" Type="http://schemas.openxmlformats.org/officeDocument/2006/relationships/image" Target="../media/image3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3.xml"/><Relationship Id="rId3" Type="http://schemas.openxmlformats.org/officeDocument/2006/relationships/image" Target="../media/image28.png"/><Relationship Id="rId4" Type="http://schemas.openxmlformats.org/officeDocument/2006/relationships/image" Target="../media/image6.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4.xml"/><Relationship Id="rId3" Type="http://schemas.openxmlformats.org/officeDocument/2006/relationships/image" Target="../media/image28.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5.xml"/><Relationship Id="rId3" Type="http://schemas.openxmlformats.org/officeDocument/2006/relationships/image" Target="../media/image37.png"/><Relationship Id="rId4" Type="http://schemas.openxmlformats.org/officeDocument/2006/relationships/image" Target="../media/image28.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6.xml"/><Relationship Id="rId3" Type="http://schemas.openxmlformats.org/officeDocument/2006/relationships/image" Target="../media/image37.png"/><Relationship Id="rId4" Type="http://schemas.openxmlformats.org/officeDocument/2006/relationships/image" Target="../media/image28.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7.xml"/><Relationship Id="rId3" Type="http://schemas.openxmlformats.org/officeDocument/2006/relationships/image" Target="../media/image44.png"/><Relationship Id="rId4" Type="http://schemas.openxmlformats.org/officeDocument/2006/relationships/image" Target="../media/image28.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8.xml"/><Relationship Id="rId3" Type="http://schemas.openxmlformats.org/officeDocument/2006/relationships/image" Target="../media/image44.png"/><Relationship Id="rId4" Type="http://schemas.openxmlformats.org/officeDocument/2006/relationships/image" Target="../media/image28.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9.xml"/><Relationship Id="rId3" Type="http://schemas.openxmlformats.org/officeDocument/2006/relationships/image" Target="../media/image5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8.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0.xml"/><Relationship Id="rId3" Type="http://schemas.openxmlformats.org/officeDocument/2006/relationships/image" Target="../media/image53.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1.xml"/><Relationship Id="rId3" Type="http://schemas.openxmlformats.org/officeDocument/2006/relationships/image" Target="../media/image53.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2.xml"/><Relationship Id="rId3" Type="http://schemas.openxmlformats.org/officeDocument/2006/relationships/image" Target="../media/image53.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4.xml"/><Relationship Id="rId3" Type="http://schemas.openxmlformats.org/officeDocument/2006/relationships/hyperlink" Target="https://docs.google.com/spreadsheets/d/1uiCZG1ZiSTBWkz9E0i7ap2kmCWklYhYGdyBX5mbIlOg/edit?gid=1120104017#gid=1120104017&amp;range=B60" TargetMode="Externa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5.xml"/><Relationship Id="rId3" Type="http://schemas.openxmlformats.org/officeDocument/2006/relationships/hyperlink" Target="https://docs.google.com/spreadsheets/d/1uiCZG1ZiSTBWkz9E0i7ap2kmCWklYhYGdyBX5mbIlOg/edit?gid=1120104017#gid=1120104017&amp;range=B60" TargetMode="Externa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6.xml"/><Relationship Id="rId3" Type="http://schemas.openxmlformats.org/officeDocument/2006/relationships/hyperlink" Target="https://docs.google.com/spreadsheets/d/1uiCZG1ZiSTBWkz9E0i7ap2kmCWklYhYGdyBX5mbIlOg/edit?gid=1120104017#gid=1120104017&amp;range=B92" TargetMode="Externa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7.xml"/><Relationship Id="rId3" Type="http://schemas.openxmlformats.org/officeDocument/2006/relationships/hyperlink" Target="https://docs.google.com/spreadsheets/d/1uiCZG1ZiSTBWkz9E0i7ap2kmCWklYhYGdyBX5mbIlOg/edit?gid=1120104017#gid=1120104017&amp;range=B92" TargetMode="Externa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8.xml"/><Relationship Id="rId3" Type="http://schemas.openxmlformats.org/officeDocument/2006/relationships/image" Target="../media/image31.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9.xml"/><Relationship Id="rId3" Type="http://schemas.openxmlformats.org/officeDocument/2006/relationships/image" Target="../media/image48.png"/><Relationship Id="rId4" Type="http://schemas.openxmlformats.org/officeDocument/2006/relationships/image" Target="../media/image47.png"/><Relationship Id="rId9" Type="http://schemas.openxmlformats.org/officeDocument/2006/relationships/image" Target="../media/image45.png"/><Relationship Id="rId5" Type="http://schemas.openxmlformats.org/officeDocument/2006/relationships/image" Target="../media/image31.png"/><Relationship Id="rId6" Type="http://schemas.openxmlformats.org/officeDocument/2006/relationships/image" Target="../media/image42.png"/><Relationship Id="rId7" Type="http://schemas.openxmlformats.org/officeDocument/2006/relationships/image" Target="../media/image46.png"/><Relationship Id="rId8" Type="http://schemas.openxmlformats.org/officeDocument/2006/relationships/image" Target="../media/image5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8.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0.xml"/><Relationship Id="rId3" Type="http://schemas.openxmlformats.org/officeDocument/2006/relationships/image" Target="../media/image43.png"/><Relationship Id="rId4" Type="http://schemas.openxmlformats.org/officeDocument/2006/relationships/image" Target="../media/image57.png"/><Relationship Id="rId5" Type="http://schemas.openxmlformats.org/officeDocument/2006/relationships/image" Target="../media/image51.png"/><Relationship Id="rId6" Type="http://schemas.openxmlformats.org/officeDocument/2006/relationships/image" Target="../media/image37.png"/><Relationship Id="rId7" Type="http://schemas.openxmlformats.org/officeDocument/2006/relationships/image" Target="../media/image59.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1.xml"/><Relationship Id="rId3" Type="http://schemas.openxmlformats.org/officeDocument/2006/relationships/image" Target="../media/image35.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2.xml"/><Relationship Id="rId3" Type="http://schemas.openxmlformats.org/officeDocument/2006/relationships/image" Target="../media/image35.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4.xml"/><Relationship Id="rId3" Type="http://schemas.openxmlformats.org/officeDocument/2006/relationships/image" Target="../media/image33.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5.xml"/><Relationship Id="rId3" Type="http://schemas.openxmlformats.org/officeDocument/2006/relationships/image" Target="../media/image33.png"/><Relationship Id="rId4" Type="http://schemas.openxmlformats.org/officeDocument/2006/relationships/image" Target="../media/image38.png"/><Relationship Id="rId5" Type="http://schemas.openxmlformats.org/officeDocument/2006/relationships/image" Target="../media/image40.png"/><Relationship Id="rId6" Type="http://schemas.openxmlformats.org/officeDocument/2006/relationships/image" Target="../media/image29.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6.xml"/><Relationship Id="rId3" Type="http://schemas.openxmlformats.org/officeDocument/2006/relationships/image" Target="../media/image40.png"/><Relationship Id="rId4" Type="http://schemas.openxmlformats.org/officeDocument/2006/relationships/image" Target="../media/image29.png"/><Relationship Id="rId5" Type="http://schemas.openxmlformats.org/officeDocument/2006/relationships/image" Target="../media/image54.png"/><Relationship Id="rId6" Type="http://schemas.openxmlformats.org/officeDocument/2006/relationships/image" Target="../media/image55.png"/><Relationship Id="rId7" Type="http://schemas.openxmlformats.org/officeDocument/2006/relationships/image" Target="../media/image50.png"/><Relationship Id="rId8" Type="http://schemas.openxmlformats.org/officeDocument/2006/relationships/image" Target="../media/image49.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7.xml"/><Relationship Id="rId3" Type="http://schemas.openxmlformats.org/officeDocument/2006/relationships/image" Target="../media/image56.png"/><Relationship Id="rId4" Type="http://schemas.openxmlformats.org/officeDocument/2006/relationships/image" Target="../media/image12.png"/><Relationship Id="rId5" Type="http://schemas.openxmlformats.org/officeDocument/2006/relationships/image" Target="../media/image22.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8.xml"/><Relationship Id="rId3" Type="http://schemas.openxmlformats.org/officeDocument/2006/relationships/image" Target="../media/image53.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9.xml"/><Relationship Id="rId3" Type="http://schemas.openxmlformats.org/officeDocument/2006/relationships/image" Target="../media/image5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2.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0.xml"/><Relationship Id="rId3" Type="http://schemas.openxmlformats.org/officeDocument/2006/relationships/image" Target="../media/image53.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1.xml"/><Relationship Id="rId3" Type="http://schemas.openxmlformats.org/officeDocument/2006/relationships/image" Target="../media/image53.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3.xml"/><Relationship Id="rId3" Type="http://schemas.openxmlformats.org/officeDocument/2006/relationships/hyperlink" Target="https://docs.google.com/spreadsheets/d/1uiCZG1ZiSTBWkz9E0i7ap2kmCWklYhYGdyBX5mbIlOg/edit?gid=1120104017#gid=1120104017&amp;range=B64" TargetMode="Externa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4.xml"/><Relationship Id="rId3" Type="http://schemas.openxmlformats.org/officeDocument/2006/relationships/hyperlink" Target="https://docs.google.com/spreadsheets/d/1uiCZG1ZiSTBWkz9E0i7ap2kmCWklYhYGdyBX5mbIlOg/edit?gid=1120104017#gid=1120104017&amp;range=B57" TargetMode="Externa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5.xml"/><Relationship Id="rId3" Type="http://schemas.openxmlformats.org/officeDocument/2006/relationships/hyperlink" Target="https://docs.google.com/spreadsheets/d/1uiCZG1ZiSTBWkz9E0i7ap2kmCWklYhYGdyBX5mbIlOg/edit?gid=1120104017#gid=1120104017&amp;range=B65" TargetMode="Externa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6.xml"/><Relationship Id="rId3" Type="http://schemas.openxmlformats.org/officeDocument/2006/relationships/hyperlink" Target="https://docs.google.com/spreadsheets/d/1uiCZG1ZiSTBWkz9E0i7ap2kmCWklYhYGdyBX5mbIlOg/edit?gid=1120104017#gid=1120104017&amp;range=B65" TargetMode="Externa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7.xml"/><Relationship Id="rId3" Type="http://schemas.openxmlformats.org/officeDocument/2006/relationships/hyperlink" Target="https://docs.google.com/spreadsheets/d/1uiCZG1ZiSTBWkz9E0i7ap2kmCWklYhYGdyBX5mbIlOg/edit?gid=1120104017#gid=1120104017&amp;range=B103" TargetMode="Externa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8.xml"/><Relationship Id="rId3" Type="http://schemas.openxmlformats.org/officeDocument/2006/relationships/hyperlink" Target="https://docs.google.com/spreadsheets/d/1uiCZG1ZiSTBWkz9E0i7ap2kmCWklYhYGdyBX5mbIlOg/edit?gid=1120104017#gid=1120104017&amp;range=B103" TargetMode="Externa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9.xml"/><Relationship Id="rId3" Type="http://schemas.openxmlformats.org/officeDocument/2006/relationships/image" Target="../media/image5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2.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0.xml"/><Relationship Id="rId3" Type="http://schemas.openxmlformats.org/officeDocument/2006/relationships/image" Target="../media/image52.png"/><Relationship Id="rId4" Type="http://schemas.openxmlformats.org/officeDocument/2006/relationships/slide" Target="/ppt/slides/slide20.xml"/><Relationship Id="rId5" Type="http://schemas.openxmlformats.org/officeDocument/2006/relationships/slide" Target="/ppt/slides/slide25.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1.xml"/><Relationship Id="rId3" Type="http://schemas.openxmlformats.org/officeDocument/2006/relationships/image" Target="../media/image56.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2.xml"/><Relationship Id="rId3" Type="http://schemas.openxmlformats.org/officeDocument/2006/relationships/image" Target="../media/image56.png"/><Relationship Id="rId4" Type="http://schemas.openxmlformats.org/officeDocument/2006/relationships/image" Target="../media/image12.png"/><Relationship Id="rId5" Type="http://schemas.openxmlformats.org/officeDocument/2006/relationships/image" Target="../media/image22.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3.xml"/><Relationship Id="rId3" Type="http://schemas.openxmlformats.org/officeDocument/2006/relationships/image" Target="../media/image60.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4.xml"/><Relationship Id="rId3" Type="http://schemas.openxmlformats.org/officeDocument/2006/relationships/image" Target="../media/image60.png"/><Relationship Id="rId4" Type="http://schemas.openxmlformats.org/officeDocument/2006/relationships/image" Target="../media/image61.png"/><Relationship Id="rId5" Type="http://schemas.openxmlformats.org/officeDocument/2006/relationships/image" Target="../media/image12.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5.xml"/><Relationship Id="rId3" Type="http://schemas.openxmlformats.org/officeDocument/2006/relationships/image" Target="../media/image31.png"/><Relationship Id="rId4" Type="http://schemas.openxmlformats.org/officeDocument/2006/relationships/image" Target="../media/image42.png"/><Relationship Id="rId5" Type="http://schemas.openxmlformats.org/officeDocument/2006/relationships/slide" Target="/ppt/slides/slide59.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7.xml"/><Relationship Id="rId3" Type="http://schemas.openxmlformats.org/officeDocument/2006/relationships/hyperlink" Target="https://docs.google.com/spreadsheets/d/1uiCZG1ZiSTBWkz9E0i7ap2kmCWklYhYGdyBX5mbIlOg/edit?gid=1120104017#gid=1120104017&amp;range=B13" TargetMode="Externa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8.xml"/><Relationship Id="rId3" Type="http://schemas.openxmlformats.org/officeDocument/2006/relationships/hyperlink" Target="https://docs.google.com/spreadsheets/d/1uiCZG1ZiSTBWkz9E0i7ap2kmCWklYhYGdyBX5mbIlOg/edit?gid=1120104017#gid=1120104017&amp;range=B95" TargetMode="Externa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9.xml"/><Relationship Id="rId3" Type="http://schemas.openxmlformats.org/officeDocument/2006/relationships/hyperlink" Target="https://docs.google.com/spreadsheets/d/1uiCZG1ZiSTBWkz9E0i7ap2kmCWklYhYGdyBX5mbIlOg/edit?gid=1120104017#gid=1120104017&amp;range=B99"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2.png"/><Relationship Id="rId4" Type="http://schemas.openxmlformats.org/officeDocument/2006/relationships/image" Target="../media/image1.png"/><Relationship Id="rId5" Type="http://schemas.openxmlformats.org/officeDocument/2006/relationships/image" Target="../media/image7.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0.xml"/><Relationship Id="rId3" Type="http://schemas.openxmlformats.org/officeDocument/2006/relationships/hyperlink" Target="https://docs.google.com/spreadsheets/d/1uiCZG1ZiSTBWkz9E0i7ap2kmCWklYhYGdyBX5mbIlOg/edit?gid=1120104017#gid=1120104017&amp;range=B99" TargetMode="Externa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1.xml"/><Relationship Id="rId3" Type="http://schemas.openxmlformats.org/officeDocument/2006/relationships/hyperlink" Target="https://docs.google.com/spreadsheets/d/1uiCZG1ZiSTBWkz9E0i7ap2kmCWklYhYGdyBX5mbIlOg/edit?gid=1120104017#gid=1120104017&amp;range=B14" TargetMode="Externa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2.xml"/><Relationship Id="rId3" Type="http://schemas.openxmlformats.org/officeDocument/2006/relationships/hyperlink" Target="https://docs.google.com/spreadsheets/d/1uiCZG1ZiSTBWkz9E0i7ap2kmCWklYhYGdyBX5mbIlOg/edit?gid=1120104017#gid=1120104017&amp;range=B97" TargetMode="Externa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4.xml"/><Relationship Id="rId3" Type="http://schemas.openxmlformats.org/officeDocument/2006/relationships/image" Target="../media/image6.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5.xml"/><Relationship Id="rId3" Type="http://schemas.openxmlformats.org/officeDocument/2006/relationships/image" Target="../media/image6.png"/><Relationship Id="rId4" Type="http://schemas.openxmlformats.org/officeDocument/2006/relationships/slide" Target="/ppt/slides/slide3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6.xml"/><Relationship Id="rId3" Type="http://schemas.openxmlformats.org/officeDocument/2006/relationships/image" Target="../media/image58.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7.xml"/><Relationship Id="rId3" Type="http://schemas.openxmlformats.org/officeDocument/2006/relationships/image" Target="../media/image58.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8.xml"/><Relationship Id="rId3" Type="http://schemas.openxmlformats.org/officeDocument/2006/relationships/image" Target="../media/image67.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9.xml"/><Relationship Id="rId3" Type="http://schemas.openxmlformats.org/officeDocument/2006/relationships/image" Target="../media/image6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 name="Shape 55"/>
        <p:cNvGrpSpPr/>
        <p:nvPr/>
      </p:nvGrpSpPr>
      <p:grpSpPr>
        <a:xfrm>
          <a:off x="0" y="0"/>
          <a:ext cx="0" cy="0"/>
          <a:chOff x="0" y="0"/>
          <a:chExt cx="0" cy="0"/>
        </a:xfrm>
      </p:grpSpPr>
      <p:sp>
        <p:nvSpPr>
          <p:cNvPr id="56" name="Google Shape;56;p14"/>
          <p:cNvSpPr/>
          <p:nvPr/>
        </p:nvSpPr>
        <p:spPr>
          <a:xfrm>
            <a:off x="4015850" y="1461663"/>
            <a:ext cx="5042400" cy="24978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7" name="Google Shape;57;p14"/>
          <p:cNvSpPr/>
          <p:nvPr/>
        </p:nvSpPr>
        <p:spPr>
          <a:xfrm>
            <a:off x="422025" y="371100"/>
            <a:ext cx="1244400" cy="676500"/>
          </a:xfrm>
          <a:prstGeom prst="rect">
            <a:avLst/>
          </a:prstGeom>
          <a:no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ja"/>
              <a:t>研究者</a:t>
            </a:r>
            <a:endParaRPr/>
          </a:p>
          <a:p>
            <a:pPr indent="0" lvl="0" marL="0" rtl="0" algn="l">
              <a:spcBef>
                <a:spcPts val="0"/>
              </a:spcBef>
              <a:spcAft>
                <a:spcPts val="0"/>
              </a:spcAft>
              <a:buNone/>
            </a:pPr>
            <a:r>
              <a:rPr lang="ja"/>
              <a:t>見積り依頼</a:t>
            </a:r>
            <a:endParaRPr/>
          </a:p>
        </p:txBody>
      </p:sp>
      <p:sp>
        <p:nvSpPr>
          <p:cNvPr id="58" name="Google Shape;58;p14"/>
          <p:cNvSpPr/>
          <p:nvPr/>
        </p:nvSpPr>
        <p:spPr>
          <a:xfrm>
            <a:off x="2103250" y="371100"/>
            <a:ext cx="1843500" cy="6765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ja"/>
              <a:t>サプライヤー</a:t>
            </a:r>
            <a:endParaRPr/>
          </a:p>
          <a:p>
            <a:pPr indent="0" lvl="0" marL="0" rtl="0" algn="ctr">
              <a:spcBef>
                <a:spcPts val="0"/>
              </a:spcBef>
              <a:spcAft>
                <a:spcPts val="0"/>
              </a:spcAft>
              <a:buNone/>
            </a:pPr>
            <a:r>
              <a:rPr lang="ja"/>
              <a:t>見積依頼内容の確認</a:t>
            </a:r>
            <a:endParaRPr/>
          </a:p>
        </p:txBody>
      </p:sp>
      <p:sp>
        <p:nvSpPr>
          <p:cNvPr id="59" name="Google Shape;59;p14"/>
          <p:cNvSpPr/>
          <p:nvPr/>
        </p:nvSpPr>
        <p:spPr>
          <a:xfrm>
            <a:off x="6233650" y="1505525"/>
            <a:ext cx="2066700" cy="676500"/>
          </a:xfrm>
          <a:prstGeom prst="rect">
            <a:avLst/>
          </a:prstGeom>
          <a:no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ja">
                <a:solidFill>
                  <a:schemeClr val="dk1"/>
                </a:solidFill>
              </a:rPr>
              <a:t>研究者</a:t>
            </a:r>
            <a:endParaRPr/>
          </a:p>
          <a:p>
            <a:pPr indent="0" lvl="0" marL="0" rtl="0" algn="ctr">
              <a:spcBef>
                <a:spcPts val="0"/>
              </a:spcBef>
              <a:spcAft>
                <a:spcPts val="0"/>
              </a:spcAft>
              <a:buNone/>
            </a:pPr>
            <a:r>
              <a:rPr lang="ja"/>
              <a:t>見積書確認＆発注依頼</a:t>
            </a:r>
            <a:endParaRPr/>
          </a:p>
        </p:txBody>
      </p:sp>
      <p:sp>
        <p:nvSpPr>
          <p:cNvPr id="60" name="Google Shape;60;p14"/>
          <p:cNvSpPr/>
          <p:nvPr/>
        </p:nvSpPr>
        <p:spPr>
          <a:xfrm>
            <a:off x="4179125" y="3186725"/>
            <a:ext cx="1749900" cy="6765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ja"/>
              <a:t>サプライヤー</a:t>
            </a:r>
            <a:endParaRPr/>
          </a:p>
          <a:p>
            <a:pPr indent="0" lvl="0" marL="0" rtl="0" algn="ctr">
              <a:spcBef>
                <a:spcPts val="0"/>
              </a:spcBef>
              <a:spcAft>
                <a:spcPts val="0"/>
              </a:spcAft>
              <a:buNone/>
            </a:pPr>
            <a:r>
              <a:rPr lang="ja"/>
              <a:t>発注確認＆実施</a:t>
            </a:r>
            <a:endParaRPr/>
          </a:p>
        </p:txBody>
      </p:sp>
      <p:cxnSp>
        <p:nvCxnSpPr>
          <p:cNvPr id="61" name="Google Shape;61;p14"/>
          <p:cNvCxnSpPr>
            <a:stCxn id="57" idx="3"/>
            <a:endCxn id="58" idx="1"/>
          </p:cNvCxnSpPr>
          <p:nvPr/>
        </p:nvCxnSpPr>
        <p:spPr>
          <a:xfrm>
            <a:off x="1666425" y="709350"/>
            <a:ext cx="436800" cy="0"/>
          </a:xfrm>
          <a:prstGeom prst="straightConnector1">
            <a:avLst/>
          </a:prstGeom>
          <a:noFill/>
          <a:ln cap="flat" cmpd="sng" w="9525">
            <a:solidFill>
              <a:srgbClr val="595959"/>
            </a:solidFill>
            <a:prstDash val="solid"/>
            <a:round/>
            <a:headEnd len="med" w="med" type="none"/>
            <a:tailEnd len="med" w="med" type="triangle"/>
          </a:ln>
        </p:spPr>
      </p:cxnSp>
      <p:cxnSp>
        <p:nvCxnSpPr>
          <p:cNvPr id="62" name="Google Shape;62;p14"/>
          <p:cNvCxnSpPr>
            <a:stCxn id="58" idx="3"/>
            <a:endCxn id="63" idx="1"/>
          </p:cNvCxnSpPr>
          <p:nvPr/>
        </p:nvCxnSpPr>
        <p:spPr>
          <a:xfrm>
            <a:off x="3946750" y="709350"/>
            <a:ext cx="291300" cy="0"/>
          </a:xfrm>
          <a:prstGeom prst="straightConnector1">
            <a:avLst/>
          </a:prstGeom>
          <a:noFill/>
          <a:ln cap="flat" cmpd="sng" w="9525">
            <a:solidFill>
              <a:srgbClr val="595959"/>
            </a:solidFill>
            <a:prstDash val="solid"/>
            <a:round/>
            <a:headEnd len="med" w="med" type="none"/>
            <a:tailEnd len="med" w="med" type="triangle"/>
          </a:ln>
        </p:spPr>
      </p:cxnSp>
      <p:cxnSp>
        <p:nvCxnSpPr>
          <p:cNvPr id="64" name="Google Shape;64;p14"/>
          <p:cNvCxnSpPr>
            <a:stCxn id="59" idx="2"/>
            <a:endCxn id="65" idx="0"/>
          </p:cNvCxnSpPr>
          <p:nvPr/>
        </p:nvCxnSpPr>
        <p:spPr>
          <a:xfrm>
            <a:off x="7267000" y="2182025"/>
            <a:ext cx="600" cy="164100"/>
          </a:xfrm>
          <a:prstGeom prst="straightConnector1">
            <a:avLst/>
          </a:prstGeom>
          <a:noFill/>
          <a:ln cap="flat" cmpd="sng" w="9525">
            <a:solidFill>
              <a:srgbClr val="595959"/>
            </a:solidFill>
            <a:prstDash val="solid"/>
            <a:round/>
            <a:headEnd len="med" w="med" type="none"/>
            <a:tailEnd len="med" w="med" type="triangle"/>
          </a:ln>
        </p:spPr>
      </p:cxnSp>
      <p:sp>
        <p:nvSpPr>
          <p:cNvPr id="63" name="Google Shape;63;p14"/>
          <p:cNvSpPr/>
          <p:nvPr/>
        </p:nvSpPr>
        <p:spPr>
          <a:xfrm>
            <a:off x="4238025" y="371100"/>
            <a:ext cx="1843500" cy="6765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ja"/>
              <a:t>サプライヤー</a:t>
            </a:r>
            <a:endParaRPr/>
          </a:p>
          <a:p>
            <a:pPr indent="0" lvl="0" marL="0" rtl="0" algn="ctr">
              <a:spcBef>
                <a:spcPts val="0"/>
              </a:spcBef>
              <a:spcAft>
                <a:spcPts val="0"/>
              </a:spcAft>
              <a:buNone/>
            </a:pPr>
            <a:r>
              <a:rPr lang="ja"/>
              <a:t>見積作成＆発行</a:t>
            </a:r>
            <a:endParaRPr/>
          </a:p>
        </p:txBody>
      </p:sp>
      <p:sp>
        <p:nvSpPr>
          <p:cNvPr id="66" name="Google Shape;66;p14"/>
          <p:cNvSpPr/>
          <p:nvPr/>
        </p:nvSpPr>
        <p:spPr>
          <a:xfrm>
            <a:off x="6343450" y="371100"/>
            <a:ext cx="1843500" cy="676500"/>
          </a:xfrm>
          <a:prstGeom prst="rect">
            <a:avLst/>
          </a:prstGeom>
          <a:noFill/>
          <a:ln cap="flat" cmpd="sng" w="9525">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ja"/>
              <a:t>CB（代行手数料）</a:t>
            </a:r>
            <a:endParaRPr/>
          </a:p>
          <a:p>
            <a:pPr indent="0" lvl="0" marL="0" rtl="0" algn="ctr">
              <a:spcBef>
                <a:spcPts val="0"/>
              </a:spcBef>
              <a:spcAft>
                <a:spcPts val="0"/>
              </a:spcAft>
              <a:buNone/>
            </a:pPr>
            <a:r>
              <a:rPr lang="ja"/>
              <a:t>見積作成＆発行</a:t>
            </a:r>
            <a:endParaRPr/>
          </a:p>
        </p:txBody>
      </p:sp>
      <p:cxnSp>
        <p:nvCxnSpPr>
          <p:cNvPr id="67" name="Google Shape;67;p14"/>
          <p:cNvCxnSpPr>
            <a:stCxn id="63" idx="3"/>
            <a:endCxn id="66" idx="1"/>
          </p:cNvCxnSpPr>
          <p:nvPr/>
        </p:nvCxnSpPr>
        <p:spPr>
          <a:xfrm>
            <a:off x="6081525" y="709350"/>
            <a:ext cx="261900" cy="0"/>
          </a:xfrm>
          <a:prstGeom prst="straightConnector1">
            <a:avLst/>
          </a:prstGeom>
          <a:noFill/>
          <a:ln cap="flat" cmpd="sng" w="9525">
            <a:solidFill>
              <a:srgbClr val="595959"/>
            </a:solidFill>
            <a:prstDash val="solid"/>
            <a:round/>
            <a:headEnd len="med" w="med" type="none"/>
            <a:tailEnd len="med" w="med" type="triangle"/>
          </a:ln>
        </p:spPr>
      </p:cxnSp>
      <p:cxnSp>
        <p:nvCxnSpPr>
          <p:cNvPr id="68" name="Google Shape;68;p14"/>
          <p:cNvCxnSpPr>
            <a:stCxn id="63" idx="2"/>
            <a:endCxn id="59" idx="1"/>
          </p:cNvCxnSpPr>
          <p:nvPr/>
        </p:nvCxnSpPr>
        <p:spPr>
          <a:xfrm>
            <a:off x="5159775" y="1047600"/>
            <a:ext cx="1074000" cy="796200"/>
          </a:xfrm>
          <a:prstGeom prst="straightConnector1">
            <a:avLst/>
          </a:prstGeom>
          <a:noFill/>
          <a:ln cap="flat" cmpd="sng" w="9525">
            <a:solidFill>
              <a:srgbClr val="595959"/>
            </a:solidFill>
            <a:prstDash val="solid"/>
            <a:round/>
            <a:headEnd len="med" w="med" type="none"/>
            <a:tailEnd len="med" w="med" type="triangle"/>
          </a:ln>
        </p:spPr>
      </p:cxnSp>
      <p:cxnSp>
        <p:nvCxnSpPr>
          <p:cNvPr id="69" name="Google Shape;69;p14"/>
          <p:cNvCxnSpPr>
            <a:stCxn id="66" idx="2"/>
            <a:endCxn id="59" idx="0"/>
          </p:cNvCxnSpPr>
          <p:nvPr/>
        </p:nvCxnSpPr>
        <p:spPr>
          <a:xfrm>
            <a:off x="7265200" y="1047600"/>
            <a:ext cx="1800" cy="457800"/>
          </a:xfrm>
          <a:prstGeom prst="straightConnector1">
            <a:avLst/>
          </a:prstGeom>
          <a:noFill/>
          <a:ln cap="flat" cmpd="sng" w="9525">
            <a:solidFill>
              <a:srgbClr val="595959"/>
            </a:solidFill>
            <a:prstDash val="solid"/>
            <a:round/>
            <a:headEnd len="med" w="med" type="none"/>
            <a:tailEnd len="med" w="med" type="triangle"/>
          </a:ln>
        </p:spPr>
      </p:cxnSp>
      <p:sp>
        <p:nvSpPr>
          <p:cNvPr id="65" name="Google Shape;65;p14"/>
          <p:cNvSpPr/>
          <p:nvPr/>
        </p:nvSpPr>
        <p:spPr>
          <a:xfrm>
            <a:off x="6234250" y="2346125"/>
            <a:ext cx="2066700" cy="676500"/>
          </a:xfrm>
          <a:prstGeom prst="rect">
            <a:avLst/>
          </a:prstGeom>
          <a:no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ja">
                <a:solidFill>
                  <a:schemeClr val="dk1"/>
                </a:solidFill>
              </a:rPr>
              <a:t>研究者 決裁者</a:t>
            </a:r>
            <a:endParaRPr/>
          </a:p>
          <a:p>
            <a:pPr indent="0" lvl="0" marL="0" rtl="0" algn="ctr">
              <a:spcBef>
                <a:spcPts val="0"/>
              </a:spcBef>
              <a:spcAft>
                <a:spcPts val="0"/>
              </a:spcAft>
              <a:buNone/>
            </a:pPr>
            <a:r>
              <a:rPr lang="ja"/>
              <a:t>発注承認</a:t>
            </a:r>
            <a:endParaRPr/>
          </a:p>
        </p:txBody>
      </p:sp>
      <p:sp>
        <p:nvSpPr>
          <p:cNvPr id="70" name="Google Shape;70;p14"/>
          <p:cNvSpPr/>
          <p:nvPr/>
        </p:nvSpPr>
        <p:spPr>
          <a:xfrm>
            <a:off x="6234250" y="3186725"/>
            <a:ext cx="2066700" cy="676500"/>
          </a:xfrm>
          <a:prstGeom prst="rect">
            <a:avLst/>
          </a:prstGeom>
          <a:noFill/>
          <a:ln cap="flat" cmpd="sng" w="9525">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ja"/>
              <a:t>CB</a:t>
            </a:r>
            <a:endParaRPr/>
          </a:p>
          <a:p>
            <a:pPr indent="0" lvl="0" marL="0" rtl="0" algn="ctr">
              <a:spcBef>
                <a:spcPts val="0"/>
              </a:spcBef>
              <a:spcAft>
                <a:spcPts val="0"/>
              </a:spcAft>
              <a:buNone/>
            </a:pPr>
            <a:r>
              <a:rPr lang="ja"/>
              <a:t>内容確認＆発注連絡</a:t>
            </a:r>
            <a:endParaRPr/>
          </a:p>
        </p:txBody>
      </p:sp>
      <p:cxnSp>
        <p:nvCxnSpPr>
          <p:cNvPr id="71" name="Google Shape;71;p14"/>
          <p:cNvCxnSpPr>
            <a:stCxn id="65" idx="2"/>
            <a:endCxn id="70" idx="0"/>
          </p:cNvCxnSpPr>
          <p:nvPr/>
        </p:nvCxnSpPr>
        <p:spPr>
          <a:xfrm>
            <a:off x="7267600" y="3022625"/>
            <a:ext cx="0" cy="164100"/>
          </a:xfrm>
          <a:prstGeom prst="straightConnector1">
            <a:avLst/>
          </a:prstGeom>
          <a:noFill/>
          <a:ln cap="flat" cmpd="sng" w="9525">
            <a:solidFill>
              <a:srgbClr val="595959"/>
            </a:solidFill>
            <a:prstDash val="solid"/>
            <a:round/>
            <a:headEnd len="med" w="med" type="none"/>
            <a:tailEnd len="med" w="med" type="triangle"/>
          </a:ln>
        </p:spPr>
      </p:cxnSp>
      <p:cxnSp>
        <p:nvCxnSpPr>
          <p:cNvPr id="72" name="Google Shape;72;p14"/>
          <p:cNvCxnSpPr>
            <a:stCxn id="70" idx="1"/>
            <a:endCxn id="60" idx="3"/>
          </p:cNvCxnSpPr>
          <p:nvPr/>
        </p:nvCxnSpPr>
        <p:spPr>
          <a:xfrm rot="10800000">
            <a:off x="5929150" y="3524975"/>
            <a:ext cx="305100" cy="0"/>
          </a:xfrm>
          <a:prstGeom prst="straightConnector1">
            <a:avLst/>
          </a:prstGeom>
          <a:noFill/>
          <a:ln cap="flat" cmpd="sng" w="9525">
            <a:solidFill>
              <a:srgbClr val="595959"/>
            </a:solidFill>
            <a:prstDash val="solid"/>
            <a:round/>
            <a:headEnd len="med" w="med" type="none"/>
            <a:tailEnd len="med" w="med" type="triangle"/>
          </a:ln>
        </p:spPr>
      </p:cxnSp>
      <p:sp>
        <p:nvSpPr>
          <p:cNvPr id="73" name="Google Shape;73;p14"/>
          <p:cNvSpPr/>
          <p:nvPr/>
        </p:nvSpPr>
        <p:spPr>
          <a:xfrm>
            <a:off x="2149725" y="3186725"/>
            <a:ext cx="1749900" cy="6765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ja"/>
              <a:t>サプライヤー</a:t>
            </a:r>
            <a:endParaRPr/>
          </a:p>
          <a:p>
            <a:pPr indent="0" lvl="0" marL="0" rtl="0" algn="ctr">
              <a:spcBef>
                <a:spcPts val="0"/>
              </a:spcBef>
              <a:spcAft>
                <a:spcPts val="0"/>
              </a:spcAft>
              <a:buNone/>
            </a:pPr>
            <a:r>
              <a:rPr lang="ja"/>
              <a:t>納品</a:t>
            </a:r>
            <a:endParaRPr/>
          </a:p>
        </p:txBody>
      </p:sp>
      <p:cxnSp>
        <p:nvCxnSpPr>
          <p:cNvPr id="74" name="Google Shape;74;p14"/>
          <p:cNvCxnSpPr>
            <a:stCxn id="60" idx="1"/>
            <a:endCxn id="73" idx="3"/>
          </p:cNvCxnSpPr>
          <p:nvPr/>
        </p:nvCxnSpPr>
        <p:spPr>
          <a:xfrm rot="10800000">
            <a:off x="3899525" y="3524975"/>
            <a:ext cx="279600" cy="0"/>
          </a:xfrm>
          <a:prstGeom prst="straightConnector1">
            <a:avLst/>
          </a:prstGeom>
          <a:noFill/>
          <a:ln cap="flat" cmpd="sng" w="9525">
            <a:solidFill>
              <a:srgbClr val="595959"/>
            </a:solidFill>
            <a:prstDash val="solid"/>
            <a:round/>
            <a:headEnd len="med" w="med" type="none"/>
            <a:tailEnd len="med" w="med" type="triangle"/>
          </a:ln>
        </p:spPr>
      </p:cxnSp>
      <p:sp>
        <p:nvSpPr>
          <p:cNvPr id="75" name="Google Shape;75;p14"/>
          <p:cNvSpPr/>
          <p:nvPr/>
        </p:nvSpPr>
        <p:spPr>
          <a:xfrm>
            <a:off x="451175" y="3186725"/>
            <a:ext cx="1244400" cy="676500"/>
          </a:xfrm>
          <a:prstGeom prst="rect">
            <a:avLst/>
          </a:prstGeom>
          <a:no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ja"/>
              <a:t>顧客</a:t>
            </a:r>
            <a:endParaRPr/>
          </a:p>
          <a:p>
            <a:pPr indent="0" lvl="0" marL="0" rtl="0" algn="l">
              <a:spcBef>
                <a:spcPts val="0"/>
              </a:spcBef>
              <a:spcAft>
                <a:spcPts val="0"/>
              </a:spcAft>
              <a:buNone/>
            </a:pPr>
            <a:r>
              <a:rPr lang="ja"/>
              <a:t>納品確認</a:t>
            </a:r>
            <a:endParaRPr/>
          </a:p>
        </p:txBody>
      </p:sp>
      <p:cxnSp>
        <p:nvCxnSpPr>
          <p:cNvPr id="76" name="Google Shape;76;p14"/>
          <p:cNvCxnSpPr>
            <a:stCxn id="73" idx="1"/>
            <a:endCxn id="75" idx="3"/>
          </p:cNvCxnSpPr>
          <p:nvPr/>
        </p:nvCxnSpPr>
        <p:spPr>
          <a:xfrm rot="10800000">
            <a:off x="1695525" y="3524975"/>
            <a:ext cx="454200" cy="0"/>
          </a:xfrm>
          <a:prstGeom prst="straightConnector1">
            <a:avLst/>
          </a:prstGeom>
          <a:noFill/>
          <a:ln cap="flat" cmpd="sng" w="9525">
            <a:solidFill>
              <a:srgbClr val="595959"/>
            </a:solidFill>
            <a:prstDash val="solid"/>
            <a:round/>
            <a:headEnd len="med" w="med" type="none"/>
            <a:tailEnd len="med" w="med" type="triangle"/>
          </a:ln>
        </p:spPr>
      </p:cxnSp>
      <p:sp>
        <p:nvSpPr>
          <p:cNvPr id="77" name="Google Shape;77;p14"/>
          <p:cNvSpPr/>
          <p:nvPr/>
        </p:nvSpPr>
        <p:spPr>
          <a:xfrm>
            <a:off x="278525" y="4061075"/>
            <a:ext cx="1569300" cy="6765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ja"/>
              <a:t>サプライヤー</a:t>
            </a:r>
            <a:endParaRPr/>
          </a:p>
          <a:p>
            <a:pPr indent="0" lvl="0" marL="0" rtl="0" algn="ctr">
              <a:spcBef>
                <a:spcPts val="0"/>
              </a:spcBef>
              <a:spcAft>
                <a:spcPts val="0"/>
              </a:spcAft>
              <a:buNone/>
            </a:pPr>
            <a:r>
              <a:rPr lang="ja"/>
              <a:t>Invoice発行</a:t>
            </a:r>
            <a:endParaRPr/>
          </a:p>
        </p:txBody>
      </p:sp>
      <p:cxnSp>
        <p:nvCxnSpPr>
          <p:cNvPr id="78" name="Google Shape;78;p14"/>
          <p:cNvCxnSpPr>
            <a:stCxn id="75" idx="2"/>
            <a:endCxn id="77" idx="0"/>
          </p:cNvCxnSpPr>
          <p:nvPr/>
        </p:nvCxnSpPr>
        <p:spPr>
          <a:xfrm flipH="1">
            <a:off x="1063175" y="3863225"/>
            <a:ext cx="10200" cy="198000"/>
          </a:xfrm>
          <a:prstGeom prst="straightConnector1">
            <a:avLst/>
          </a:prstGeom>
          <a:noFill/>
          <a:ln cap="flat" cmpd="sng" w="9525">
            <a:solidFill>
              <a:srgbClr val="595959"/>
            </a:solidFill>
            <a:prstDash val="solid"/>
            <a:round/>
            <a:headEnd len="med" w="med" type="none"/>
            <a:tailEnd len="med" w="med" type="triangle"/>
          </a:ln>
        </p:spPr>
      </p:cxnSp>
      <p:sp>
        <p:nvSpPr>
          <p:cNvPr id="79" name="Google Shape;79;p14"/>
          <p:cNvSpPr/>
          <p:nvPr/>
        </p:nvSpPr>
        <p:spPr>
          <a:xfrm>
            <a:off x="2102925" y="4061075"/>
            <a:ext cx="1843500" cy="676500"/>
          </a:xfrm>
          <a:prstGeom prst="rect">
            <a:avLst/>
          </a:prstGeom>
          <a:noFill/>
          <a:ln cap="flat" cmpd="sng" w="9525">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ja"/>
              <a:t>CB</a:t>
            </a:r>
            <a:endParaRPr/>
          </a:p>
          <a:p>
            <a:pPr indent="0" lvl="0" marL="0" rtl="0" algn="ctr">
              <a:spcBef>
                <a:spcPts val="0"/>
              </a:spcBef>
              <a:spcAft>
                <a:spcPts val="0"/>
              </a:spcAft>
              <a:buNone/>
            </a:pPr>
            <a:r>
              <a:rPr lang="ja"/>
              <a:t>請求書発行</a:t>
            </a:r>
            <a:endParaRPr/>
          </a:p>
        </p:txBody>
      </p:sp>
      <p:cxnSp>
        <p:nvCxnSpPr>
          <p:cNvPr id="80" name="Google Shape;80;p14"/>
          <p:cNvCxnSpPr>
            <a:stCxn id="77" idx="3"/>
            <a:endCxn id="79" idx="1"/>
          </p:cNvCxnSpPr>
          <p:nvPr/>
        </p:nvCxnSpPr>
        <p:spPr>
          <a:xfrm>
            <a:off x="1847825" y="4399325"/>
            <a:ext cx="255000" cy="0"/>
          </a:xfrm>
          <a:prstGeom prst="straightConnector1">
            <a:avLst/>
          </a:prstGeom>
          <a:noFill/>
          <a:ln cap="flat" cmpd="sng" w="9525">
            <a:solidFill>
              <a:srgbClr val="595959"/>
            </a:solidFill>
            <a:prstDash val="solid"/>
            <a:round/>
            <a:headEnd len="med" w="med" type="none"/>
            <a:tailEnd len="med" w="med" type="triangle"/>
          </a:ln>
        </p:spPr>
      </p:cxnSp>
      <p:sp>
        <p:nvSpPr>
          <p:cNvPr id="81" name="Google Shape;81;p14"/>
          <p:cNvSpPr/>
          <p:nvPr/>
        </p:nvSpPr>
        <p:spPr>
          <a:xfrm>
            <a:off x="4333900" y="4061075"/>
            <a:ext cx="2271900" cy="676500"/>
          </a:xfrm>
          <a:prstGeom prst="rect">
            <a:avLst/>
          </a:prstGeom>
          <a:no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ja"/>
              <a:t>顧客、（サプライヤー）</a:t>
            </a:r>
            <a:endParaRPr/>
          </a:p>
          <a:p>
            <a:pPr indent="0" lvl="0" marL="0" rtl="0" algn="l">
              <a:spcBef>
                <a:spcPts val="0"/>
              </a:spcBef>
              <a:spcAft>
                <a:spcPts val="0"/>
              </a:spcAft>
              <a:buNone/>
            </a:pPr>
            <a:r>
              <a:rPr lang="ja"/>
              <a:t>請求書確認</a:t>
            </a:r>
            <a:endParaRPr/>
          </a:p>
        </p:txBody>
      </p:sp>
      <p:cxnSp>
        <p:nvCxnSpPr>
          <p:cNvPr id="82" name="Google Shape;82;p14"/>
          <p:cNvCxnSpPr>
            <a:stCxn id="79" idx="3"/>
            <a:endCxn id="81" idx="1"/>
          </p:cNvCxnSpPr>
          <p:nvPr/>
        </p:nvCxnSpPr>
        <p:spPr>
          <a:xfrm>
            <a:off x="3946425" y="4399325"/>
            <a:ext cx="387600" cy="0"/>
          </a:xfrm>
          <a:prstGeom prst="straightConnector1">
            <a:avLst/>
          </a:prstGeom>
          <a:noFill/>
          <a:ln cap="flat" cmpd="sng" w="9525">
            <a:solidFill>
              <a:srgbClr val="595959"/>
            </a:solidFill>
            <a:prstDash val="solid"/>
            <a:round/>
            <a:headEnd len="med" w="med" type="none"/>
            <a:tailEnd len="med" w="med" type="triangle"/>
          </a:ln>
        </p:spPr>
      </p:cxnSp>
      <p:sp>
        <p:nvSpPr>
          <p:cNvPr id="83" name="Google Shape;83;p14"/>
          <p:cNvSpPr txBox="1"/>
          <p:nvPr/>
        </p:nvSpPr>
        <p:spPr>
          <a:xfrm>
            <a:off x="908325" y="1047600"/>
            <a:ext cx="758100" cy="338700"/>
          </a:xfrm>
          <a:prstGeom prst="rect">
            <a:avLst/>
          </a:prstGeom>
          <a:noFill/>
          <a:ln cap="flat" cmpd="sng" w="9525">
            <a:solidFill>
              <a:srgbClr val="FF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ja" sz="1000">
                <a:solidFill>
                  <a:srgbClr val="FF0000"/>
                </a:solidFill>
              </a:rPr>
              <a:t>管理画面</a:t>
            </a:r>
            <a:endParaRPr sz="1000">
              <a:solidFill>
                <a:srgbClr val="FF0000"/>
              </a:solidFill>
            </a:endParaRPr>
          </a:p>
        </p:txBody>
      </p:sp>
      <p:sp>
        <p:nvSpPr>
          <p:cNvPr id="84" name="Google Shape;84;p14"/>
          <p:cNvSpPr txBox="1"/>
          <p:nvPr/>
        </p:nvSpPr>
        <p:spPr>
          <a:xfrm>
            <a:off x="4238025" y="1047600"/>
            <a:ext cx="758100" cy="338700"/>
          </a:xfrm>
          <a:prstGeom prst="rect">
            <a:avLst/>
          </a:prstGeom>
          <a:noFill/>
          <a:ln cap="flat" cmpd="sng" w="9525">
            <a:solidFill>
              <a:srgbClr val="FF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ja" sz="1000">
                <a:solidFill>
                  <a:srgbClr val="FF0000"/>
                </a:solidFill>
              </a:rPr>
              <a:t>管理画面</a:t>
            </a:r>
            <a:endParaRPr sz="1000">
              <a:solidFill>
                <a:srgbClr val="FF0000"/>
              </a:solidFill>
            </a:endParaRPr>
          </a:p>
        </p:txBody>
      </p:sp>
      <p:sp>
        <p:nvSpPr>
          <p:cNvPr id="85" name="Google Shape;85;p14"/>
          <p:cNvSpPr txBox="1"/>
          <p:nvPr/>
        </p:nvSpPr>
        <p:spPr>
          <a:xfrm>
            <a:off x="8186900" y="697925"/>
            <a:ext cx="758100" cy="338700"/>
          </a:xfrm>
          <a:prstGeom prst="rect">
            <a:avLst/>
          </a:prstGeom>
          <a:noFill/>
          <a:ln cap="flat" cmpd="sng" w="9525">
            <a:solidFill>
              <a:srgbClr val="FF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ja" sz="1000">
                <a:solidFill>
                  <a:srgbClr val="FF0000"/>
                </a:solidFill>
              </a:rPr>
              <a:t>管理画面</a:t>
            </a:r>
            <a:endParaRPr sz="1000">
              <a:solidFill>
                <a:srgbClr val="FF0000"/>
              </a:solidFill>
            </a:endParaRPr>
          </a:p>
        </p:txBody>
      </p:sp>
      <p:sp>
        <p:nvSpPr>
          <p:cNvPr id="86" name="Google Shape;86;p14"/>
          <p:cNvSpPr txBox="1"/>
          <p:nvPr/>
        </p:nvSpPr>
        <p:spPr>
          <a:xfrm>
            <a:off x="5113588" y="1047600"/>
            <a:ext cx="1002600" cy="338700"/>
          </a:xfrm>
          <a:prstGeom prst="rect">
            <a:avLst/>
          </a:prstGeom>
          <a:solidFill>
            <a:srgbClr val="D9D9D9"/>
          </a:solidFill>
          <a:ln cap="flat" cmpd="sng" w="9525">
            <a:solidFill>
              <a:srgbClr val="0000FF"/>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ja" sz="1000">
                <a:solidFill>
                  <a:srgbClr val="0000FF"/>
                </a:solidFill>
              </a:rPr>
              <a:t>見積書(to CB)</a:t>
            </a:r>
            <a:endParaRPr sz="1000">
              <a:solidFill>
                <a:srgbClr val="0000FF"/>
              </a:solidFill>
            </a:endParaRPr>
          </a:p>
        </p:txBody>
      </p:sp>
      <p:sp>
        <p:nvSpPr>
          <p:cNvPr id="87" name="Google Shape;87;p14"/>
          <p:cNvSpPr txBox="1"/>
          <p:nvPr/>
        </p:nvSpPr>
        <p:spPr>
          <a:xfrm>
            <a:off x="7112850" y="1047600"/>
            <a:ext cx="1074000" cy="338700"/>
          </a:xfrm>
          <a:prstGeom prst="rect">
            <a:avLst/>
          </a:prstGeom>
          <a:solidFill>
            <a:srgbClr val="D9D9D9"/>
          </a:solidFill>
          <a:ln cap="flat" cmpd="sng" w="9525">
            <a:solidFill>
              <a:srgbClr val="0000FF"/>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ja" sz="1000">
                <a:solidFill>
                  <a:srgbClr val="0000FF"/>
                </a:solidFill>
              </a:rPr>
              <a:t>見積書(to 顧客)</a:t>
            </a:r>
            <a:endParaRPr sz="1000">
              <a:solidFill>
                <a:srgbClr val="0000FF"/>
              </a:solidFill>
            </a:endParaRPr>
          </a:p>
        </p:txBody>
      </p:sp>
      <p:sp>
        <p:nvSpPr>
          <p:cNvPr id="88" name="Google Shape;88;p14"/>
          <p:cNvSpPr txBox="1"/>
          <p:nvPr/>
        </p:nvSpPr>
        <p:spPr>
          <a:xfrm>
            <a:off x="5113600" y="1843800"/>
            <a:ext cx="1100400" cy="338700"/>
          </a:xfrm>
          <a:prstGeom prst="rect">
            <a:avLst/>
          </a:prstGeom>
          <a:noFill/>
          <a:ln cap="flat" cmpd="sng" w="9525">
            <a:solidFill>
              <a:srgbClr val="0000FF"/>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ja" sz="1000">
                <a:solidFill>
                  <a:srgbClr val="0000FF"/>
                </a:solidFill>
              </a:rPr>
              <a:t>見積書(to 顧客)</a:t>
            </a:r>
            <a:endParaRPr sz="1000">
              <a:solidFill>
                <a:srgbClr val="0000FF"/>
              </a:solidFill>
            </a:endParaRPr>
          </a:p>
        </p:txBody>
      </p:sp>
      <p:sp>
        <p:nvSpPr>
          <p:cNvPr id="89" name="Google Shape;89;p14"/>
          <p:cNvSpPr txBox="1"/>
          <p:nvPr/>
        </p:nvSpPr>
        <p:spPr>
          <a:xfrm>
            <a:off x="5113600" y="2684388"/>
            <a:ext cx="1100400" cy="338700"/>
          </a:xfrm>
          <a:prstGeom prst="rect">
            <a:avLst/>
          </a:prstGeom>
          <a:noFill/>
          <a:ln cap="flat" cmpd="sng" w="9525">
            <a:solidFill>
              <a:srgbClr val="0000FF"/>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ja" sz="1000">
                <a:solidFill>
                  <a:srgbClr val="0000FF"/>
                </a:solidFill>
              </a:rPr>
              <a:t>発注書(to CB)</a:t>
            </a:r>
            <a:endParaRPr sz="1000">
              <a:solidFill>
                <a:srgbClr val="0000FF"/>
              </a:solidFill>
            </a:endParaRPr>
          </a:p>
        </p:txBody>
      </p:sp>
      <p:sp>
        <p:nvSpPr>
          <p:cNvPr id="90" name="Google Shape;90;p14"/>
          <p:cNvSpPr txBox="1"/>
          <p:nvPr/>
        </p:nvSpPr>
        <p:spPr>
          <a:xfrm>
            <a:off x="6730900" y="3863225"/>
            <a:ext cx="1569300" cy="338700"/>
          </a:xfrm>
          <a:prstGeom prst="rect">
            <a:avLst/>
          </a:prstGeom>
          <a:noFill/>
          <a:ln cap="flat" cmpd="sng" w="9525">
            <a:solidFill>
              <a:srgbClr val="0000FF"/>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ja" sz="1000">
                <a:solidFill>
                  <a:srgbClr val="0000FF"/>
                </a:solidFill>
              </a:rPr>
              <a:t>発注書(to サプライヤー)</a:t>
            </a:r>
            <a:endParaRPr sz="1000">
              <a:solidFill>
                <a:srgbClr val="0000FF"/>
              </a:solidFill>
            </a:endParaRPr>
          </a:p>
        </p:txBody>
      </p:sp>
      <p:sp>
        <p:nvSpPr>
          <p:cNvPr id="91" name="Google Shape;91;p14"/>
          <p:cNvSpPr txBox="1"/>
          <p:nvPr/>
        </p:nvSpPr>
        <p:spPr>
          <a:xfrm>
            <a:off x="278525" y="4737575"/>
            <a:ext cx="1100400" cy="338700"/>
          </a:xfrm>
          <a:prstGeom prst="rect">
            <a:avLst/>
          </a:prstGeom>
          <a:noFill/>
          <a:ln cap="flat" cmpd="sng" w="9525">
            <a:solidFill>
              <a:srgbClr val="0000FF"/>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ja" sz="1000">
                <a:solidFill>
                  <a:srgbClr val="0000FF"/>
                </a:solidFill>
              </a:rPr>
              <a:t>請求書(to CB)</a:t>
            </a:r>
            <a:endParaRPr sz="1000">
              <a:solidFill>
                <a:srgbClr val="0000FF"/>
              </a:solidFill>
            </a:endParaRPr>
          </a:p>
        </p:txBody>
      </p:sp>
      <p:sp>
        <p:nvSpPr>
          <p:cNvPr id="92" name="Google Shape;92;p14"/>
          <p:cNvSpPr txBox="1"/>
          <p:nvPr/>
        </p:nvSpPr>
        <p:spPr>
          <a:xfrm>
            <a:off x="2864825" y="4737575"/>
            <a:ext cx="1100400" cy="338700"/>
          </a:xfrm>
          <a:prstGeom prst="rect">
            <a:avLst/>
          </a:prstGeom>
          <a:noFill/>
          <a:ln cap="flat" cmpd="sng" w="9525">
            <a:solidFill>
              <a:srgbClr val="0000FF"/>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ja" sz="1000">
                <a:solidFill>
                  <a:srgbClr val="0000FF"/>
                </a:solidFill>
              </a:rPr>
              <a:t>請求書(to 顧客)</a:t>
            </a:r>
            <a:endParaRPr sz="1000">
              <a:solidFill>
                <a:srgbClr val="0000FF"/>
              </a:solidFill>
            </a:endParaRPr>
          </a:p>
        </p:txBody>
      </p:sp>
      <p:sp>
        <p:nvSpPr>
          <p:cNvPr id="93" name="Google Shape;93;p14"/>
          <p:cNvSpPr txBox="1"/>
          <p:nvPr/>
        </p:nvSpPr>
        <p:spPr>
          <a:xfrm>
            <a:off x="8300200" y="2684400"/>
            <a:ext cx="758100" cy="338700"/>
          </a:xfrm>
          <a:prstGeom prst="rect">
            <a:avLst/>
          </a:prstGeom>
          <a:noFill/>
          <a:ln cap="flat" cmpd="sng" w="9525">
            <a:solidFill>
              <a:srgbClr val="FF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ja" sz="1000">
                <a:solidFill>
                  <a:srgbClr val="FF0000"/>
                </a:solidFill>
              </a:rPr>
              <a:t>管理画面</a:t>
            </a:r>
            <a:endParaRPr sz="1000">
              <a:solidFill>
                <a:srgbClr val="FF0000"/>
              </a:solidFill>
            </a:endParaRPr>
          </a:p>
        </p:txBody>
      </p:sp>
      <p:sp>
        <p:nvSpPr>
          <p:cNvPr id="94" name="Google Shape;94;p14"/>
          <p:cNvSpPr txBox="1"/>
          <p:nvPr/>
        </p:nvSpPr>
        <p:spPr>
          <a:xfrm>
            <a:off x="8300200" y="3524975"/>
            <a:ext cx="758100" cy="338700"/>
          </a:xfrm>
          <a:prstGeom prst="rect">
            <a:avLst/>
          </a:prstGeom>
          <a:noFill/>
          <a:ln cap="flat" cmpd="sng" w="9525">
            <a:solidFill>
              <a:srgbClr val="FF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ja" sz="1000">
                <a:solidFill>
                  <a:srgbClr val="FF0000"/>
                </a:solidFill>
              </a:rPr>
              <a:t>管理画面</a:t>
            </a:r>
            <a:endParaRPr sz="1000">
              <a:solidFill>
                <a:srgbClr val="FF0000"/>
              </a:solidFill>
            </a:endParaRPr>
          </a:p>
        </p:txBody>
      </p:sp>
      <p:sp>
        <p:nvSpPr>
          <p:cNvPr id="95" name="Google Shape;95;p14"/>
          <p:cNvSpPr txBox="1"/>
          <p:nvPr/>
        </p:nvSpPr>
        <p:spPr>
          <a:xfrm>
            <a:off x="3141525" y="2848025"/>
            <a:ext cx="758100" cy="338700"/>
          </a:xfrm>
          <a:prstGeom prst="rect">
            <a:avLst/>
          </a:prstGeom>
          <a:noFill/>
          <a:ln cap="flat" cmpd="sng" w="9525">
            <a:solidFill>
              <a:srgbClr val="FF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ja" sz="1000">
                <a:solidFill>
                  <a:srgbClr val="FF0000"/>
                </a:solidFill>
              </a:rPr>
              <a:t>管理画面</a:t>
            </a:r>
            <a:endParaRPr sz="1000">
              <a:solidFill>
                <a:srgbClr val="FF0000"/>
              </a:solidFill>
            </a:endParaRPr>
          </a:p>
        </p:txBody>
      </p:sp>
      <p:sp>
        <p:nvSpPr>
          <p:cNvPr id="96" name="Google Shape;96;p14"/>
          <p:cNvSpPr txBox="1"/>
          <p:nvPr/>
        </p:nvSpPr>
        <p:spPr>
          <a:xfrm>
            <a:off x="937475" y="2848175"/>
            <a:ext cx="758100" cy="338700"/>
          </a:xfrm>
          <a:prstGeom prst="rect">
            <a:avLst/>
          </a:prstGeom>
          <a:noFill/>
          <a:ln cap="flat" cmpd="sng" w="9525">
            <a:solidFill>
              <a:srgbClr val="FF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ja" sz="1000">
                <a:solidFill>
                  <a:srgbClr val="FF0000"/>
                </a:solidFill>
              </a:rPr>
              <a:t>管理画面</a:t>
            </a:r>
            <a:endParaRPr sz="1000">
              <a:solidFill>
                <a:srgbClr val="FF0000"/>
              </a:solidFill>
            </a:endParaRPr>
          </a:p>
        </p:txBody>
      </p:sp>
      <p:sp>
        <p:nvSpPr>
          <p:cNvPr id="97" name="Google Shape;97;p14"/>
          <p:cNvSpPr txBox="1"/>
          <p:nvPr/>
        </p:nvSpPr>
        <p:spPr>
          <a:xfrm>
            <a:off x="316775" y="2848175"/>
            <a:ext cx="620700" cy="338700"/>
          </a:xfrm>
          <a:prstGeom prst="rect">
            <a:avLst/>
          </a:prstGeom>
          <a:solidFill>
            <a:srgbClr val="D9D9D9"/>
          </a:solidFill>
          <a:ln cap="flat" cmpd="sng" w="9525">
            <a:solidFill>
              <a:srgbClr val="0000FF"/>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ja" sz="1000">
                <a:solidFill>
                  <a:srgbClr val="0000FF"/>
                </a:solidFill>
              </a:rPr>
              <a:t>確認書</a:t>
            </a:r>
            <a:endParaRPr sz="1000">
              <a:solidFill>
                <a:srgbClr val="0000FF"/>
              </a:solidFill>
            </a:endParaRPr>
          </a:p>
        </p:txBody>
      </p:sp>
      <p:sp>
        <p:nvSpPr>
          <p:cNvPr id="98" name="Google Shape;98;p14"/>
          <p:cNvSpPr txBox="1"/>
          <p:nvPr/>
        </p:nvSpPr>
        <p:spPr>
          <a:xfrm>
            <a:off x="0" y="23650"/>
            <a:ext cx="3359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ja">
                <a:solidFill>
                  <a:schemeClr val="dk1"/>
                </a:solidFill>
              </a:rPr>
              <a:t>見積依頼から請求までの流れ</a:t>
            </a:r>
            <a:endParaRPr b="1">
              <a:solidFill>
                <a:schemeClr val="dk1"/>
              </a:solidFill>
            </a:endParaRPr>
          </a:p>
        </p:txBody>
      </p:sp>
      <p:sp>
        <p:nvSpPr>
          <p:cNvPr id="99" name="Google Shape;99;p14"/>
          <p:cNvSpPr txBox="1"/>
          <p:nvPr/>
        </p:nvSpPr>
        <p:spPr>
          <a:xfrm>
            <a:off x="196875" y="1734000"/>
            <a:ext cx="1002600" cy="338700"/>
          </a:xfrm>
          <a:prstGeom prst="rect">
            <a:avLst/>
          </a:prstGeom>
          <a:noFill/>
          <a:ln cap="flat" cmpd="sng" w="9525">
            <a:solidFill>
              <a:srgbClr val="FF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ja" sz="1000">
                <a:solidFill>
                  <a:srgbClr val="FF0000"/>
                </a:solidFill>
              </a:rPr>
              <a:t>機能確認要</a:t>
            </a:r>
            <a:endParaRPr sz="1000">
              <a:solidFill>
                <a:srgbClr val="FF0000"/>
              </a:solidFill>
            </a:endParaRPr>
          </a:p>
        </p:txBody>
      </p:sp>
      <p:sp>
        <p:nvSpPr>
          <p:cNvPr id="100" name="Google Shape;100;p14"/>
          <p:cNvSpPr txBox="1"/>
          <p:nvPr/>
        </p:nvSpPr>
        <p:spPr>
          <a:xfrm>
            <a:off x="196875" y="2126600"/>
            <a:ext cx="1346400" cy="338700"/>
          </a:xfrm>
          <a:prstGeom prst="rect">
            <a:avLst/>
          </a:prstGeom>
          <a:noFill/>
          <a:ln cap="flat" cmpd="sng" w="9525">
            <a:solidFill>
              <a:srgbClr val="0000FF"/>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ja" sz="1000">
                <a:solidFill>
                  <a:srgbClr val="0000FF"/>
                </a:solidFill>
              </a:rPr>
              <a:t>出力が必要な書類</a:t>
            </a:r>
            <a:endParaRPr sz="1000">
              <a:solidFill>
                <a:srgbClr val="0000FF"/>
              </a:solidFill>
            </a:endParaRPr>
          </a:p>
        </p:txBody>
      </p:sp>
      <p:sp>
        <p:nvSpPr>
          <p:cNvPr id="101" name="Google Shape;101;p14"/>
          <p:cNvSpPr txBox="1"/>
          <p:nvPr/>
        </p:nvSpPr>
        <p:spPr>
          <a:xfrm>
            <a:off x="2102825" y="4737575"/>
            <a:ext cx="758100" cy="338700"/>
          </a:xfrm>
          <a:prstGeom prst="rect">
            <a:avLst/>
          </a:prstGeom>
          <a:noFill/>
          <a:ln cap="flat" cmpd="sng" w="9525">
            <a:solidFill>
              <a:srgbClr val="FF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ja" sz="1000">
                <a:solidFill>
                  <a:srgbClr val="FF0000"/>
                </a:solidFill>
              </a:rPr>
              <a:t>管理画面</a:t>
            </a:r>
            <a:endParaRPr sz="1000">
              <a:solidFill>
                <a:srgbClr val="FF0000"/>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pic>
        <p:nvPicPr>
          <p:cNvPr id="289" name="Google Shape;289;p23"/>
          <p:cNvPicPr preferRelativeResize="0"/>
          <p:nvPr/>
        </p:nvPicPr>
        <p:blipFill>
          <a:blip r:embed="rId3">
            <a:alphaModFix/>
          </a:blip>
          <a:stretch>
            <a:fillRect/>
          </a:stretch>
        </p:blipFill>
        <p:spPr>
          <a:xfrm>
            <a:off x="721150" y="1008417"/>
            <a:ext cx="2788299" cy="3911324"/>
          </a:xfrm>
          <a:prstGeom prst="rect">
            <a:avLst/>
          </a:prstGeom>
          <a:noFill/>
          <a:ln>
            <a:noFill/>
          </a:ln>
        </p:spPr>
      </p:pic>
      <p:pic>
        <p:nvPicPr>
          <p:cNvPr id="290" name="Google Shape;290;p23"/>
          <p:cNvPicPr preferRelativeResize="0"/>
          <p:nvPr/>
        </p:nvPicPr>
        <p:blipFill>
          <a:blip r:embed="rId3">
            <a:alphaModFix/>
          </a:blip>
          <a:stretch>
            <a:fillRect/>
          </a:stretch>
        </p:blipFill>
        <p:spPr>
          <a:xfrm>
            <a:off x="721150" y="1035350"/>
            <a:ext cx="2788299" cy="3911267"/>
          </a:xfrm>
          <a:prstGeom prst="rect">
            <a:avLst/>
          </a:prstGeom>
          <a:noFill/>
          <a:ln>
            <a:noFill/>
          </a:ln>
          <a:effectLst>
            <a:outerShdw blurRad="57150" rotWithShape="0" algn="bl" dir="5400000" dist="19050">
              <a:srgbClr val="000000">
                <a:alpha val="50000"/>
              </a:srgbClr>
            </a:outerShdw>
          </a:effectLst>
        </p:spPr>
      </p:pic>
      <p:sp>
        <p:nvSpPr>
          <p:cNvPr id="291" name="Google Shape;291;p23"/>
          <p:cNvSpPr txBox="1"/>
          <p:nvPr/>
        </p:nvSpPr>
        <p:spPr>
          <a:xfrm>
            <a:off x="8403350" y="4767275"/>
            <a:ext cx="620100" cy="273900"/>
          </a:xfrm>
          <a:prstGeom prst="rect">
            <a:avLst/>
          </a:prstGeom>
          <a:noFill/>
          <a:ln>
            <a:noFill/>
          </a:ln>
        </p:spPr>
        <p:txBody>
          <a:bodyPr anchorCtr="0" anchor="ctr" bIns="34275" lIns="68575" spcFirstLastPara="1" rIns="68575" wrap="square" tIns="34275">
            <a:noAutofit/>
          </a:bodyPr>
          <a:lstStyle/>
          <a:p>
            <a:pPr indent="0" lvl="0" marL="0" marR="0" rtl="0" algn="r">
              <a:spcBef>
                <a:spcPts val="0"/>
              </a:spcBef>
              <a:spcAft>
                <a:spcPts val="0"/>
              </a:spcAft>
              <a:buNone/>
            </a:pPr>
            <a:fld id="{00000000-1234-1234-1234-123412341234}" type="slidenum">
              <a:rPr lang="ja" sz="900">
                <a:solidFill>
                  <a:srgbClr val="888888"/>
                </a:solidFill>
                <a:latin typeface="Arial"/>
                <a:ea typeface="Arial"/>
                <a:cs typeface="Arial"/>
                <a:sym typeface="Arial"/>
              </a:rPr>
              <a:t>‹#›</a:t>
            </a:fld>
            <a:endParaRPr sz="900">
              <a:solidFill>
                <a:srgbClr val="888888"/>
              </a:solidFill>
              <a:latin typeface="Arial"/>
              <a:ea typeface="Arial"/>
              <a:cs typeface="Arial"/>
              <a:sym typeface="Arial"/>
            </a:endParaRPr>
          </a:p>
        </p:txBody>
      </p:sp>
      <p:sp>
        <p:nvSpPr>
          <p:cNvPr id="292" name="Google Shape;292;p23"/>
          <p:cNvSpPr/>
          <p:nvPr/>
        </p:nvSpPr>
        <p:spPr>
          <a:xfrm>
            <a:off x="0" y="0"/>
            <a:ext cx="9144000" cy="435600"/>
          </a:xfrm>
          <a:prstGeom prst="rect">
            <a:avLst/>
          </a:prstGeom>
          <a:gradFill>
            <a:gsLst>
              <a:gs pos="0">
                <a:srgbClr val="424242"/>
              </a:gs>
              <a:gs pos="100000">
                <a:srgbClr val="010101"/>
              </a:gs>
            </a:gsLst>
            <a:lin ang="540001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93" name="Google Shape;293;p23"/>
          <p:cNvSpPr txBox="1"/>
          <p:nvPr/>
        </p:nvSpPr>
        <p:spPr>
          <a:xfrm>
            <a:off x="139875" y="80850"/>
            <a:ext cx="7724400" cy="273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dk1"/>
              </a:buClr>
              <a:buFont typeface="Arial"/>
              <a:buNone/>
            </a:pPr>
            <a:r>
              <a:rPr b="1" lang="ja">
                <a:solidFill>
                  <a:schemeClr val="lt1"/>
                </a:solidFill>
              </a:rPr>
              <a:t>研究者 発注・キャンセル4.1 Front </a:t>
            </a:r>
            <a:endParaRPr b="1">
              <a:solidFill>
                <a:schemeClr val="lt1"/>
              </a:solidFill>
            </a:endParaRPr>
          </a:p>
          <a:p>
            <a:pPr indent="0" lvl="0" marL="0" rtl="0" algn="l">
              <a:spcBef>
                <a:spcPts val="0"/>
              </a:spcBef>
              <a:spcAft>
                <a:spcPts val="0"/>
              </a:spcAft>
              <a:buClr>
                <a:schemeClr val="dk1"/>
              </a:buClr>
              <a:buFont typeface="Arial"/>
              <a:buNone/>
            </a:pPr>
            <a:r>
              <a:t/>
            </a:r>
            <a:endParaRPr b="1">
              <a:solidFill>
                <a:schemeClr val="lt1"/>
              </a:solidFill>
            </a:endParaRPr>
          </a:p>
        </p:txBody>
      </p:sp>
      <p:sp>
        <p:nvSpPr>
          <p:cNvPr id="294" name="Google Shape;294;p23"/>
          <p:cNvSpPr txBox="1"/>
          <p:nvPr/>
        </p:nvSpPr>
        <p:spPr>
          <a:xfrm>
            <a:off x="139875" y="458425"/>
            <a:ext cx="85767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 sz="1200" u="sng">
                <a:solidFill>
                  <a:schemeClr val="dk2"/>
                </a:solidFill>
              </a:rPr>
              <a:t>研究者 発注開始　研究者の発注依頼のフォーム確認画面 </a:t>
            </a:r>
            <a:endParaRPr sz="1200" u="sng">
              <a:solidFill>
                <a:schemeClr val="dk2"/>
              </a:solidFill>
            </a:endParaRPr>
          </a:p>
          <a:p>
            <a:pPr indent="0" lvl="0" marL="0" rtl="0" algn="l">
              <a:spcBef>
                <a:spcPts val="0"/>
              </a:spcBef>
              <a:spcAft>
                <a:spcPts val="0"/>
              </a:spcAft>
              <a:buNone/>
            </a:pPr>
            <a:r>
              <a:rPr lang="ja" sz="1200">
                <a:solidFill>
                  <a:schemeClr val="dk2"/>
                </a:solidFill>
              </a:rPr>
              <a:t>現状</a:t>
            </a:r>
            <a:endParaRPr sz="1200">
              <a:solidFill>
                <a:schemeClr val="dk2"/>
              </a:solidFill>
            </a:endParaRPr>
          </a:p>
        </p:txBody>
      </p:sp>
      <p:sp>
        <p:nvSpPr>
          <p:cNvPr id="295" name="Google Shape;295;p23"/>
          <p:cNvSpPr txBox="1"/>
          <p:nvPr/>
        </p:nvSpPr>
        <p:spPr>
          <a:xfrm>
            <a:off x="1408225" y="1402550"/>
            <a:ext cx="291000" cy="226800"/>
          </a:xfrm>
          <a:prstGeom prst="rect">
            <a:avLst/>
          </a:prstGeom>
          <a:noFill/>
          <a:ln>
            <a:noFill/>
          </a:ln>
        </p:spPr>
        <p:txBody>
          <a:bodyPr anchorCtr="0" anchor="t" bIns="91425" lIns="91425" spcFirstLastPara="1" rIns="91425" wrap="square" tIns="91425">
            <a:noAutofit/>
          </a:bodyPr>
          <a:lstStyle/>
          <a:p>
            <a:pPr indent="0" lvl="0" marL="0" rtl="0" algn="ctr">
              <a:lnSpc>
                <a:spcPct val="10000"/>
              </a:lnSpc>
              <a:spcBef>
                <a:spcPts val="0"/>
              </a:spcBef>
              <a:spcAft>
                <a:spcPts val="0"/>
              </a:spcAft>
              <a:buNone/>
            </a:pPr>
            <a:r>
              <a:rPr lang="ja" sz="700">
                <a:solidFill>
                  <a:srgbClr val="F37C53"/>
                </a:solidFill>
              </a:rPr>
              <a:t>❶</a:t>
            </a:r>
            <a:endParaRPr sz="700">
              <a:solidFill>
                <a:srgbClr val="F37C53"/>
              </a:solidFill>
            </a:endParaRPr>
          </a:p>
        </p:txBody>
      </p:sp>
      <p:sp>
        <p:nvSpPr>
          <p:cNvPr id="296" name="Google Shape;296;p23"/>
          <p:cNvSpPr txBox="1"/>
          <p:nvPr/>
        </p:nvSpPr>
        <p:spPr>
          <a:xfrm>
            <a:off x="1386325" y="1648750"/>
            <a:ext cx="291000" cy="2268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700">
                <a:solidFill>
                  <a:srgbClr val="F37C53"/>
                </a:solidFill>
              </a:rPr>
              <a:t>❷</a:t>
            </a:r>
            <a:endParaRPr sz="700">
              <a:solidFill>
                <a:srgbClr val="F37C53"/>
              </a:solidFill>
            </a:endParaRPr>
          </a:p>
        </p:txBody>
      </p:sp>
      <p:sp>
        <p:nvSpPr>
          <p:cNvPr id="297" name="Google Shape;297;p23"/>
          <p:cNvSpPr txBox="1"/>
          <p:nvPr/>
        </p:nvSpPr>
        <p:spPr>
          <a:xfrm>
            <a:off x="1386325" y="2222575"/>
            <a:ext cx="291000" cy="2268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700">
                <a:solidFill>
                  <a:srgbClr val="F37C53"/>
                </a:solidFill>
              </a:rPr>
              <a:t>❸</a:t>
            </a:r>
            <a:endParaRPr sz="700">
              <a:solidFill>
                <a:srgbClr val="F37C53"/>
              </a:solidFill>
            </a:endParaRPr>
          </a:p>
        </p:txBody>
      </p:sp>
      <p:sp>
        <p:nvSpPr>
          <p:cNvPr id="298" name="Google Shape;298;p23"/>
          <p:cNvSpPr txBox="1"/>
          <p:nvPr/>
        </p:nvSpPr>
        <p:spPr>
          <a:xfrm>
            <a:off x="1386325" y="2368938"/>
            <a:ext cx="291000" cy="1311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700">
                <a:solidFill>
                  <a:srgbClr val="F37C53"/>
                </a:solidFill>
              </a:rPr>
              <a:t>❹</a:t>
            </a:r>
            <a:endParaRPr sz="700">
              <a:solidFill>
                <a:srgbClr val="F37C53"/>
              </a:solidFill>
            </a:endParaRPr>
          </a:p>
        </p:txBody>
      </p:sp>
      <p:sp>
        <p:nvSpPr>
          <p:cNvPr id="299" name="Google Shape;299;p23"/>
          <p:cNvSpPr txBox="1"/>
          <p:nvPr/>
        </p:nvSpPr>
        <p:spPr>
          <a:xfrm>
            <a:off x="1408225" y="2666292"/>
            <a:ext cx="291000" cy="1311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700">
                <a:solidFill>
                  <a:srgbClr val="F37C53"/>
                </a:solidFill>
              </a:rPr>
              <a:t>❺</a:t>
            </a:r>
            <a:endParaRPr sz="700">
              <a:solidFill>
                <a:srgbClr val="F37C53"/>
              </a:solidFill>
            </a:endParaRPr>
          </a:p>
        </p:txBody>
      </p:sp>
      <p:sp>
        <p:nvSpPr>
          <p:cNvPr id="300" name="Google Shape;300;p23"/>
          <p:cNvSpPr txBox="1"/>
          <p:nvPr/>
        </p:nvSpPr>
        <p:spPr>
          <a:xfrm>
            <a:off x="1408225" y="2769474"/>
            <a:ext cx="291000" cy="1311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700">
                <a:solidFill>
                  <a:srgbClr val="F37C53"/>
                </a:solidFill>
              </a:rPr>
              <a:t>❻</a:t>
            </a:r>
            <a:endParaRPr sz="700">
              <a:solidFill>
                <a:srgbClr val="F37C53"/>
              </a:solidFill>
            </a:endParaRPr>
          </a:p>
        </p:txBody>
      </p:sp>
      <p:sp>
        <p:nvSpPr>
          <p:cNvPr id="301" name="Google Shape;301;p23"/>
          <p:cNvSpPr txBox="1"/>
          <p:nvPr/>
        </p:nvSpPr>
        <p:spPr>
          <a:xfrm>
            <a:off x="1408225" y="2870657"/>
            <a:ext cx="291000" cy="1311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700">
                <a:solidFill>
                  <a:srgbClr val="F37C53"/>
                </a:solidFill>
              </a:rPr>
              <a:t>❼</a:t>
            </a:r>
            <a:endParaRPr sz="700">
              <a:solidFill>
                <a:srgbClr val="F37C53"/>
              </a:solidFill>
            </a:endParaRPr>
          </a:p>
        </p:txBody>
      </p:sp>
      <p:sp>
        <p:nvSpPr>
          <p:cNvPr id="302" name="Google Shape;302;p23"/>
          <p:cNvSpPr txBox="1"/>
          <p:nvPr/>
        </p:nvSpPr>
        <p:spPr>
          <a:xfrm>
            <a:off x="1408225" y="2966501"/>
            <a:ext cx="291000" cy="1311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700">
                <a:solidFill>
                  <a:srgbClr val="F37C53"/>
                </a:solidFill>
              </a:rPr>
              <a:t>❽</a:t>
            </a:r>
            <a:endParaRPr sz="700">
              <a:solidFill>
                <a:srgbClr val="F37C53"/>
              </a:solidFill>
            </a:endParaRPr>
          </a:p>
        </p:txBody>
      </p:sp>
      <p:sp>
        <p:nvSpPr>
          <p:cNvPr id="303" name="Google Shape;303;p23"/>
          <p:cNvSpPr txBox="1"/>
          <p:nvPr/>
        </p:nvSpPr>
        <p:spPr>
          <a:xfrm>
            <a:off x="1408225" y="3061789"/>
            <a:ext cx="291000" cy="1311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700">
                <a:solidFill>
                  <a:srgbClr val="F37C53"/>
                </a:solidFill>
              </a:rPr>
              <a:t>❾</a:t>
            </a:r>
            <a:endParaRPr sz="700">
              <a:solidFill>
                <a:srgbClr val="F37C53"/>
              </a:solidFill>
            </a:endParaRPr>
          </a:p>
        </p:txBody>
      </p:sp>
      <p:sp>
        <p:nvSpPr>
          <p:cNvPr id="304" name="Google Shape;304;p23"/>
          <p:cNvSpPr txBox="1"/>
          <p:nvPr/>
        </p:nvSpPr>
        <p:spPr>
          <a:xfrm>
            <a:off x="1408225" y="3230691"/>
            <a:ext cx="291000" cy="1311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700">
                <a:solidFill>
                  <a:srgbClr val="F37C53"/>
                </a:solidFill>
              </a:rPr>
              <a:t>❿</a:t>
            </a:r>
            <a:endParaRPr sz="700">
              <a:solidFill>
                <a:srgbClr val="F37C53"/>
              </a:solidFill>
            </a:endParaRPr>
          </a:p>
        </p:txBody>
      </p:sp>
      <p:sp>
        <p:nvSpPr>
          <p:cNvPr id="305" name="Google Shape;305;p23"/>
          <p:cNvSpPr txBox="1"/>
          <p:nvPr/>
        </p:nvSpPr>
        <p:spPr>
          <a:xfrm>
            <a:off x="1408225" y="3590725"/>
            <a:ext cx="291000" cy="1311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700">
                <a:solidFill>
                  <a:srgbClr val="F37C53"/>
                </a:solidFill>
              </a:rPr>
              <a:t>⓫</a:t>
            </a:r>
            <a:endParaRPr sz="700">
              <a:solidFill>
                <a:srgbClr val="F37C53"/>
              </a:solidFill>
            </a:endParaRPr>
          </a:p>
        </p:txBody>
      </p:sp>
      <p:sp>
        <p:nvSpPr>
          <p:cNvPr id="306" name="Google Shape;306;p23"/>
          <p:cNvSpPr txBox="1"/>
          <p:nvPr/>
        </p:nvSpPr>
        <p:spPr>
          <a:xfrm>
            <a:off x="1408225" y="3682542"/>
            <a:ext cx="291000" cy="1311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700">
                <a:solidFill>
                  <a:srgbClr val="F37C53"/>
                </a:solidFill>
              </a:rPr>
              <a:t>⓬</a:t>
            </a:r>
            <a:endParaRPr sz="700">
              <a:solidFill>
                <a:srgbClr val="F37C53"/>
              </a:solidFill>
            </a:endParaRPr>
          </a:p>
        </p:txBody>
      </p:sp>
      <p:sp>
        <p:nvSpPr>
          <p:cNvPr id="307" name="Google Shape;307;p23"/>
          <p:cNvSpPr txBox="1"/>
          <p:nvPr/>
        </p:nvSpPr>
        <p:spPr>
          <a:xfrm>
            <a:off x="1409179" y="3794775"/>
            <a:ext cx="291000" cy="1311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700">
                <a:solidFill>
                  <a:srgbClr val="F37C53"/>
                </a:solidFill>
              </a:rPr>
              <a:t>⓭</a:t>
            </a:r>
            <a:endParaRPr sz="700">
              <a:solidFill>
                <a:srgbClr val="F37C53"/>
              </a:solidFill>
            </a:endParaRPr>
          </a:p>
        </p:txBody>
      </p:sp>
      <p:sp>
        <p:nvSpPr>
          <p:cNvPr id="308" name="Google Shape;308;p23"/>
          <p:cNvSpPr txBox="1"/>
          <p:nvPr/>
        </p:nvSpPr>
        <p:spPr>
          <a:xfrm>
            <a:off x="1408225" y="3888200"/>
            <a:ext cx="291000" cy="1311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700">
                <a:solidFill>
                  <a:srgbClr val="F37C53"/>
                </a:solidFill>
              </a:rPr>
              <a:t>⓮</a:t>
            </a:r>
            <a:endParaRPr sz="700">
              <a:solidFill>
                <a:srgbClr val="F37C53"/>
              </a:solidFill>
            </a:endParaRPr>
          </a:p>
        </p:txBody>
      </p:sp>
      <p:sp>
        <p:nvSpPr>
          <p:cNvPr id="309" name="Google Shape;309;p23"/>
          <p:cNvSpPr txBox="1"/>
          <p:nvPr/>
        </p:nvSpPr>
        <p:spPr>
          <a:xfrm>
            <a:off x="4851175" y="706400"/>
            <a:ext cx="3399900" cy="3567300"/>
          </a:xfrm>
          <a:prstGeom prst="rect">
            <a:avLst/>
          </a:prstGeom>
          <a:noFill/>
          <a:ln cap="flat" cmpd="sng" w="19050">
            <a:solidFill>
              <a:srgbClr val="4A86E8"/>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ja" sz="1200">
                <a:solidFill>
                  <a:srgbClr val="F37C53"/>
                </a:solidFill>
              </a:rPr>
              <a:t>❶</a:t>
            </a:r>
            <a:r>
              <a:rPr lang="ja" sz="1200">
                <a:solidFill>
                  <a:srgbClr val="595959"/>
                </a:solidFill>
              </a:rPr>
              <a:t>　</a:t>
            </a:r>
            <a:r>
              <a:rPr lang="ja" sz="1200"/>
              <a:t>案件名</a:t>
            </a:r>
            <a:endParaRPr sz="1200"/>
          </a:p>
          <a:p>
            <a:pPr indent="0" lvl="0" marL="0" rtl="0" algn="l">
              <a:spcBef>
                <a:spcPts val="0"/>
              </a:spcBef>
              <a:spcAft>
                <a:spcPts val="0"/>
              </a:spcAft>
              <a:buNone/>
            </a:pPr>
            <a:r>
              <a:rPr lang="ja" sz="1200">
                <a:solidFill>
                  <a:srgbClr val="F37C53"/>
                </a:solidFill>
              </a:rPr>
              <a:t>❷</a:t>
            </a:r>
            <a:r>
              <a:rPr lang="ja" sz="1200">
                <a:solidFill>
                  <a:srgbClr val="595959"/>
                </a:solidFill>
              </a:rPr>
              <a:t>　</a:t>
            </a:r>
            <a:r>
              <a:rPr lang="ja" sz="1200"/>
              <a:t>管理番号</a:t>
            </a:r>
            <a:endParaRPr sz="1200">
              <a:solidFill>
                <a:srgbClr val="000000"/>
              </a:solidFill>
            </a:endParaRPr>
          </a:p>
          <a:p>
            <a:pPr indent="0" lvl="0" marL="0" rtl="0" algn="l">
              <a:spcBef>
                <a:spcPts val="0"/>
              </a:spcBef>
              <a:spcAft>
                <a:spcPts val="0"/>
              </a:spcAft>
              <a:buNone/>
            </a:pPr>
            <a:r>
              <a:rPr lang="ja" sz="1200">
                <a:solidFill>
                  <a:srgbClr val="F37C53"/>
                </a:solidFill>
              </a:rPr>
              <a:t>❸　</a:t>
            </a:r>
            <a:r>
              <a:rPr lang="ja" sz="1200"/>
              <a:t>納品形態</a:t>
            </a:r>
            <a:endParaRPr sz="1200">
              <a:solidFill>
                <a:srgbClr val="000000"/>
              </a:solidFill>
            </a:endParaRPr>
          </a:p>
          <a:p>
            <a:pPr indent="0" lvl="0" marL="0" rtl="0" algn="l">
              <a:spcBef>
                <a:spcPts val="0"/>
              </a:spcBef>
              <a:spcAft>
                <a:spcPts val="0"/>
              </a:spcAft>
              <a:buNone/>
            </a:pPr>
            <a:r>
              <a:rPr lang="ja" sz="1200">
                <a:solidFill>
                  <a:srgbClr val="F37C53"/>
                </a:solidFill>
              </a:rPr>
              <a:t>❹　</a:t>
            </a:r>
            <a:r>
              <a:rPr lang="ja" sz="1200"/>
              <a:t>支払い条件</a:t>
            </a:r>
            <a:endParaRPr sz="1200">
              <a:solidFill>
                <a:srgbClr val="000000"/>
              </a:solidFill>
            </a:endParaRPr>
          </a:p>
          <a:p>
            <a:pPr indent="0" lvl="0" marL="0" rtl="0" algn="l">
              <a:spcBef>
                <a:spcPts val="0"/>
              </a:spcBef>
              <a:spcAft>
                <a:spcPts val="0"/>
              </a:spcAft>
              <a:buNone/>
            </a:pPr>
            <a:r>
              <a:rPr lang="ja" sz="1200">
                <a:solidFill>
                  <a:srgbClr val="F37C53"/>
                </a:solidFill>
              </a:rPr>
              <a:t>❺　</a:t>
            </a:r>
            <a:r>
              <a:rPr lang="ja" sz="1200">
                <a:solidFill>
                  <a:schemeClr val="dk1"/>
                </a:solidFill>
              </a:rPr>
              <a:t>学習コード</a:t>
            </a:r>
            <a:endParaRPr sz="1200">
              <a:solidFill>
                <a:schemeClr val="dk1"/>
              </a:solidFill>
            </a:endParaRPr>
          </a:p>
          <a:p>
            <a:pPr indent="0" lvl="0" marL="0" rtl="0" algn="l">
              <a:spcBef>
                <a:spcPts val="0"/>
              </a:spcBef>
              <a:spcAft>
                <a:spcPts val="0"/>
              </a:spcAft>
              <a:buNone/>
            </a:pPr>
            <a:r>
              <a:rPr lang="ja" sz="1200">
                <a:solidFill>
                  <a:srgbClr val="F37C53"/>
                </a:solidFill>
              </a:rPr>
              <a:t>❻　</a:t>
            </a:r>
            <a:r>
              <a:rPr lang="ja" sz="1200"/>
              <a:t>学習コード</a:t>
            </a:r>
            <a:endParaRPr sz="1200">
              <a:solidFill>
                <a:srgbClr val="000000"/>
              </a:solidFill>
            </a:endParaRPr>
          </a:p>
          <a:p>
            <a:pPr indent="0" lvl="0" marL="0" rtl="0" algn="l">
              <a:spcBef>
                <a:spcPts val="0"/>
              </a:spcBef>
              <a:spcAft>
                <a:spcPts val="0"/>
              </a:spcAft>
              <a:buNone/>
            </a:pPr>
            <a:r>
              <a:rPr lang="ja" sz="1200">
                <a:solidFill>
                  <a:srgbClr val="F37C53"/>
                </a:solidFill>
              </a:rPr>
              <a:t>❼　</a:t>
            </a:r>
            <a:r>
              <a:rPr lang="ja" sz="1200"/>
              <a:t>日付</a:t>
            </a:r>
            <a:endParaRPr sz="1200"/>
          </a:p>
          <a:p>
            <a:pPr indent="0" lvl="0" marL="0" rtl="0" algn="l">
              <a:spcBef>
                <a:spcPts val="0"/>
              </a:spcBef>
              <a:spcAft>
                <a:spcPts val="0"/>
              </a:spcAft>
              <a:buNone/>
            </a:pPr>
            <a:r>
              <a:rPr lang="ja" sz="1200">
                <a:solidFill>
                  <a:srgbClr val="F37C53"/>
                </a:solidFill>
              </a:rPr>
              <a:t>❽　</a:t>
            </a:r>
            <a:r>
              <a:rPr lang="ja" sz="1200"/>
              <a:t>見積りの有効期限</a:t>
            </a:r>
            <a:endParaRPr sz="1200">
              <a:solidFill>
                <a:srgbClr val="000000"/>
              </a:solidFill>
            </a:endParaRPr>
          </a:p>
          <a:p>
            <a:pPr indent="0" lvl="0" marL="0" rtl="0" algn="l">
              <a:spcBef>
                <a:spcPts val="0"/>
              </a:spcBef>
              <a:spcAft>
                <a:spcPts val="0"/>
              </a:spcAft>
              <a:buNone/>
            </a:pPr>
            <a:r>
              <a:rPr lang="ja" sz="1200">
                <a:solidFill>
                  <a:srgbClr val="F37C53"/>
                </a:solidFill>
              </a:rPr>
              <a:t>❾　</a:t>
            </a:r>
            <a:r>
              <a:rPr lang="ja" sz="1200"/>
              <a:t>内容</a:t>
            </a:r>
            <a:endParaRPr sz="1200"/>
          </a:p>
          <a:p>
            <a:pPr indent="0" lvl="0" marL="0" rtl="0" algn="l">
              <a:spcBef>
                <a:spcPts val="0"/>
              </a:spcBef>
              <a:spcAft>
                <a:spcPts val="0"/>
              </a:spcAft>
              <a:buNone/>
            </a:pPr>
            <a:r>
              <a:rPr lang="ja" sz="1200">
                <a:solidFill>
                  <a:srgbClr val="F37C53"/>
                </a:solidFill>
              </a:rPr>
              <a:t>❿　</a:t>
            </a:r>
            <a:r>
              <a:rPr lang="ja" sz="1200">
                <a:solidFill>
                  <a:schemeClr val="dk1"/>
                </a:solidFill>
              </a:rPr>
              <a:t>通貨</a:t>
            </a:r>
            <a:endParaRPr sz="1200">
              <a:solidFill>
                <a:schemeClr val="dk1"/>
              </a:solidFill>
            </a:endParaRPr>
          </a:p>
          <a:p>
            <a:pPr indent="0" lvl="0" marL="0" rtl="0" algn="l">
              <a:spcBef>
                <a:spcPts val="0"/>
              </a:spcBef>
              <a:spcAft>
                <a:spcPts val="0"/>
              </a:spcAft>
              <a:buNone/>
            </a:pPr>
            <a:r>
              <a:rPr lang="ja" sz="1200">
                <a:solidFill>
                  <a:srgbClr val="F37C53"/>
                </a:solidFill>
              </a:rPr>
              <a:t>⓫　</a:t>
            </a:r>
            <a:r>
              <a:rPr lang="ja" sz="1200">
                <a:solidFill>
                  <a:schemeClr val="dk1"/>
                </a:solidFill>
              </a:rPr>
              <a:t>アイテム</a:t>
            </a:r>
            <a:endParaRPr sz="1200">
              <a:solidFill>
                <a:schemeClr val="dk1"/>
              </a:solidFill>
            </a:endParaRPr>
          </a:p>
          <a:p>
            <a:pPr indent="0" lvl="0" marL="0" rtl="0" algn="l">
              <a:spcBef>
                <a:spcPts val="0"/>
              </a:spcBef>
              <a:spcAft>
                <a:spcPts val="0"/>
              </a:spcAft>
              <a:buNone/>
            </a:pPr>
            <a:r>
              <a:rPr lang="ja" sz="1200">
                <a:solidFill>
                  <a:srgbClr val="F37C53"/>
                </a:solidFill>
              </a:rPr>
              <a:t>⓬　</a:t>
            </a:r>
            <a:r>
              <a:rPr lang="ja" sz="1200">
                <a:solidFill>
                  <a:schemeClr val="dk1"/>
                </a:solidFill>
              </a:rPr>
              <a:t>内容</a:t>
            </a:r>
            <a:endParaRPr sz="1200">
              <a:solidFill>
                <a:schemeClr val="dk1"/>
              </a:solidFill>
            </a:endParaRPr>
          </a:p>
          <a:p>
            <a:pPr indent="0" lvl="0" marL="0" rtl="0" algn="l">
              <a:spcBef>
                <a:spcPts val="0"/>
              </a:spcBef>
              <a:spcAft>
                <a:spcPts val="0"/>
              </a:spcAft>
              <a:buNone/>
            </a:pPr>
            <a:r>
              <a:rPr lang="ja" sz="1200">
                <a:solidFill>
                  <a:srgbClr val="F37C53"/>
                </a:solidFill>
              </a:rPr>
              <a:t>⓭　</a:t>
            </a:r>
            <a:r>
              <a:rPr lang="ja" sz="1200">
                <a:solidFill>
                  <a:schemeClr val="dk1"/>
                </a:solidFill>
              </a:rPr>
              <a:t>価格</a:t>
            </a:r>
            <a:endParaRPr sz="1200">
              <a:solidFill>
                <a:schemeClr val="dk1"/>
              </a:solidFill>
            </a:endParaRPr>
          </a:p>
          <a:p>
            <a:pPr indent="0" lvl="0" marL="0" rtl="0" algn="l">
              <a:spcBef>
                <a:spcPts val="0"/>
              </a:spcBef>
              <a:spcAft>
                <a:spcPts val="0"/>
              </a:spcAft>
              <a:buNone/>
            </a:pPr>
            <a:r>
              <a:rPr lang="ja" sz="1200">
                <a:solidFill>
                  <a:srgbClr val="F37C53"/>
                </a:solidFill>
              </a:rPr>
              <a:t>⓮　</a:t>
            </a:r>
            <a:r>
              <a:rPr lang="ja" sz="1200">
                <a:solidFill>
                  <a:schemeClr val="dk1"/>
                </a:solidFill>
              </a:rPr>
              <a:t>注記</a:t>
            </a:r>
            <a:endParaRPr sz="1200">
              <a:solidFill>
                <a:schemeClr val="dk1"/>
              </a:solidFill>
            </a:endParaRPr>
          </a:p>
          <a:p>
            <a:pPr indent="0" lvl="0" marL="0" rtl="0" algn="l">
              <a:spcBef>
                <a:spcPts val="0"/>
              </a:spcBef>
              <a:spcAft>
                <a:spcPts val="0"/>
              </a:spcAft>
              <a:buNone/>
            </a:pPr>
            <a:r>
              <a:rPr lang="ja" sz="1200">
                <a:solidFill>
                  <a:srgbClr val="F37C53"/>
                </a:solidFill>
              </a:rPr>
              <a:t>⓯　</a:t>
            </a:r>
            <a:r>
              <a:rPr lang="ja" sz="1200">
                <a:solidFill>
                  <a:schemeClr val="dk1"/>
                </a:solidFill>
              </a:rPr>
              <a:t>特別割引</a:t>
            </a:r>
            <a:endParaRPr sz="1200">
              <a:solidFill>
                <a:schemeClr val="dk1"/>
              </a:solidFill>
            </a:endParaRPr>
          </a:p>
          <a:p>
            <a:pPr indent="0" lvl="0" marL="0" rtl="0" algn="l">
              <a:spcBef>
                <a:spcPts val="0"/>
              </a:spcBef>
              <a:spcAft>
                <a:spcPts val="0"/>
              </a:spcAft>
              <a:buNone/>
            </a:pPr>
            <a:r>
              <a:rPr lang="ja" sz="1200">
                <a:solidFill>
                  <a:srgbClr val="F37C53"/>
                </a:solidFill>
              </a:rPr>
              <a:t>⓰　</a:t>
            </a:r>
            <a:r>
              <a:rPr lang="ja" sz="1200">
                <a:solidFill>
                  <a:schemeClr val="dk1"/>
                </a:solidFill>
              </a:rPr>
              <a:t>特記事項</a:t>
            </a:r>
            <a:endParaRPr sz="1200">
              <a:solidFill>
                <a:schemeClr val="dk1"/>
              </a:solidFill>
            </a:endParaRPr>
          </a:p>
          <a:p>
            <a:pPr indent="0" lvl="0" marL="0" rtl="0" algn="l">
              <a:spcBef>
                <a:spcPts val="0"/>
              </a:spcBef>
              <a:spcAft>
                <a:spcPts val="0"/>
              </a:spcAft>
              <a:buNone/>
            </a:pPr>
            <a:r>
              <a:rPr lang="ja" sz="1200">
                <a:solidFill>
                  <a:srgbClr val="F37C53"/>
                </a:solidFill>
              </a:rPr>
              <a:t>⓱　</a:t>
            </a:r>
            <a:r>
              <a:rPr lang="ja" sz="1200">
                <a:solidFill>
                  <a:schemeClr val="dk1"/>
                </a:solidFill>
              </a:rPr>
              <a:t>この内容で送信</a:t>
            </a:r>
            <a:endParaRPr sz="1200">
              <a:solidFill>
                <a:schemeClr val="dk1"/>
              </a:solidFill>
            </a:endParaRPr>
          </a:p>
          <a:p>
            <a:pPr indent="0" lvl="0" marL="0" rtl="0" algn="l">
              <a:spcBef>
                <a:spcPts val="0"/>
              </a:spcBef>
              <a:spcAft>
                <a:spcPts val="0"/>
              </a:spcAft>
              <a:buNone/>
            </a:pPr>
            <a:r>
              <a:rPr lang="ja" sz="1200">
                <a:solidFill>
                  <a:srgbClr val="F37C53"/>
                </a:solidFill>
              </a:rPr>
              <a:t>⓲　</a:t>
            </a:r>
            <a:r>
              <a:rPr lang="ja" sz="1200">
                <a:solidFill>
                  <a:schemeClr val="dk1"/>
                </a:solidFill>
              </a:rPr>
              <a:t>戻る</a:t>
            </a:r>
            <a:endParaRPr sz="1200">
              <a:solidFill>
                <a:schemeClr val="dk1"/>
              </a:solidFill>
            </a:endParaRPr>
          </a:p>
        </p:txBody>
      </p:sp>
      <p:sp>
        <p:nvSpPr>
          <p:cNvPr id="310" name="Google Shape;310;p23"/>
          <p:cNvSpPr txBox="1"/>
          <p:nvPr/>
        </p:nvSpPr>
        <p:spPr>
          <a:xfrm>
            <a:off x="1408225" y="4147617"/>
            <a:ext cx="291000" cy="1311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700">
                <a:solidFill>
                  <a:srgbClr val="F37C53"/>
                </a:solidFill>
              </a:rPr>
              <a:t>⓯</a:t>
            </a:r>
            <a:endParaRPr sz="700">
              <a:solidFill>
                <a:srgbClr val="F37C53"/>
              </a:solidFill>
            </a:endParaRPr>
          </a:p>
        </p:txBody>
      </p:sp>
      <p:sp>
        <p:nvSpPr>
          <p:cNvPr id="311" name="Google Shape;311;p23"/>
          <p:cNvSpPr txBox="1"/>
          <p:nvPr/>
        </p:nvSpPr>
        <p:spPr>
          <a:xfrm>
            <a:off x="1408225" y="4250442"/>
            <a:ext cx="291000" cy="1311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700">
                <a:solidFill>
                  <a:srgbClr val="F37C53"/>
                </a:solidFill>
              </a:rPr>
              <a:t>⓰</a:t>
            </a:r>
            <a:endParaRPr sz="700">
              <a:solidFill>
                <a:srgbClr val="F37C53"/>
              </a:solidFill>
            </a:endParaRPr>
          </a:p>
        </p:txBody>
      </p:sp>
      <p:sp>
        <p:nvSpPr>
          <p:cNvPr id="312" name="Google Shape;312;p23"/>
          <p:cNvSpPr txBox="1"/>
          <p:nvPr/>
        </p:nvSpPr>
        <p:spPr>
          <a:xfrm>
            <a:off x="1386325" y="4612692"/>
            <a:ext cx="291000" cy="1311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700">
                <a:solidFill>
                  <a:srgbClr val="F37C53"/>
                </a:solidFill>
              </a:rPr>
              <a:t>⓱</a:t>
            </a:r>
            <a:endParaRPr sz="700">
              <a:solidFill>
                <a:srgbClr val="F37C53"/>
              </a:solidFill>
            </a:endParaRPr>
          </a:p>
        </p:txBody>
      </p:sp>
      <p:sp>
        <p:nvSpPr>
          <p:cNvPr id="313" name="Google Shape;313;p23"/>
          <p:cNvSpPr txBox="1"/>
          <p:nvPr/>
        </p:nvSpPr>
        <p:spPr>
          <a:xfrm>
            <a:off x="1386325" y="4767267"/>
            <a:ext cx="291000" cy="1311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700">
                <a:solidFill>
                  <a:srgbClr val="F37C53"/>
                </a:solidFill>
              </a:rPr>
              <a:t>⓲</a:t>
            </a:r>
            <a:endParaRPr sz="700">
              <a:solidFill>
                <a:srgbClr val="F37C53"/>
              </a:solidFill>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1" name="Shape 2091"/>
        <p:cNvGrpSpPr/>
        <p:nvPr/>
      </p:nvGrpSpPr>
      <p:grpSpPr>
        <a:xfrm>
          <a:off x="0" y="0"/>
          <a:ext cx="0" cy="0"/>
          <a:chOff x="0" y="0"/>
          <a:chExt cx="0" cy="0"/>
        </a:xfrm>
      </p:grpSpPr>
      <p:sp>
        <p:nvSpPr>
          <p:cNvPr id="2092" name="Google Shape;2092;p113"/>
          <p:cNvSpPr txBox="1"/>
          <p:nvPr/>
        </p:nvSpPr>
        <p:spPr>
          <a:xfrm>
            <a:off x="8403350" y="4767275"/>
            <a:ext cx="620100" cy="273900"/>
          </a:xfrm>
          <a:prstGeom prst="rect">
            <a:avLst/>
          </a:prstGeom>
          <a:noFill/>
          <a:ln>
            <a:noFill/>
          </a:ln>
        </p:spPr>
        <p:txBody>
          <a:bodyPr anchorCtr="0" anchor="ctr" bIns="34275" lIns="68575" spcFirstLastPara="1" rIns="68575" wrap="square" tIns="34275">
            <a:noAutofit/>
          </a:bodyPr>
          <a:lstStyle/>
          <a:p>
            <a:pPr indent="0" lvl="0" marL="0" marR="0" rtl="0" algn="r">
              <a:spcBef>
                <a:spcPts val="0"/>
              </a:spcBef>
              <a:spcAft>
                <a:spcPts val="0"/>
              </a:spcAft>
              <a:buNone/>
            </a:pPr>
            <a:fld id="{00000000-1234-1234-1234-123412341234}" type="slidenum">
              <a:rPr lang="ja" sz="900">
                <a:solidFill>
                  <a:srgbClr val="888888"/>
                </a:solidFill>
                <a:latin typeface="Arial"/>
                <a:ea typeface="Arial"/>
                <a:cs typeface="Arial"/>
                <a:sym typeface="Arial"/>
              </a:rPr>
              <a:t>‹#›</a:t>
            </a:fld>
            <a:endParaRPr sz="900">
              <a:solidFill>
                <a:srgbClr val="888888"/>
              </a:solidFill>
              <a:latin typeface="Arial"/>
              <a:ea typeface="Arial"/>
              <a:cs typeface="Arial"/>
              <a:sym typeface="Arial"/>
            </a:endParaRPr>
          </a:p>
        </p:txBody>
      </p:sp>
      <p:sp>
        <p:nvSpPr>
          <p:cNvPr id="2093" name="Google Shape;2093;p113"/>
          <p:cNvSpPr/>
          <p:nvPr/>
        </p:nvSpPr>
        <p:spPr>
          <a:xfrm>
            <a:off x="0" y="0"/>
            <a:ext cx="9144000" cy="435600"/>
          </a:xfrm>
          <a:prstGeom prst="rect">
            <a:avLst/>
          </a:prstGeom>
          <a:gradFill>
            <a:gsLst>
              <a:gs pos="0">
                <a:srgbClr val="424242"/>
              </a:gs>
              <a:gs pos="100000">
                <a:srgbClr val="010101"/>
              </a:gs>
            </a:gsLst>
            <a:lin ang="540001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094" name="Google Shape;2094;p113"/>
          <p:cNvSpPr txBox="1"/>
          <p:nvPr/>
        </p:nvSpPr>
        <p:spPr>
          <a:xfrm>
            <a:off x="139875" y="80850"/>
            <a:ext cx="7724400" cy="273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rgbClr val="000000"/>
              </a:buClr>
              <a:buFont typeface="Arial"/>
              <a:buNone/>
            </a:pPr>
            <a:r>
              <a:rPr b="1" lang="ja">
                <a:solidFill>
                  <a:schemeClr val="lt1"/>
                </a:solidFill>
              </a:rPr>
              <a:t>研究者（決裁者アカウント）が研究者の発注を承認1.1 Front2.2</a:t>
            </a:r>
            <a:endParaRPr b="1">
              <a:solidFill>
                <a:schemeClr val="lt1"/>
              </a:solidFill>
            </a:endParaRPr>
          </a:p>
        </p:txBody>
      </p:sp>
      <p:sp>
        <p:nvSpPr>
          <p:cNvPr id="2095" name="Google Shape;2095;p113"/>
          <p:cNvSpPr txBox="1"/>
          <p:nvPr/>
        </p:nvSpPr>
        <p:spPr>
          <a:xfrm>
            <a:off x="139875" y="458425"/>
            <a:ext cx="87795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 sz="1200" u="sng">
                <a:solidFill>
                  <a:schemeClr val="dk2"/>
                </a:solidFill>
              </a:rPr>
              <a:t>研究者 発注開始　研究者の決裁者がいる場合　研究者（決裁者アカウント）管理画面　決裁者情報（見積書が届いた状態）</a:t>
            </a:r>
            <a:endParaRPr sz="1200" u="sng">
              <a:solidFill>
                <a:schemeClr val="dk2"/>
              </a:solidFill>
            </a:endParaRPr>
          </a:p>
          <a:p>
            <a:pPr indent="0" lvl="0" marL="0" rtl="0" algn="l">
              <a:spcBef>
                <a:spcPts val="0"/>
              </a:spcBef>
              <a:spcAft>
                <a:spcPts val="0"/>
              </a:spcAft>
              <a:buNone/>
            </a:pPr>
            <a:r>
              <a:rPr lang="ja" sz="1200">
                <a:solidFill>
                  <a:schemeClr val="dk2"/>
                </a:solidFill>
              </a:rPr>
              <a:t>現状</a:t>
            </a:r>
            <a:endParaRPr sz="1200">
              <a:solidFill>
                <a:schemeClr val="dk2"/>
              </a:solidFill>
            </a:endParaRPr>
          </a:p>
        </p:txBody>
      </p:sp>
      <p:sp>
        <p:nvSpPr>
          <p:cNvPr id="2096" name="Google Shape;2096;p113"/>
          <p:cNvSpPr txBox="1"/>
          <p:nvPr/>
        </p:nvSpPr>
        <p:spPr>
          <a:xfrm>
            <a:off x="3611625" y="933938"/>
            <a:ext cx="1836000" cy="4068600"/>
          </a:xfrm>
          <a:prstGeom prst="rect">
            <a:avLst/>
          </a:prstGeom>
          <a:noFill/>
          <a:ln cap="flat" cmpd="sng" w="19050">
            <a:solidFill>
              <a:srgbClr val="4A86E8"/>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ja" sz="1000">
                <a:solidFill>
                  <a:srgbClr val="F37C53"/>
                </a:solidFill>
              </a:rPr>
              <a:t>❶</a:t>
            </a:r>
            <a:r>
              <a:rPr lang="ja" sz="1000">
                <a:solidFill>
                  <a:schemeClr val="dk2"/>
                </a:solidFill>
              </a:rPr>
              <a:t>　</a:t>
            </a:r>
            <a:r>
              <a:rPr lang="ja" sz="1000">
                <a:solidFill>
                  <a:schemeClr val="dk1"/>
                </a:solidFill>
              </a:rPr>
              <a:t>会員ID </a:t>
            </a:r>
            <a:endParaRPr sz="1000">
              <a:solidFill>
                <a:schemeClr val="dk2"/>
              </a:solidFill>
            </a:endParaRPr>
          </a:p>
          <a:p>
            <a:pPr indent="0" lvl="0" marL="0" rtl="0" algn="l">
              <a:spcBef>
                <a:spcPts val="0"/>
              </a:spcBef>
              <a:spcAft>
                <a:spcPts val="0"/>
              </a:spcAft>
              <a:buClr>
                <a:schemeClr val="dk1"/>
              </a:buClr>
              <a:buSzPts val="1100"/>
              <a:buFont typeface="Arial"/>
              <a:buNone/>
            </a:pPr>
            <a:r>
              <a:rPr lang="ja" sz="1000">
                <a:solidFill>
                  <a:srgbClr val="F37C53"/>
                </a:solidFill>
              </a:rPr>
              <a:t>❷</a:t>
            </a:r>
            <a:r>
              <a:rPr lang="ja" sz="1000">
                <a:solidFill>
                  <a:schemeClr val="dk2"/>
                </a:solidFill>
              </a:rPr>
              <a:t>　</a:t>
            </a:r>
            <a:r>
              <a:rPr lang="ja" sz="1000">
                <a:solidFill>
                  <a:schemeClr val="dk1"/>
                </a:solidFill>
              </a:rPr>
              <a:t>研究者ID</a:t>
            </a:r>
            <a:endParaRPr sz="1000">
              <a:solidFill>
                <a:schemeClr val="dk1"/>
              </a:solidFill>
            </a:endParaRPr>
          </a:p>
          <a:p>
            <a:pPr indent="0" lvl="0" marL="0" rtl="0" algn="l">
              <a:spcBef>
                <a:spcPts val="0"/>
              </a:spcBef>
              <a:spcAft>
                <a:spcPts val="0"/>
              </a:spcAft>
              <a:buClr>
                <a:schemeClr val="dk1"/>
              </a:buClr>
              <a:buSzPts val="1100"/>
              <a:buFont typeface="Arial"/>
              <a:buNone/>
            </a:pPr>
            <a:r>
              <a:rPr lang="ja" sz="1000">
                <a:solidFill>
                  <a:srgbClr val="F37C53"/>
                </a:solidFill>
              </a:rPr>
              <a:t>❸　</a:t>
            </a:r>
            <a:r>
              <a:rPr lang="ja" sz="1000">
                <a:solidFill>
                  <a:schemeClr val="dk1"/>
                </a:solidFill>
              </a:rPr>
              <a:t>メールアドレス</a:t>
            </a:r>
            <a:endParaRPr sz="1000">
              <a:solidFill>
                <a:schemeClr val="dk1"/>
              </a:solidFill>
            </a:endParaRPr>
          </a:p>
          <a:p>
            <a:pPr indent="0" lvl="0" marL="0" rtl="0" algn="l">
              <a:spcBef>
                <a:spcPts val="0"/>
              </a:spcBef>
              <a:spcAft>
                <a:spcPts val="0"/>
              </a:spcAft>
              <a:buClr>
                <a:schemeClr val="dk1"/>
              </a:buClr>
              <a:buSzPts val="1100"/>
              <a:buFont typeface="Arial"/>
              <a:buNone/>
            </a:pPr>
            <a:r>
              <a:rPr lang="ja" sz="1000">
                <a:solidFill>
                  <a:srgbClr val="F37C53"/>
                </a:solidFill>
              </a:rPr>
              <a:t>❹　</a:t>
            </a:r>
            <a:r>
              <a:rPr lang="ja" sz="1000">
                <a:solidFill>
                  <a:schemeClr val="dk1"/>
                </a:solidFill>
              </a:rPr>
              <a:t>パスワード</a:t>
            </a:r>
            <a:endParaRPr sz="1000">
              <a:solidFill>
                <a:schemeClr val="dk1"/>
              </a:solidFill>
            </a:endParaRPr>
          </a:p>
          <a:p>
            <a:pPr indent="0" lvl="0" marL="0" rtl="0" algn="l">
              <a:spcBef>
                <a:spcPts val="0"/>
              </a:spcBef>
              <a:spcAft>
                <a:spcPts val="0"/>
              </a:spcAft>
              <a:buClr>
                <a:schemeClr val="dk1"/>
              </a:buClr>
              <a:buSzPts val="1100"/>
              <a:buFont typeface="Arial"/>
              <a:buNone/>
            </a:pPr>
            <a:r>
              <a:rPr lang="ja" sz="1000">
                <a:solidFill>
                  <a:srgbClr val="F37C53"/>
                </a:solidFill>
              </a:rPr>
              <a:t>❺　</a:t>
            </a:r>
            <a:r>
              <a:rPr lang="ja" sz="1000">
                <a:solidFill>
                  <a:schemeClr val="dk1"/>
                </a:solidFill>
              </a:rPr>
              <a:t>公開フラグ</a:t>
            </a:r>
            <a:endParaRPr sz="1000">
              <a:solidFill>
                <a:schemeClr val="dk1"/>
              </a:solidFill>
            </a:endParaRPr>
          </a:p>
          <a:p>
            <a:pPr indent="0" lvl="0" marL="0" rtl="0" algn="l">
              <a:spcBef>
                <a:spcPts val="0"/>
              </a:spcBef>
              <a:spcAft>
                <a:spcPts val="0"/>
              </a:spcAft>
              <a:buClr>
                <a:schemeClr val="dk1"/>
              </a:buClr>
              <a:buSzPts val="1100"/>
              <a:buFont typeface="Arial"/>
              <a:buNone/>
            </a:pPr>
            <a:r>
              <a:rPr lang="ja" sz="1000">
                <a:solidFill>
                  <a:srgbClr val="F37C53"/>
                </a:solidFill>
              </a:rPr>
              <a:t>❻　</a:t>
            </a:r>
            <a:r>
              <a:rPr lang="ja" sz="1000">
                <a:solidFill>
                  <a:schemeClr val="dk1"/>
                </a:solidFill>
              </a:rPr>
              <a:t>登録日時</a:t>
            </a:r>
            <a:endParaRPr sz="1000">
              <a:solidFill>
                <a:schemeClr val="dk1"/>
              </a:solidFill>
            </a:endParaRPr>
          </a:p>
          <a:p>
            <a:pPr indent="0" lvl="0" marL="0" rtl="0" algn="l">
              <a:spcBef>
                <a:spcPts val="0"/>
              </a:spcBef>
              <a:spcAft>
                <a:spcPts val="0"/>
              </a:spcAft>
              <a:buNone/>
            </a:pPr>
            <a:r>
              <a:rPr lang="ja" sz="1000">
                <a:solidFill>
                  <a:srgbClr val="F37C53"/>
                </a:solidFill>
              </a:rPr>
              <a:t>❼　</a:t>
            </a:r>
            <a:r>
              <a:rPr lang="ja" sz="1000">
                <a:solidFill>
                  <a:schemeClr val="dk1"/>
                </a:solidFill>
              </a:rPr>
              <a:t>更新日時</a:t>
            </a:r>
            <a:endParaRPr sz="1000">
              <a:solidFill>
                <a:schemeClr val="dk1"/>
              </a:solidFill>
            </a:endParaRPr>
          </a:p>
          <a:p>
            <a:pPr indent="0" lvl="0" marL="0" rtl="0" algn="l">
              <a:spcBef>
                <a:spcPts val="0"/>
              </a:spcBef>
              <a:spcAft>
                <a:spcPts val="0"/>
              </a:spcAft>
              <a:buNone/>
            </a:pPr>
            <a:r>
              <a:rPr lang="ja" sz="1000">
                <a:solidFill>
                  <a:srgbClr val="F37C53"/>
                </a:solidFill>
              </a:rPr>
              <a:t>❽　</a:t>
            </a:r>
            <a:r>
              <a:rPr lang="ja" sz="1000">
                <a:solidFill>
                  <a:schemeClr val="dk1"/>
                </a:solidFill>
              </a:rPr>
              <a:t>PF手数料（％）</a:t>
            </a:r>
            <a:endParaRPr sz="1000">
              <a:solidFill>
                <a:schemeClr val="dk1"/>
              </a:solidFill>
            </a:endParaRPr>
          </a:p>
          <a:p>
            <a:pPr indent="0" lvl="0" marL="0" rtl="0" algn="l">
              <a:spcBef>
                <a:spcPts val="0"/>
              </a:spcBef>
              <a:spcAft>
                <a:spcPts val="0"/>
              </a:spcAft>
              <a:buClr>
                <a:schemeClr val="dk1"/>
              </a:buClr>
              <a:buSzPts val="1100"/>
              <a:buFont typeface="Arial"/>
              <a:buNone/>
            </a:pPr>
            <a:r>
              <a:rPr lang="ja" sz="1000">
                <a:solidFill>
                  <a:srgbClr val="F37C53"/>
                </a:solidFill>
              </a:rPr>
              <a:t>❾　</a:t>
            </a:r>
            <a:r>
              <a:rPr lang="ja" sz="1000">
                <a:solidFill>
                  <a:schemeClr val="dk1"/>
                </a:solidFill>
              </a:rPr>
              <a:t>契約フラグ</a:t>
            </a:r>
            <a:endParaRPr sz="1000">
              <a:solidFill>
                <a:schemeClr val="dk1"/>
              </a:solidFill>
            </a:endParaRPr>
          </a:p>
          <a:p>
            <a:pPr indent="0" lvl="0" marL="0" rtl="0" algn="l">
              <a:spcBef>
                <a:spcPts val="0"/>
              </a:spcBef>
              <a:spcAft>
                <a:spcPts val="0"/>
              </a:spcAft>
              <a:buClr>
                <a:schemeClr val="dk1"/>
              </a:buClr>
              <a:buSzPts val="1100"/>
              <a:buFont typeface="Arial"/>
              <a:buNone/>
            </a:pPr>
            <a:r>
              <a:rPr lang="ja" sz="1000">
                <a:solidFill>
                  <a:srgbClr val="F37C53"/>
                </a:solidFill>
              </a:rPr>
              <a:t>❿　</a:t>
            </a:r>
            <a:r>
              <a:rPr lang="ja" sz="1000">
                <a:solidFill>
                  <a:schemeClr val="dk1"/>
                </a:solidFill>
              </a:rPr>
              <a:t>ニックネーム</a:t>
            </a:r>
            <a:endParaRPr sz="1000">
              <a:solidFill>
                <a:schemeClr val="dk1"/>
              </a:solidFill>
            </a:endParaRPr>
          </a:p>
          <a:p>
            <a:pPr indent="0" lvl="0" marL="0" rtl="0" algn="l">
              <a:spcBef>
                <a:spcPts val="0"/>
              </a:spcBef>
              <a:spcAft>
                <a:spcPts val="0"/>
              </a:spcAft>
              <a:buClr>
                <a:schemeClr val="dk1"/>
              </a:buClr>
              <a:buSzPts val="1100"/>
              <a:buFont typeface="Arial"/>
              <a:buNone/>
            </a:pPr>
            <a:r>
              <a:rPr lang="ja" sz="1000">
                <a:solidFill>
                  <a:srgbClr val="F37C53"/>
                </a:solidFill>
              </a:rPr>
              <a:t>⓫　</a:t>
            </a:r>
            <a:r>
              <a:rPr lang="ja" sz="1000">
                <a:solidFill>
                  <a:schemeClr val="dk1"/>
                </a:solidFill>
              </a:rPr>
              <a:t>氏名</a:t>
            </a:r>
            <a:endParaRPr sz="1000">
              <a:solidFill>
                <a:schemeClr val="dk1"/>
              </a:solidFill>
            </a:endParaRPr>
          </a:p>
          <a:p>
            <a:pPr indent="0" lvl="0" marL="0" rtl="0" algn="l">
              <a:spcBef>
                <a:spcPts val="0"/>
              </a:spcBef>
              <a:spcAft>
                <a:spcPts val="0"/>
              </a:spcAft>
              <a:buClr>
                <a:schemeClr val="dk1"/>
              </a:buClr>
              <a:buSzPts val="1100"/>
              <a:buFont typeface="Arial"/>
              <a:buNone/>
            </a:pPr>
            <a:r>
              <a:rPr lang="ja" sz="1000">
                <a:solidFill>
                  <a:srgbClr val="F37C53"/>
                </a:solidFill>
              </a:rPr>
              <a:t>⓬　</a:t>
            </a:r>
            <a:r>
              <a:rPr lang="ja" sz="1000">
                <a:solidFill>
                  <a:schemeClr val="dk1"/>
                </a:solidFill>
              </a:rPr>
              <a:t>会社名または屋号</a:t>
            </a:r>
            <a:endParaRPr sz="1000">
              <a:solidFill>
                <a:schemeClr val="dk1"/>
              </a:solidFill>
            </a:endParaRPr>
          </a:p>
          <a:p>
            <a:pPr indent="0" lvl="0" marL="0" rtl="0" algn="l">
              <a:spcBef>
                <a:spcPts val="0"/>
              </a:spcBef>
              <a:spcAft>
                <a:spcPts val="0"/>
              </a:spcAft>
              <a:buClr>
                <a:schemeClr val="dk1"/>
              </a:buClr>
              <a:buSzPts val="1100"/>
              <a:buFont typeface="Arial"/>
              <a:buNone/>
            </a:pPr>
            <a:r>
              <a:rPr lang="ja" sz="1000">
                <a:solidFill>
                  <a:srgbClr val="F37C53"/>
                </a:solidFill>
              </a:rPr>
              <a:t>⓭　</a:t>
            </a:r>
            <a:r>
              <a:rPr lang="ja" sz="1000">
                <a:solidFill>
                  <a:schemeClr val="dk1"/>
                </a:solidFill>
              </a:rPr>
              <a:t>部署名</a:t>
            </a:r>
            <a:endParaRPr sz="1000">
              <a:solidFill>
                <a:schemeClr val="dk1"/>
              </a:solidFill>
            </a:endParaRPr>
          </a:p>
          <a:p>
            <a:pPr indent="0" lvl="0" marL="0" rtl="0" algn="l">
              <a:spcBef>
                <a:spcPts val="0"/>
              </a:spcBef>
              <a:spcAft>
                <a:spcPts val="0"/>
              </a:spcAft>
              <a:buClr>
                <a:schemeClr val="dk1"/>
              </a:buClr>
              <a:buSzPts val="1100"/>
              <a:buFont typeface="Arial"/>
              <a:buNone/>
            </a:pPr>
            <a:r>
              <a:rPr lang="ja" sz="1000">
                <a:solidFill>
                  <a:srgbClr val="F37C53"/>
                </a:solidFill>
              </a:rPr>
              <a:t>⓮　</a:t>
            </a:r>
            <a:r>
              <a:rPr lang="ja" sz="1000">
                <a:solidFill>
                  <a:schemeClr val="dk1"/>
                </a:solidFill>
              </a:rPr>
              <a:t>国</a:t>
            </a:r>
            <a:endParaRPr sz="1000">
              <a:solidFill>
                <a:schemeClr val="dk1"/>
              </a:solidFill>
            </a:endParaRPr>
          </a:p>
          <a:p>
            <a:pPr indent="0" lvl="0" marL="0" rtl="0" algn="l">
              <a:spcBef>
                <a:spcPts val="0"/>
              </a:spcBef>
              <a:spcAft>
                <a:spcPts val="0"/>
              </a:spcAft>
              <a:buClr>
                <a:schemeClr val="dk1"/>
              </a:buClr>
              <a:buSzPts val="1100"/>
              <a:buFont typeface="Arial"/>
              <a:buNone/>
            </a:pPr>
            <a:r>
              <a:rPr lang="ja" sz="1000">
                <a:solidFill>
                  <a:srgbClr val="F37C53"/>
                </a:solidFill>
              </a:rPr>
              <a:t>⓯　</a:t>
            </a:r>
            <a:r>
              <a:rPr lang="ja" sz="1000">
                <a:solidFill>
                  <a:schemeClr val="dk1"/>
                </a:solidFill>
              </a:rPr>
              <a:t>郵便番号</a:t>
            </a:r>
            <a:endParaRPr sz="1000">
              <a:solidFill>
                <a:schemeClr val="dk1"/>
              </a:solidFill>
            </a:endParaRPr>
          </a:p>
          <a:p>
            <a:pPr indent="0" lvl="0" marL="0" rtl="0" algn="l">
              <a:spcBef>
                <a:spcPts val="0"/>
              </a:spcBef>
              <a:spcAft>
                <a:spcPts val="0"/>
              </a:spcAft>
              <a:buClr>
                <a:schemeClr val="dk1"/>
              </a:buClr>
              <a:buSzPts val="1100"/>
              <a:buFont typeface="Arial"/>
              <a:buNone/>
            </a:pPr>
            <a:r>
              <a:rPr lang="ja" sz="1000">
                <a:solidFill>
                  <a:srgbClr val="F37C53"/>
                </a:solidFill>
              </a:rPr>
              <a:t>⓰　</a:t>
            </a:r>
            <a:r>
              <a:rPr lang="ja" sz="1000">
                <a:solidFill>
                  <a:schemeClr val="dk1"/>
                </a:solidFill>
              </a:rPr>
              <a:t>住所</a:t>
            </a:r>
            <a:endParaRPr sz="1000">
              <a:solidFill>
                <a:schemeClr val="dk1"/>
              </a:solidFill>
            </a:endParaRPr>
          </a:p>
          <a:p>
            <a:pPr indent="0" lvl="0" marL="0" rtl="0" algn="l">
              <a:spcBef>
                <a:spcPts val="0"/>
              </a:spcBef>
              <a:spcAft>
                <a:spcPts val="0"/>
              </a:spcAft>
              <a:buClr>
                <a:schemeClr val="dk1"/>
              </a:buClr>
              <a:buSzPts val="1100"/>
              <a:buFont typeface="Arial"/>
              <a:buNone/>
            </a:pPr>
            <a:r>
              <a:rPr lang="ja" sz="1000">
                <a:solidFill>
                  <a:srgbClr val="F37C53"/>
                </a:solidFill>
              </a:rPr>
              <a:t>⓱　</a:t>
            </a:r>
            <a:r>
              <a:rPr lang="ja" sz="1000">
                <a:solidFill>
                  <a:schemeClr val="dk1"/>
                </a:solidFill>
              </a:rPr>
              <a:t>TEL</a:t>
            </a:r>
            <a:endParaRPr sz="1000">
              <a:solidFill>
                <a:schemeClr val="dk1"/>
              </a:solidFill>
            </a:endParaRPr>
          </a:p>
          <a:p>
            <a:pPr indent="0" lvl="0" marL="0" rtl="0" algn="l">
              <a:spcBef>
                <a:spcPts val="0"/>
              </a:spcBef>
              <a:spcAft>
                <a:spcPts val="0"/>
              </a:spcAft>
              <a:buClr>
                <a:schemeClr val="dk1"/>
              </a:buClr>
              <a:buSzPts val="1100"/>
              <a:buFont typeface="Arial"/>
              <a:buNone/>
            </a:pPr>
            <a:r>
              <a:rPr lang="ja" sz="1000">
                <a:solidFill>
                  <a:srgbClr val="F37C53"/>
                </a:solidFill>
              </a:rPr>
              <a:t>⓲　</a:t>
            </a:r>
            <a:r>
              <a:rPr lang="ja" sz="1000">
                <a:solidFill>
                  <a:schemeClr val="dk1"/>
                </a:solidFill>
              </a:rPr>
              <a:t>FAX</a:t>
            </a:r>
            <a:endParaRPr sz="1000">
              <a:solidFill>
                <a:schemeClr val="dk1"/>
              </a:solidFill>
            </a:endParaRPr>
          </a:p>
          <a:p>
            <a:pPr indent="0" lvl="0" marL="0" rtl="0" algn="l">
              <a:spcBef>
                <a:spcPts val="0"/>
              </a:spcBef>
              <a:spcAft>
                <a:spcPts val="0"/>
              </a:spcAft>
              <a:buClr>
                <a:schemeClr val="dk1"/>
              </a:buClr>
              <a:buSzPts val="1100"/>
              <a:buFont typeface="Arial"/>
              <a:buNone/>
            </a:pPr>
            <a:r>
              <a:rPr lang="ja" sz="1000">
                <a:solidFill>
                  <a:srgbClr val="F37C53"/>
                </a:solidFill>
              </a:rPr>
              <a:t>⓳　</a:t>
            </a:r>
            <a:r>
              <a:rPr lang="ja" sz="1000">
                <a:solidFill>
                  <a:schemeClr val="dk1"/>
                </a:solidFill>
              </a:rPr>
              <a:t>メールアドレス</a:t>
            </a:r>
            <a:endParaRPr sz="1000">
              <a:solidFill>
                <a:schemeClr val="dk1"/>
              </a:solidFill>
            </a:endParaRPr>
          </a:p>
          <a:p>
            <a:pPr indent="0" lvl="0" marL="0" rtl="0" algn="l">
              <a:spcBef>
                <a:spcPts val="0"/>
              </a:spcBef>
              <a:spcAft>
                <a:spcPts val="0"/>
              </a:spcAft>
              <a:buNone/>
            </a:pPr>
            <a:r>
              <a:rPr lang="ja" sz="1000">
                <a:solidFill>
                  <a:srgbClr val="F37C53"/>
                </a:solidFill>
              </a:rPr>
              <a:t>⓴　</a:t>
            </a:r>
            <a:r>
              <a:rPr lang="ja" sz="1000">
                <a:solidFill>
                  <a:schemeClr val="dk1"/>
                </a:solidFill>
              </a:rPr>
              <a:t>システム管理者</a:t>
            </a:r>
            <a:endParaRPr sz="1000">
              <a:solidFill>
                <a:schemeClr val="dk1"/>
              </a:solidFill>
            </a:endParaRPr>
          </a:p>
          <a:p>
            <a:pPr indent="0" lvl="0" marL="0" rtl="0" algn="l">
              <a:spcBef>
                <a:spcPts val="0"/>
              </a:spcBef>
              <a:spcAft>
                <a:spcPts val="0"/>
              </a:spcAft>
              <a:buClr>
                <a:schemeClr val="dk1"/>
              </a:buClr>
              <a:buSzPts val="1100"/>
              <a:buFont typeface="Arial"/>
              <a:buNone/>
            </a:pPr>
            <a:r>
              <a:rPr lang="ja" sz="1000">
                <a:solidFill>
                  <a:srgbClr val="F37C53"/>
                </a:solidFill>
              </a:rPr>
              <a:t>㉑　</a:t>
            </a:r>
            <a:r>
              <a:rPr lang="ja" sz="1000">
                <a:solidFill>
                  <a:schemeClr val="dk1"/>
                </a:solidFill>
              </a:rPr>
              <a:t>アカウント種類</a:t>
            </a:r>
            <a:endParaRPr sz="1000">
              <a:solidFill>
                <a:schemeClr val="dk1"/>
              </a:solidFill>
            </a:endParaRPr>
          </a:p>
          <a:p>
            <a:pPr indent="0" lvl="0" marL="0" rtl="0" algn="l">
              <a:spcBef>
                <a:spcPts val="0"/>
              </a:spcBef>
              <a:spcAft>
                <a:spcPts val="0"/>
              </a:spcAft>
              <a:buNone/>
            </a:pPr>
            <a:r>
              <a:rPr lang="ja" sz="1000">
                <a:solidFill>
                  <a:srgbClr val="F37C53"/>
                </a:solidFill>
              </a:rPr>
              <a:t>㉒　</a:t>
            </a:r>
            <a:r>
              <a:rPr lang="ja" sz="1000">
                <a:solidFill>
                  <a:schemeClr val="dk1"/>
                </a:solidFill>
              </a:rPr>
              <a:t>企業ID</a:t>
            </a:r>
            <a:endParaRPr sz="1000">
              <a:solidFill>
                <a:schemeClr val="dk1"/>
              </a:solidFill>
            </a:endParaRPr>
          </a:p>
          <a:p>
            <a:pPr indent="0" lvl="0" marL="0" rtl="0" algn="l">
              <a:spcBef>
                <a:spcPts val="0"/>
              </a:spcBef>
              <a:spcAft>
                <a:spcPts val="0"/>
              </a:spcAft>
              <a:buNone/>
            </a:pPr>
            <a:r>
              <a:rPr lang="ja" sz="1000">
                <a:solidFill>
                  <a:srgbClr val="F37C53"/>
                </a:solidFill>
              </a:rPr>
              <a:t>㉓　</a:t>
            </a:r>
            <a:r>
              <a:rPr lang="ja" sz="1000">
                <a:solidFill>
                  <a:schemeClr val="dk1"/>
                </a:solidFill>
              </a:rPr>
              <a:t>会員種別</a:t>
            </a:r>
            <a:endParaRPr sz="1000">
              <a:solidFill>
                <a:schemeClr val="dk1"/>
              </a:solidFill>
            </a:endParaRPr>
          </a:p>
          <a:p>
            <a:pPr indent="0" lvl="0" marL="0" rtl="0" algn="l">
              <a:spcBef>
                <a:spcPts val="0"/>
              </a:spcBef>
              <a:spcAft>
                <a:spcPts val="0"/>
              </a:spcAft>
              <a:buNone/>
            </a:pPr>
            <a:r>
              <a:rPr lang="ja" sz="1000">
                <a:solidFill>
                  <a:srgbClr val="F37C53"/>
                </a:solidFill>
              </a:rPr>
              <a:t>㉔　</a:t>
            </a:r>
            <a:r>
              <a:rPr lang="ja" sz="1000">
                <a:solidFill>
                  <a:schemeClr val="dk1"/>
                </a:solidFill>
              </a:rPr>
              <a:t>PRコメント</a:t>
            </a:r>
            <a:endParaRPr sz="1000">
              <a:solidFill>
                <a:schemeClr val="dk1"/>
              </a:solidFill>
            </a:endParaRPr>
          </a:p>
          <a:p>
            <a:pPr indent="0" lvl="0" marL="0" rtl="0" algn="l">
              <a:spcBef>
                <a:spcPts val="0"/>
              </a:spcBef>
              <a:spcAft>
                <a:spcPts val="0"/>
              </a:spcAft>
              <a:buNone/>
            </a:pPr>
            <a:r>
              <a:rPr lang="ja" sz="1000">
                <a:solidFill>
                  <a:srgbClr val="F37C53"/>
                </a:solidFill>
              </a:rPr>
              <a:t>㉕　</a:t>
            </a:r>
            <a:r>
              <a:rPr lang="ja" sz="1000">
                <a:solidFill>
                  <a:schemeClr val="dk1"/>
                </a:solidFill>
              </a:rPr>
              <a:t>ホームページURL</a:t>
            </a:r>
            <a:endParaRPr sz="1000">
              <a:solidFill>
                <a:schemeClr val="dk1"/>
              </a:solidFill>
            </a:endParaRPr>
          </a:p>
          <a:p>
            <a:pPr indent="0" lvl="0" marL="0" rtl="0" algn="l">
              <a:spcBef>
                <a:spcPts val="0"/>
              </a:spcBef>
              <a:spcAft>
                <a:spcPts val="0"/>
              </a:spcAft>
              <a:buClr>
                <a:schemeClr val="dk1"/>
              </a:buClr>
              <a:buSzPts val="1100"/>
              <a:buFont typeface="Arial"/>
              <a:buNone/>
            </a:pPr>
            <a:r>
              <a:rPr lang="ja" sz="1000">
                <a:solidFill>
                  <a:srgbClr val="F37C53"/>
                </a:solidFill>
              </a:rPr>
              <a:t>㉖　</a:t>
            </a:r>
            <a:r>
              <a:rPr lang="ja" sz="1000">
                <a:solidFill>
                  <a:schemeClr val="dk1"/>
                </a:solidFill>
              </a:rPr>
              <a:t>都道府県</a:t>
            </a:r>
            <a:endParaRPr sz="1000">
              <a:solidFill>
                <a:schemeClr val="dk1"/>
              </a:solidFill>
            </a:endParaRPr>
          </a:p>
        </p:txBody>
      </p:sp>
      <p:pic>
        <p:nvPicPr>
          <p:cNvPr id="2097" name="Google Shape;2097;p113"/>
          <p:cNvPicPr preferRelativeResize="0"/>
          <p:nvPr/>
        </p:nvPicPr>
        <p:blipFill rotWithShape="1">
          <a:blip r:embed="rId3">
            <a:alphaModFix/>
          </a:blip>
          <a:srcRect b="0" l="12233" r="34716" t="0"/>
          <a:stretch/>
        </p:blipFill>
        <p:spPr>
          <a:xfrm>
            <a:off x="479200" y="1011200"/>
            <a:ext cx="2028349" cy="3826176"/>
          </a:xfrm>
          <a:prstGeom prst="rect">
            <a:avLst/>
          </a:prstGeom>
          <a:noFill/>
          <a:ln>
            <a:noFill/>
          </a:ln>
          <a:effectLst>
            <a:outerShdw blurRad="57150" rotWithShape="0" algn="bl" dir="5400000" dist="19050">
              <a:srgbClr val="000000">
                <a:alpha val="50000"/>
              </a:srgbClr>
            </a:outerShdw>
          </a:effectLst>
        </p:spPr>
      </p:pic>
      <p:sp>
        <p:nvSpPr>
          <p:cNvPr id="2098" name="Google Shape;2098;p113"/>
          <p:cNvSpPr txBox="1"/>
          <p:nvPr/>
        </p:nvSpPr>
        <p:spPr>
          <a:xfrm>
            <a:off x="865433" y="1538050"/>
            <a:ext cx="201300" cy="111300"/>
          </a:xfrm>
          <a:prstGeom prst="rect">
            <a:avLst/>
          </a:prstGeom>
          <a:noFill/>
          <a:ln>
            <a:noFill/>
          </a:ln>
        </p:spPr>
        <p:txBody>
          <a:bodyPr anchorCtr="0" anchor="t" bIns="91425" lIns="91425" spcFirstLastPara="1" rIns="91425" wrap="square" tIns="91425">
            <a:noAutofit/>
          </a:bodyPr>
          <a:lstStyle/>
          <a:p>
            <a:pPr indent="0" lvl="0" marL="0" rtl="0" algn="ctr">
              <a:lnSpc>
                <a:spcPct val="10000"/>
              </a:lnSpc>
              <a:spcBef>
                <a:spcPts val="0"/>
              </a:spcBef>
              <a:spcAft>
                <a:spcPts val="0"/>
              </a:spcAft>
              <a:buNone/>
            </a:pPr>
            <a:r>
              <a:rPr lang="ja" sz="600">
                <a:solidFill>
                  <a:srgbClr val="F37C53"/>
                </a:solidFill>
              </a:rPr>
              <a:t>❶</a:t>
            </a:r>
            <a:endParaRPr sz="600">
              <a:solidFill>
                <a:srgbClr val="F37C53"/>
              </a:solidFill>
            </a:endParaRPr>
          </a:p>
        </p:txBody>
      </p:sp>
      <p:sp>
        <p:nvSpPr>
          <p:cNvPr id="2099" name="Google Shape;2099;p113"/>
          <p:cNvSpPr txBox="1"/>
          <p:nvPr/>
        </p:nvSpPr>
        <p:spPr>
          <a:xfrm>
            <a:off x="865433" y="1640412"/>
            <a:ext cx="201300" cy="111300"/>
          </a:xfrm>
          <a:prstGeom prst="rect">
            <a:avLst/>
          </a:prstGeom>
          <a:noFill/>
          <a:ln>
            <a:noFill/>
          </a:ln>
        </p:spPr>
        <p:txBody>
          <a:bodyPr anchorCtr="0" anchor="t" bIns="91425" lIns="91425" spcFirstLastPara="1" rIns="91425" wrap="square" tIns="91425">
            <a:noAutofit/>
          </a:bodyPr>
          <a:lstStyle/>
          <a:p>
            <a:pPr indent="0" lvl="0" marL="0" rtl="0" algn="ctr">
              <a:lnSpc>
                <a:spcPct val="10000"/>
              </a:lnSpc>
              <a:spcBef>
                <a:spcPts val="0"/>
              </a:spcBef>
              <a:spcAft>
                <a:spcPts val="0"/>
              </a:spcAft>
              <a:buNone/>
            </a:pPr>
            <a:r>
              <a:rPr lang="ja" sz="600">
                <a:solidFill>
                  <a:srgbClr val="F37C53"/>
                </a:solidFill>
              </a:rPr>
              <a:t>❷</a:t>
            </a:r>
            <a:endParaRPr sz="600">
              <a:solidFill>
                <a:srgbClr val="F37C53"/>
              </a:solidFill>
            </a:endParaRPr>
          </a:p>
        </p:txBody>
      </p:sp>
      <p:sp>
        <p:nvSpPr>
          <p:cNvPr id="2100" name="Google Shape;2100;p113"/>
          <p:cNvSpPr txBox="1"/>
          <p:nvPr/>
        </p:nvSpPr>
        <p:spPr>
          <a:xfrm>
            <a:off x="865433" y="1844060"/>
            <a:ext cx="201300" cy="111300"/>
          </a:xfrm>
          <a:prstGeom prst="rect">
            <a:avLst/>
          </a:prstGeom>
          <a:noFill/>
          <a:ln>
            <a:noFill/>
          </a:ln>
        </p:spPr>
        <p:txBody>
          <a:bodyPr anchorCtr="0" anchor="t" bIns="91425" lIns="91425" spcFirstLastPara="1" rIns="91425" wrap="square" tIns="91425">
            <a:noAutofit/>
          </a:bodyPr>
          <a:lstStyle/>
          <a:p>
            <a:pPr indent="0" lvl="0" marL="0" rtl="0" algn="ctr">
              <a:lnSpc>
                <a:spcPct val="10000"/>
              </a:lnSpc>
              <a:spcBef>
                <a:spcPts val="0"/>
              </a:spcBef>
              <a:spcAft>
                <a:spcPts val="0"/>
              </a:spcAft>
              <a:buNone/>
            </a:pPr>
            <a:r>
              <a:rPr lang="ja" sz="600">
                <a:solidFill>
                  <a:srgbClr val="F37C53"/>
                </a:solidFill>
              </a:rPr>
              <a:t>❹</a:t>
            </a:r>
            <a:endParaRPr sz="600">
              <a:solidFill>
                <a:srgbClr val="F37C53"/>
              </a:solidFill>
            </a:endParaRPr>
          </a:p>
        </p:txBody>
      </p:sp>
      <p:sp>
        <p:nvSpPr>
          <p:cNvPr id="2101" name="Google Shape;2101;p113"/>
          <p:cNvSpPr txBox="1"/>
          <p:nvPr/>
        </p:nvSpPr>
        <p:spPr>
          <a:xfrm>
            <a:off x="865425" y="1732748"/>
            <a:ext cx="232500" cy="111300"/>
          </a:xfrm>
          <a:prstGeom prst="rect">
            <a:avLst/>
          </a:prstGeom>
          <a:noFill/>
          <a:ln>
            <a:noFill/>
          </a:ln>
        </p:spPr>
        <p:txBody>
          <a:bodyPr anchorCtr="0" anchor="t" bIns="91425" lIns="91425" spcFirstLastPara="1" rIns="91425" wrap="square" tIns="91425">
            <a:noAutofit/>
          </a:bodyPr>
          <a:lstStyle/>
          <a:p>
            <a:pPr indent="0" lvl="0" marL="0" rtl="0" algn="ctr">
              <a:lnSpc>
                <a:spcPct val="10000"/>
              </a:lnSpc>
              <a:spcBef>
                <a:spcPts val="0"/>
              </a:spcBef>
              <a:spcAft>
                <a:spcPts val="0"/>
              </a:spcAft>
              <a:buNone/>
            </a:pPr>
            <a:r>
              <a:rPr lang="ja" sz="600">
                <a:solidFill>
                  <a:srgbClr val="F37C53"/>
                </a:solidFill>
              </a:rPr>
              <a:t>❸</a:t>
            </a:r>
            <a:endParaRPr sz="600">
              <a:solidFill>
                <a:srgbClr val="F37C53"/>
              </a:solidFill>
            </a:endParaRPr>
          </a:p>
        </p:txBody>
      </p:sp>
      <p:sp>
        <p:nvSpPr>
          <p:cNvPr id="2102" name="Google Shape;2102;p113"/>
          <p:cNvSpPr txBox="1"/>
          <p:nvPr/>
        </p:nvSpPr>
        <p:spPr>
          <a:xfrm>
            <a:off x="865433" y="1921109"/>
            <a:ext cx="201300" cy="111300"/>
          </a:xfrm>
          <a:prstGeom prst="rect">
            <a:avLst/>
          </a:prstGeom>
          <a:noFill/>
          <a:ln>
            <a:noFill/>
          </a:ln>
        </p:spPr>
        <p:txBody>
          <a:bodyPr anchorCtr="0" anchor="t" bIns="91425" lIns="91425" spcFirstLastPara="1" rIns="91425" wrap="square" tIns="91425">
            <a:noAutofit/>
          </a:bodyPr>
          <a:lstStyle/>
          <a:p>
            <a:pPr indent="0" lvl="0" marL="0" rtl="0" algn="ctr">
              <a:lnSpc>
                <a:spcPct val="10000"/>
              </a:lnSpc>
              <a:spcBef>
                <a:spcPts val="0"/>
              </a:spcBef>
              <a:spcAft>
                <a:spcPts val="0"/>
              </a:spcAft>
              <a:buNone/>
            </a:pPr>
            <a:r>
              <a:rPr lang="ja" sz="600">
                <a:solidFill>
                  <a:srgbClr val="F37C53"/>
                </a:solidFill>
              </a:rPr>
              <a:t>❺</a:t>
            </a:r>
            <a:endParaRPr sz="600">
              <a:solidFill>
                <a:srgbClr val="F37C53"/>
              </a:solidFill>
            </a:endParaRPr>
          </a:p>
        </p:txBody>
      </p:sp>
      <p:sp>
        <p:nvSpPr>
          <p:cNvPr id="2103" name="Google Shape;2103;p113"/>
          <p:cNvSpPr txBox="1"/>
          <p:nvPr/>
        </p:nvSpPr>
        <p:spPr>
          <a:xfrm>
            <a:off x="865433" y="2014833"/>
            <a:ext cx="201300" cy="111300"/>
          </a:xfrm>
          <a:prstGeom prst="rect">
            <a:avLst/>
          </a:prstGeom>
          <a:noFill/>
          <a:ln>
            <a:noFill/>
          </a:ln>
        </p:spPr>
        <p:txBody>
          <a:bodyPr anchorCtr="0" anchor="t" bIns="91425" lIns="91425" spcFirstLastPara="1" rIns="91425" wrap="square" tIns="91425">
            <a:noAutofit/>
          </a:bodyPr>
          <a:lstStyle/>
          <a:p>
            <a:pPr indent="0" lvl="0" marL="0" rtl="0" algn="ctr">
              <a:lnSpc>
                <a:spcPct val="10000"/>
              </a:lnSpc>
              <a:spcBef>
                <a:spcPts val="0"/>
              </a:spcBef>
              <a:spcAft>
                <a:spcPts val="0"/>
              </a:spcAft>
              <a:buNone/>
            </a:pPr>
            <a:r>
              <a:rPr lang="ja" sz="600">
                <a:solidFill>
                  <a:srgbClr val="F37C53"/>
                </a:solidFill>
              </a:rPr>
              <a:t>❻</a:t>
            </a:r>
            <a:endParaRPr sz="600">
              <a:solidFill>
                <a:srgbClr val="F37C53"/>
              </a:solidFill>
            </a:endParaRPr>
          </a:p>
        </p:txBody>
      </p:sp>
      <p:sp>
        <p:nvSpPr>
          <p:cNvPr id="2104" name="Google Shape;2104;p113"/>
          <p:cNvSpPr txBox="1"/>
          <p:nvPr/>
        </p:nvSpPr>
        <p:spPr>
          <a:xfrm>
            <a:off x="868333" y="2137355"/>
            <a:ext cx="201300" cy="111300"/>
          </a:xfrm>
          <a:prstGeom prst="rect">
            <a:avLst/>
          </a:prstGeom>
          <a:noFill/>
          <a:ln>
            <a:noFill/>
          </a:ln>
        </p:spPr>
        <p:txBody>
          <a:bodyPr anchorCtr="0" anchor="t" bIns="91425" lIns="91425" spcFirstLastPara="1" rIns="91425" wrap="square" tIns="91425">
            <a:noAutofit/>
          </a:bodyPr>
          <a:lstStyle/>
          <a:p>
            <a:pPr indent="0" lvl="0" marL="0" rtl="0" algn="ctr">
              <a:lnSpc>
                <a:spcPct val="10000"/>
              </a:lnSpc>
              <a:spcBef>
                <a:spcPts val="0"/>
              </a:spcBef>
              <a:spcAft>
                <a:spcPts val="0"/>
              </a:spcAft>
              <a:buNone/>
            </a:pPr>
            <a:r>
              <a:rPr lang="ja" sz="600">
                <a:solidFill>
                  <a:srgbClr val="F37C53"/>
                </a:solidFill>
              </a:rPr>
              <a:t>❼</a:t>
            </a:r>
            <a:endParaRPr sz="600">
              <a:solidFill>
                <a:srgbClr val="F37C53"/>
              </a:solidFill>
            </a:endParaRPr>
          </a:p>
        </p:txBody>
      </p:sp>
      <p:sp>
        <p:nvSpPr>
          <p:cNvPr id="2105" name="Google Shape;2105;p113"/>
          <p:cNvSpPr txBox="1"/>
          <p:nvPr/>
        </p:nvSpPr>
        <p:spPr>
          <a:xfrm>
            <a:off x="865433" y="2228754"/>
            <a:ext cx="201300" cy="111300"/>
          </a:xfrm>
          <a:prstGeom prst="rect">
            <a:avLst/>
          </a:prstGeom>
          <a:noFill/>
          <a:ln>
            <a:noFill/>
          </a:ln>
        </p:spPr>
        <p:txBody>
          <a:bodyPr anchorCtr="0" anchor="t" bIns="91425" lIns="91425" spcFirstLastPara="1" rIns="91425" wrap="square" tIns="91425">
            <a:noAutofit/>
          </a:bodyPr>
          <a:lstStyle/>
          <a:p>
            <a:pPr indent="0" lvl="0" marL="0" rtl="0" algn="ctr">
              <a:lnSpc>
                <a:spcPct val="10000"/>
              </a:lnSpc>
              <a:spcBef>
                <a:spcPts val="0"/>
              </a:spcBef>
              <a:spcAft>
                <a:spcPts val="0"/>
              </a:spcAft>
              <a:buNone/>
            </a:pPr>
            <a:r>
              <a:rPr lang="ja" sz="600">
                <a:solidFill>
                  <a:srgbClr val="F37C53"/>
                </a:solidFill>
              </a:rPr>
              <a:t>❽</a:t>
            </a:r>
            <a:endParaRPr sz="600">
              <a:solidFill>
                <a:srgbClr val="F37C53"/>
              </a:solidFill>
            </a:endParaRPr>
          </a:p>
        </p:txBody>
      </p:sp>
      <p:sp>
        <p:nvSpPr>
          <p:cNvPr id="2106" name="Google Shape;2106;p113"/>
          <p:cNvSpPr txBox="1"/>
          <p:nvPr/>
        </p:nvSpPr>
        <p:spPr>
          <a:xfrm>
            <a:off x="868333" y="2340203"/>
            <a:ext cx="201300" cy="111300"/>
          </a:xfrm>
          <a:prstGeom prst="rect">
            <a:avLst/>
          </a:prstGeom>
          <a:noFill/>
          <a:ln>
            <a:noFill/>
          </a:ln>
        </p:spPr>
        <p:txBody>
          <a:bodyPr anchorCtr="0" anchor="t" bIns="91425" lIns="91425" spcFirstLastPara="1" rIns="91425" wrap="square" tIns="91425">
            <a:noAutofit/>
          </a:bodyPr>
          <a:lstStyle/>
          <a:p>
            <a:pPr indent="0" lvl="0" marL="0" rtl="0" algn="ctr">
              <a:lnSpc>
                <a:spcPct val="10000"/>
              </a:lnSpc>
              <a:spcBef>
                <a:spcPts val="0"/>
              </a:spcBef>
              <a:spcAft>
                <a:spcPts val="0"/>
              </a:spcAft>
              <a:buNone/>
            </a:pPr>
            <a:r>
              <a:rPr lang="ja" sz="600">
                <a:solidFill>
                  <a:srgbClr val="F37C53"/>
                </a:solidFill>
              </a:rPr>
              <a:t>❾</a:t>
            </a:r>
            <a:endParaRPr sz="600">
              <a:solidFill>
                <a:srgbClr val="F37C53"/>
              </a:solidFill>
            </a:endParaRPr>
          </a:p>
        </p:txBody>
      </p:sp>
      <p:sp>
        <p:nvSpPr>
          <p:cNvPr id="2107" name="Google Shape;2107;p113"/>
          <p:cNvSpPr txBox="1"/>
          <p:nvPr/>
        </p:nvSpPr>
        <p:spPr>
          <a:xfrm>
            <a:off x="868364" y="2507094"/>
            <a:ext cx="201300" cy="111300"/>
          </a:xfrm>
          <a:prstGeom prst="rect">
            <a:avLst/>
          </a:prstGeom>
          <a:noFill/>
          <a:ln>
            <a:noFill/>
          </a:ln>
        </p:spPr>
        <p:txBody>
          <a:bodyPr anchorCtr="0" anchor="t" bIns="91425" lIns="91425" spcFirstLastPara="1" rIns="91425" wrap="square" tIns="91425">
            <a:noAutofit/>
          </a:bodyPr>
          <a:lstStyle/>
          <a:p>
            <a:pPr indent="0" lvl="0" marL="0" rtl="0" algn="ctr">
              <a:lnSpc>
                <a:spcPct val="10000"/>
              </a:lnSpc>
              <a:spcBef>
                <a:spcPts val="0"/>
              </a:spcBef>
              <a:spcAft>
                <a:spcPts val="0"/>
              </a:spcAft>
              <a:buNone/>
            </a:pPr>
            <a:r>
              <a:rPr lang="ja" sz="600">
                <a:solidFill>
                  <a:srgbClr val="F37C53"/>
                </a:solidFill>
              </a:rPr>
              <a:t>❿</a:t>
            </a:r>
            <a:endParaRPr sz="600">
              <a:solidFill>
                <a:srgbClr val="F37C53"/>
              </a:solidFill>
            </a:endParaRPr>
          </a:p>
        </p:txBody>
      </p:sp>
      <p:sp>
        <p:nvSpPr>
          <p:cNvPr id="2108" name="Google Shape;2108;p113"/>
          <p:cNvSpPr txBox="1"/>
          <p:nvPr/>
        </p:nvSpPr>
        <p:spPr>
          <a:xfrm>
            <a:off x="868333" y="2606488"/>
            <a:ext cx="201300" cy="111300"/>
          </a:xfrm>
          <a:prstGeom prst="rect">
            <a:avLst/>
          </a:prstGeom>
          <a:noFill/>
          <a:ln>
            <a:noFill/>
          </a:ln>
        </p:spPr>
        <p:txBody>
          <a:bodyPr anchorCtr="0" anchor="t" bIns="91425" lIns="91425" spcFirstLastPara="1" rIns="91425" wrap="square" tIns="91425">
            <a:noAutofit/>
          </a:bodyPr>
          <a:lstStyle/>
          <a:p>
            <a:pPr indent="0" lvl="0" marL="0" rtl="0" algn="ctr">
              <a:lnSpc>
                <a:spcPct val="10000"/>
              </a:lnSpc>
              <a:spcBef>
                <a:spcPts val="0"/>
              </a:spcBef>
              <a:spcAft>
                <a:spcPts val="0"/>
              </a:spcAft>
              <a:buNone/>
            </a:pPr>
            <a:r>
              <a:rPr lang="ja" sz="600">
                <a:solidFill>
                  <a:srgbClr val="F37C53"/>
                </a:solidFill>
              </a:rPr>
              <a:t>⓫</a:t>
            </a:r>
            <a:endParaRPr sz="600">
              <a:solidFill>
                <a:srgbClr val="F37C53"/>
              </a:solidFill>
            </a:endParaRPr>
          </a:p>
        </p:txBody>
      </p:sp>
      <p:sp>
        <p:nvSpPr>
          <p:cNvPr id="2109" name="Google Shape;2109;p113"/>
          <p:cNvSpPr txBox="1"/>
          <p:nvPr/>
        </p:nvSpPr>
        <p:spPr>
          <a:xfrm>
            <a:off x="868333" y="2703838"/>
            <a:ext cx="201300" cy="111300"/>
          </a:xfrm>
          <a:prstGeom prst="rect">
            <a:avLst/>
          </a:prstGeom>
          <a:noFill/>
          <a:ln>
            <a:noFill/>
          </a:ln>
        </p:spPr>
        <p:txBody>
          <a:bodyPr anchorCtr="0" anchor="t" bIns="91425" lIns="91425" spcFirstLastPara="1" rIns="91425" wrap="square" tIns="91425">
            <a:noAutofit/>
          </a:bodyPr>
          <a:lstStyle/>
          <a:p>
            <a:pPr indent="0" lvl="0" marL="0" rtl="0" algn="ctr">
              <a:lnSpc>
                <a:spcPct val="10000"/>
              </a:lnSpc>
              <a:spcBef>
                <a:spcPts val="0"/>
              </a:spcBef>
              <a:spcAft>
                <a:spcPts val="0"/>
              </a:spcAft>
              <a:buNone/>
            </a:pPr>
            <a:r>
              <a:rPr lang="ja" sz="600">
                <a:solidFill>
                  <a:srgbClr val="F37C53"/>
                </a:solidFill>
              </a:rPr>
              <a:t>⓬</a:t>
            </a:r>
            <a:endParaRPr sz="600">
              <a:solidFill>
                <a:srgbClr val="F37C53"/>
              </a:solidFill>
            </a:endParaRPr>
          </a:p>
        </p:txBody>
      </p:sp>
      <p:sp>
        <p:nvSpPr>
          <p:cNvPr id="2110" name="Google Shape;2110;p113"/>
          <p:cNvSpPr txBox="1"/>
          <p:nvPr/>
        </p:nvSpPr>
        <p:spPr>
          <a:xfrm>
            <a:off x="865433" y="2812800"/>
            <a:ext cx="201300" cy="1113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600">
                <a:solidFill>
                  <a:srgbClr val="F37C53"/>
                </a:solidFill>
              </a:rPr>
              <a:t>⓭</a:t>
            </a:r>
            <a:endParaRPr sz="600">
              <a:solidFill>
                <a:srgbClr val="F37C53"/>
              </a:solidFill>
            </a:endParaRPr>
          </a:p>
        </p:txBody>
      </p:sp>
      <p:sp>
        <p:nvSpPr>
          <p:cNvPr id="2111" name="Google Shape;2111;p113"/>
          <p:cNvSpPr txBox="1"/>
          <p:nvPr/>
        </p:nvSpPr>
        <p:spPr>
          <a:xfrm>
            <a:off x="870349" y="2912588"/>
            <a:ext cx="201300" cy="1113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600">
                <a:solidFill>
                  <a:srgbClr val="F37C53"/>
                </a:solidFill>
              </a:rPr>
              <a:t>⓮</a:t>
            </a:r>
            <a:endParaRPr sz="600">
              <a:solidFill>
                <a:srgbClr val="F37C53"/>
              </a:solidFill>
            </a:endParaRPr>
          </a:p>
        </p:txBody>
      </p:sp>
      <p:sp>
        <p:nvSpPr>
          <p:cNvPr id="2112" name="Google Shape;2112;p113"/>
          <p:cNvSpPr txBox="1"/>
          <p:nvPr/>
        </p:nvSpPr>
        <p:spPr>
          <a:xfrm>
            <a:off x="865433" y="3010763"/>
            <a:ext cx="201300" cy="1113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600">
                <a:solidFill>
                  <a:srgbClr val="F37C53"/>
                </a:solidFill>
              </a:rPr>
              <a:t>⓯</a:t>
            </a:r>
            <a:endParaRPr sz="600">
              <a:solidFill>
                <a:srgbClr val="F37C53"/>
              </a:solidFill>
            </a:endParaRPr>
          </a:p>
        </p:txBody>
      </p:sp>
      <p:sp>
        <p:nvSpPr>
          <p:cNvPr id="2113" name="Google Shape;2113;p113"/>
          <p:cNvSpPr txBox="1"/>
          <p:nvPr/>
        </p:nvSpPr>
        <p:spPr>
          <a:xfrm>
            <a:off x="857587" y="3123000"/>
            <a:ext cx="201300" cy="1113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600">
                <a:solidFill>
                  <a:srgbClr val="F37C53"/>
                </a:solidFill>
              </a:rPr>
              <a:t>⓰</a:t>
            </a:r>
            <a:endParaRPr sz="600">
              <a:solidFill>
                <a:srgbClr val="F37C53"/>
              </a:solidFill>
            </a:endParaRPr>
          </a:p>
        </p:txBody>
      </p:sp>
      <p:sp>
        <p:nvSpPr>
          <p:cNvPr id="2114" name="Google Shape;2114;p113"/>
          <p:cNvSpPr txBox="1"/>
          <p:nvPr/>
        </p:nvSpPr>
        <p:spPr>
          <a:xfrm>
            <a:off x="849833" y="3235150"/>
            <a:ext cx="201300" cy="1113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600">
                <a:solidFill>
                  <a:srgbClr val="F37C53"/>
                </a:solidFill>
              </a:rPr>
              <a:t>⓱</a:t>
            </a:r>
            <a:endParaRPr sz="600">
              <a:solidFill>
                <a:srgbClr val="F37C53"/>
              </a:solidFill>
            </a:endParaRPr>
          </a:p>
        </p:txBody>
      </p:sp>
      <p:sp>
        <p:nvSpPr>
          <p:cNvPr id="2115" name="Google Shape;2115;p113"/>
          <p:cNvSpPr txBox="1"/>
          <p:nvPr/>
        </p:nvSpPr>
        <p:spPr>
          <a:xfrm>
            <a:off x="865433" y="3341197"/>
            <a:ext cx="201300" cy="1113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600">
                <a:solidFill>
                  <a:srgbClr val="F37C53"/>
                </a:solidFill>
              </a:rPr>
              <a:t>⓲</a:t>
            </a:r>
            <a:endParaRPr sz="600">
              <a:solidFill>
                <a:srgbClr val="F37C53"/>
              </a:solidFill>
            </a:endParaRPr>
          </a:p>
        </p:txBody>
      </p:sp>
      <p:sp>
        <p:nvSpPr>
          <p:cNvPr id="2116" name="Google Shape;2116;p113"/>
          <p:cNvSpPr txBox="1"/>
          <p:nvPr/>
        </p:nvSpPr>
        <p:spPr>
          <a:xfrm>
            <a:off x="861556" y="3433200"/>
            <a:ext cx="201300" cy="1113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600">
                <a:solidFill>
                  <a:srgbClr val="F37C53"/>
                </a:solidFill>
              </a:rPr>
              <a:t>⓳</a:t>
            </a:r>
            <a:endParaRPr sz="600">
              <a:solidFill>
                <a:srgbClr val="F37C53"/>
              </a:solidFill>
            </a:endParaRPr>
          </a:p>
        </p:txBody>
      </p:sp>
      <p:sp>
        <p:nvSpPr>
          <p:cNvPr id="2117" name="Google Shape;2117;p113"/>
          <p:cNvSpPr txBox="1"/>
          <p:nvPr/>
        </p:nvSpPr>
        <p:spPr>
          <a:xfrm>
            <a:off x="854656" y="3533358"/>
            <a:ext cx="201300" cy="1113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600">
                <a:solidFill>
                  <a:srgbClr val="F37C53"/>
                </a:solidFill>
              </a:rPr>
              <a:t>⓴</a:t>
            </a:r>
            <a:endParaRPr sz="600">
              <a:solidFill>
                <a:srgbClr val="F37C53"/>
              </a:solidFill>
            </a:endParaRPr>
          </a:p>
        </p:txBody>
      </p:sp>
      <p:sp>
        <p:nvSpPr>
          <p:cNvPr id="2118" name="Google Shape;2118;p113"/>
          <p:cNvSpPr txBox="1"/>
          <p:nvPr/>
        </p:nvSpPr>
        <p:spPr>
          <a:xfrm>
            <a:off x="853696" y="3622458"/>
            <a:ext cx="170100" cy="1113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600">
                <a:solidFill>
                  <a:srgbClr val="F37C53"/>
                </a:solidFill>
              </a:rPr>
              <a:t>㉑</a:t>
            </a:r>
            <a:endParaRPr sz="600">
              <a:solidFill>
                <a:srgbClr val="F37C53"/>
              </a:solidFill>
            </a:endParaRPr>
          </a:p>
        </p:txBody>
      </p:sp>
      <p:sp>
        <p:nvSpPr>
          <p:cNvPr id="2119" name="Google Shape;2119;p113"/>
          <p:cNvSpPr txBox="1"/>
          <p:nvPr/>
        </p:nvSpPr>
        <p:spPr>
          <a:xfrm>
            <a:off x="861452" y="3713785"/>
            <a:ext cx="170100" cy="1113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600">
                <a:solidFill>
                  <a:srgbClr val="F37C53"/>
                </a:solidFill>
              </a:rPr>
              <a:t>㉒</a:t>
            </a:r>
            <a:endParaRPr sz="600">
              <a:solidFill>
                <a:srgbClr val="F37C53"/>
              </a:solidFill>
            </a:endParaRPr>
          </a:p>
        </p:txBody>
      </p:sp>
      <p:sp>
        <p:nvSpPr>
          <p:cNvPr id="2120" name="Google Shape;2120;p113"/>
          <p:cNvSpPr txBox="1"/>
          <p:nvPr/>
        </p:nvSpPr>
        <p:spPr>
          <a:xfrm>
            <a:off x="861458" y="3811710"/>
            <a:ext cx="170100" cy="1113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600">
                <a:solidFill>
                  <a:srgbClr val="F37C53"/>
                </a:solidFill>
              </a:rPr>
              <a:t>㉓</a:t>
            </a:r>
            <a:endParaRPr sz="600">
              <a:solidFill>
                <a:srgbClr val="F37C53"/>
              </a:solidFill>
            </a:endParaRPr>
          </a:p>
        </p:txBody>
      </p:sp>
      <p:sp>
        <p:nvSpPr>
          <p:cNvPr id="2121" name="Google Shape;2121;p113"/>
          <p:cNvSpPr txBox="1"/>
          <p:nvPr/>
        </p:nvSpPr>
        <p:spPr>
          <a:xfrm>
            <a:off x="865433" y="4000960"/>
            <a:ext cx="170100" cy="1113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600">
                <a:solidFill>
                  <a:srgbClr val="F37C53"/>
                </a:solidFill>
              </a:rPr>
              <a:t>㉔</a:t>
            </a:r>
            <a:endParaRPr sz="600">
              <a:solidFill>
                <a:srgbClr val="F37C53"/>
              </a:solidFill>
            </a:endParaRPr>
          </a:p>
        </p:txBody>
      </p:sp>
      <p:sp>
        <p:nvSpPr>
          <p:cNvPr id="2122" name="Google Shape;2122;p113"/>
          <p:cNvSpPr txBox="1"/>
          <p:nvPr/>
        </p:nvSpPr>
        <p:spPr>
          <a:xfrm>
            <a:off x="865433" y="4253910"/>
            <a:ext cx="170100" cy="1113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600">
                <a:solidFill>
                  <a:srgbClr val="F37C53"/>
                </a:solidFill>
              </a:rPr>
              <a:t>㉕</a:t>
            </a:r>
            <a:endParaRPr sz="600">
              <a:solidFill>
                <a:srgbClr val="F37C53"/>
              </a:solidFill>
            </a:endParaRPr>
          </a:p>
        </p:txBody>
      </p:sp>
      <p:sp>
        <p:nvSpPr>
          <p:cNvPr id="2123" name="Google Shape;2123;p113"/>
          <p:cNvSpPr txBox="1"/>
          <p:nvPr/>
        </p:nvSpPr>
        <p:spPr>
          <a:xfrm>
            <a:off x="861458" y="4432110"/>
            <a:ext cx="170100" cy="1113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600">
                <a:solidFill>
                  <a:srgbClr val="F37C53"/>
                </a:solidFill>
              </a:rPr>
              <a:t>㉖</a:t>
            </a:r>
            <a:endParaRPr sz="600">
              <a:solidFill>
                <a:srgbClr val="F37C53"/>
              </a:solidFill>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7" name="Shape 2127"/>
        <p:cNvGrpSpPr/>
        <p:nvPr/>
      </p:nvGrpSpPr>
      <p:grpSpPr>
        <a:xfrm>
          <a:off x="0" y="0"/>
          <a:ext cx="0" cy="0"/>
          <a:chOff x="0" y="0"/>
          <a:chExt cx="0" cy="0"/>
        </a:xfrm>
      </p:grpSpPr>
      <p:sp>
        <p:nvSpPr>
          <p:cNvPr id="2128" name="Google Shape;2128;p114"/>
          <p:cNvSpPr txBox="1"/>
          <p:nvPr/>
        </p:nvSpPr>
        <p:spPr>
          <a:xfrm>
            <a:off x="8403350" y="4767275"/>
            <a:ext cx="620100" cy="273900"/>
          </a:xfrm>
          <a:prstGeom prst="rect">
            <a:avLst/>
          </a:prstGeom>
          <a:noFill/>
          <a:ln>
            <a:noFill/>
          </a:ln>
        </p:spPr>
        <p:txBody>
          <a:bodyPr anchorCtr="0" anchor="ctr" bIns="34275" lIns="68575" spcFirstLastPara="1" rIns="68575" wrap="square" tIns="34275">
            <a:noAutofit/>
          </a:bodyPr>
          <a:lstStyle/>
          <a:p>
            <a:pPr indent="0" lvl="0" marL="0" marR="0" rtl="0" algn="r">
              <a:spcBef>
                <a:spcPts val="0"/>
              </a:spcBef>
              <a:spcAft>
                <a:spcPts val="0"/>
              </a:spcAft>
              <a:buNone/>
            </a:pPr>
            <a:fld id="{00000000-1234-1234-1234-123412341234}" type="slidenum">
              <a:rPr lang="ja" sz="900">
                <a:solidFill>
                  <a:srgbClr val="888888"/>
                </a:solidFill>
                <a:latin typeface="Arial"/>
                <a:ea typeface="Arial"/>
                <a:cs typeface="Arial"/>
                <a:sym typeface="Arial"/>
              </a:rPr>
              <a:t>‹#›</a:t>
            </a:fld>
            <a:endParaRPr sz="900">
              <a:solidFill>
                <a:srgbClr val="888888"/>
              </a:solidFill>
              <a:latin typeface="Arial"/>
              <a:ea typeface="Arial"/>
              <a:cs typeface="Arial"/>
              <a:sym typeface="Arial"/>
            </a:endParaRPr>
          </a:p>
        </p:txBody>
      </p:sp>
      <p:sp>
        <p:nvSpPr>
          <p:cNvPr id="2129" name="Google Shape;2129;p114"/>
          <p:cNvSpPr/>
          <p:nvPr/>
        </p:nvSpPr>
        <p:spPr>
          <a:xfrm>
            <a:off x="0" y="0"/>
            <a:ext cx="9144000" cy="435600"/>
          </a:xfrm>
          <a:prstGeom prst="rect">
            <a:avLst/>
          </a:prstGeom>
          <a:gradFill>
            <a:gsLst>
              <a:gs pos="0">
                <a:srgbClr val="424242"/>
              </a:gs>
              <a:gs pos="100000">
                <a:srgbClr val="010101"/>
              </a:gs>
            </a:gsLst>
            <a:lin ang="540001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130" name="Google Shape;2130;p114"/>
          <p:cNvSpPr txBox="1"/>
          <p:nvPr/>
        </p:nvSpPr>
        <p:spPr>
          <a:xfrm>
            <a:off x="139875" y="80850"/>
            <a:ext cx="7724400" cy="273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rgbClr val="000000"/>
              </a:buClr>
              <a:buFont typeface="Arial"/>
              <a:buNone/>
            </a:pPr>
            <a:r>
              <a:rPr b="1" lang="ja">
                <a:solidFill>
                  <a:schemeClr val="lt1"/>
                </a:solidFill>
              </a:rPr>
              <a:t>研究者（決裁者アカウント）が研究者の発注を承認1.1 Front2.2</a:t>
            </a:r>
            <a:endParaRPr b="1">
              <a:solidFill>
                <a:schemeClr val="lt1"/>
              </a:solidFill>
            </a:endParaRPr>
          </a:p>
        </p:txBody>
      </p:sp>
      <p:sp>
        <p:nvSpPr>
          <p:cNvPr id="2131" name="Google Shape;2131;p114"/>
          <p:cNvSpPr txBox="1"/>
          <p:nvPr/>
        </p:nvSpPr>
        <p:spPr>
          <a:xfrm>
            <a:off x="139875" y="458425"/>
            <a:ext cx="87795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 sz="1200" u="sng">
                <a:solidFill>
                  <a:schemeClr val="dk2"/>
                </a:solidFill>
              </a:rPr>
              <a:t>研究者 発注開始　研究者の決裁者がいる場合　研究者（決裁者アカウント）管理画面　決裁者情報（見積書が届いた状態）</a:t>
            </a:r>
            <a:endParaRPr sz="1200" u="sng">
              <a:solidFill>
                <a:schemeClr val="dk2"/>
              </a:solidFill>
            </a:endParaRPr>
          </a:p>
          <a:p>
            <a:pPr indent="0" lvl="0" marL="0" rtl="0" algn="l">
              <a:spcBef>
                <a:spcPts val="0"/>
              </a:spcBef>
              <a:spcAft>
                <a:spcPts val="0"/>
              </a:spcAft>
              <a:buClr>
                <a:schemeClr val="dk1"/>
              </a:buClr>
              <a:buSzPts val="1100"/>
              <a:buFont typeface="Arial"/>
              <a:buNone/>
            </a:pPr>
            <a:r>
              <a:rPr lang="ja" sz="1200">
                <a:solidFill>
                  <a:srgbClr val="FF0000"/>
                </a:solidFill>
              </a:rPr>
              <a:t>修正案❶</a:t>
            </a:r>
            <a:endParaRPr sz="1200">
              <a:solidFill>
                <a:schemeClr val="dk2"/>
              </a:solidFill>
            </a:endParaRPr>
          </a:p>
        </p:txBody>
      </p:sp>
      <p:sp>
        <p:nvSpPr>
          <p:cNvPr id="2132" name="Google Shape;2132;p114"/>
          <p:cNvSpPr txBox="1"/>
          <p:nvPr/>
        </p:nvSpPr>
        <p:spPr>
          <a:xfrm>
            <a:off x="3611625" y="933938"/>
            <a:ext cx="1836000" cy="4068600"/>
          </a:xfrm>
          <a:prstGeom prst="rect">
            <a:avLst/>
          </a:prstGeom>
          <a:noFill/>
          <a:ln cap="flat" cmpd="sng" w="19050">
            <a:solidFill>
              <a:srgbClr val="4A86E8"/>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ja" sz="1000">
                <a:solidFill>
                  <a:srgbClr val="F37C53"/>
                </a:solidFill>
              </a:rPr>
              <a:t>❶</a:t>
            </a:r>
            <a:r>
              <a:rPr lang="ja" sz="1000">
                <a:solidFill>
                  <a:schemeClr val="dk2"/>
                </a:solidFill>
              </a:rPr>
              <a:t>　</a:t>
            </a:r>
            <a:r>
              <a:rPr lang="ja" sz="1000">
                <a:solidFill>
                  <a:schemeClr val="dk1"/>
                </a:solidFill>
              </a:rPr>
              <a:t>会員ID </a:t>
            </a:r>
            <a:endParaRPr sz="1000">
              <a:solidFill>
                <a:schemeClr val="dk2"/>
              </a:solidFill>
            </a:endParaRPr>
          </a:p>
          <a:p>
            <a:pPr indent="0" lvl="0" marL="0" rtl="0" algn="l">
              <a:spcBef>
                <a:spcPts val="0"/>
              </a:spcBef>
              <a:spcAft>
                <a:spcPts val="0"/>
              </a:spcAft>
              <a:buNone/>
            </a:pPr>
            <a:r>
              <a:rPr lang="ja" sz="1000">
                <a:solidFill>
                  <a:srgbClr val="F37C53"/>
                </a:solidFill>
              </a:rPr>
              <a:t>❷</a:t>
            </a:r>
            <a:r>
              <a:rPr lang="ja" sz="1000">
                <a:solidFill>
                  <a:schemeClr val="dk2"/>
                </a:solidFill>
              </a:rPr>
              <a:t>　</a:t>
            </a:r>
            <a:r>
              <a:rPr lang="ja" sz="1000">
                <a:solidFill>
                  <a:schemeClr val="dk1"/>
                </a:solidFill>
              </a:rPr>
              <a:t>研究者ID</a:t>
            </a:r>
            <a:endParaRPr sz="1000">
              <a:solidFill>
                <a:schemeClr val="dk1"/>
              </a:solidFill>
            </a:endParaRPr>
          </a:p>
          <a:p>
            <a:pPr indent="0" lvl="0" marL="0" rtl="0" algn="l">
              <a:spcBef>
                <a:spcPts val="0"/>
              </a:spcBef>
              <a:spcAft>
                <a:spcPts val="0"/>
              </a:spcAft>
              <a:buNone/>
            </a:pPr>
            <a:r>
              <a:rPr lang="ja" sz="1000">
                <a:solidFill>
                  <a:srgbClr val="F37C53"/>
                </a:solidFill>
              </a:rPr>
              <a:t>❸　</a:t>
            </a:r>
            <a:r>
              <a:rPr lang="ja" sz="1000">
                <a:solidFill>
                  <a:schemeClr val="dk1"/>
                </a:solidFill>
              </a:rPr>
              <a:t>メールアドレス</a:t>
            </a:r>
            <a:endParaRPr sz="1000">
              <a:solidFill>
                <a:schemeClr val="dk1"/>
              </a:solidFill>
            </a:endParaRPr>
          </a:p>
          <a:p>
            <a:pPr indent="0" lvl="0" marL="0" rtl="0" algn="l">
              <a:spcBef>
                <a:spcPts val="0"/>
              </a:spcBef>
              <a:spcAft>
                <a:spcPts val="0"/>
              </a:spcAft>
              <a:buNone/>
            </a:pPr>
            <a:r>
              <a:rPr lang="ja" sz="1000">
                <a:solidFill>
                  <a:srgbClr val="F37C53"/>
                </a:solidFill>
              </a:rPr>
              <a:t>❹　</a:t>
            </a:r>
            <a:r>
              <a:rPr lang="ja" sz="1000">
                <a:solidFill>
                  <a:schemeClr val="dk1"/>
                </a:solidFill>
              </a:rPr>
              <a:t>パスワード</a:t>
            </a:r>
            <a:endParaRPr sz="1000">
              <a:solidFill>
                <a:schemeClr val="dk1"/>
              </a:solidFill>
            </a:endParaRPr>
          </a:p>
          <a:p>
            <a:pPr indent="0" lvl="0" marL="0" rtl="0" algn="l">
              <a:spcBef>
                <a:spcPts val="0"/>
              </a:spcBef>
              <a:spcAft>
                <a:spcPts val="0"/>
              </a:spcAft>
              <a:buNone/>
            </a:pPr>
            <a:r>
              <a:rPr lang="ja" sz="1000">
                <a:solidFill>
                  <a:srgbClr val="F37C53"/>
                </a:solidFill>
              </a:rPr>
              <a:t>❺　</a:t>
            </a:r>
            <a:r>
              <a:rPr lang="ja" sz="1000">
                <a:solidFill>
                  <a:schemeClr val="dk1"/>
                </a:solidFill>
              </a:rPr>
              <a:t>公開フラグ</a:t>
            </a:r>
            <a:endParaRPr sz="1000">
              <a:solidFill>
                <a:schemeClr val="dk1"/>
              </a:solidFill>
            </a:endParaRPr>
          </a:p>
          <a:p>
            <a:pPr indent="0" lvl="0" marL="0" rtl="0" algn="l">
              <a:spcBef>
                <a:spcPts val="0"/>
              </a:spcBef>
              <a:spcAft>
                <a:spcPts val="0"/>
              </a:spcAft>
              <a:buNone/>
            </a:pPr>
            <a:r>
              <a:rPr lang="ja" sz="1000">
                <a:solidFill>
                  <a:srgbClr val="F37C53"/>
                </a:solidFill>
              </a:rPr>
              <a:t>❻　</a:t>
            </a:r>
            <a:r>
              <a:rPr lang="ja" sz="1000">
                <a:solidFill>
                  <a:schemeClr val="dk1"/>
                </a:solidFill>
              </a:rPr>
              <a:t>登録日時</a:t>
            </a:r>
            <a:endParaRPr sz="1000">
              <a:solidFill>
                <a:schemeClr val="dk1"/>
              </a:solidFill>
            </a:endParaRPr>
          </a:p>
          <a:p>
            <a:pPr indent="0" lvl="0" marL="0" rtl="0" algn="l">
              <a:spcBef>
                <a:spcPts val="0"/>
              </a:spcBef>
              <a:spcAft>
                <a:spcPts val="0"/>
              </a:spcAft>
              <a:buNone/>
            </a:pPr>
            <a:r>
              <a:rPr lang="ja" sz="1000">
                <a:solidFill>
                  <a:srgbClr val="F37C53"/>
                </a:solidFill>
              </a:rPr>
              <a:t>❼　</a:t>
            </a:r>
            <a:r>
              <a:rPr lang="ja" sz="1000">
                <a:solidFill>
                  <a:schemeClr val="dk1"/>
                </a:solidFill>
              </a:rPr>
              <a:t>更新日時</a:t>
            </a:r>
            <a:endParaRPr sz="1000">
              <a:solidFill>
                <a:schemeClr val="dk1"/>
              </a:solidFill>
            </a:endParaRPr>
          </a:p>
          <a:p>
            <a:pPr indent="0" lvl="0" marL="0" rtl="0" algn="l">
              <a:spcBef>
                <a:spcPts val="0"/>
              </a:spcBef>
              <a:spcAft>
                <a:spcPts val="0"/>
              </a:spcAft>
              <a:buNone/>
            </a:pPr>
            <a:r>
              <a:rPr lang="ja" sz="1000">
                <a:solidFill>
                  <a:srgbClr val="F37C53"/>
                </a:solidFill>
              </a:rPr>
              <a:t>❽　</a:t>
            </a:r>
            <a:r>
              <a:rPr lang="ja" sz="1000">
                <a:solidFill>
                  <a:schemeClr val="dk1"/>
                </a:solidFill>
              </a:rPr>
              <a:t>PF手数料（％）</a:t>
            </a:r>
            <a:endParaRPr sz="1000">
              <a:solidFill>
                <a:schemeClr val="dk1"/>
              </a:solidFill>
            </a:endParaRPr>
          </a:p>
          <a:p>
            <a:pPr indent="0" lvl="0" marL="0" rtl="0" algn="l">
              <a:spcBef>
                <a:spcPts val="0"/>
              </a:spcBef>
              <a:spcAft>
                <a:spcPts val="0"/>
              </a:spcAft>
              <a:buNone/>
            </a:pPr>
            <a:r>
              <a:rPr lang="ja" sz="1000">
                <a:solidFill>
                  <a:srgbClr val="F37C53"/>
                </a:solidFill>
              </a:rPr>
              <a:t>❾　</a:t>
            </a:r>
            <a:r>
              <a:rPr lang="ja" sz="1000">
                <a:solidFill>
                  <a:schemeClr val="dk1"/>
                </a:solidFill>
              </a:rPr>
              <a:t>契約フラグ</a:t>
            </a:r>
            <a:endParaRPr sz="1000">
              <a:solidFill>
                <a:schemeClr val="dk1"/>
              </a:solidFill>
            </a:endParaRPr>
          </a:p>
          <a:p>
            <a:pPr indent="0" lvl="0" marL="0" rtl="0" algn="l">
              <a:spcBef>
                <a:spcPts val="0"/>
              </a:spcBef>
              <a:spcAft>
                <a:spcPts val="0"/>
              </a:spcAft>
              <a:buNone/>
            </a:pPr>
            <a:r>
              <a:rPr lang="ja" sz="1000">
                <a:solidFill>
                  <a:srgbClr val="F37C53"/>
                </a:solidFill>
              </a:rPr>
              <a:t>❿　</a:t>
            </a:r>
            <a:r>
              <a:rPr lang="ja" sz="1000">
                <a:solidFill>
                  <a:schemeClr val="dk1"/>
                </a:solidFill>
              </a:rPr>
              <a:t>ニックネーム</a:t>
            </a:r>
            <a:endParaRPr sz="1000">
              <a:solidFill>
                <a:schemeClr val="dk1"/>
              </a:solidFill>
            </a:endParaRPr>
          </a:p>
          <a:p>
            <a:pPr indent="0" lvl="0" marL="0" rtl="0" algn="l">
              <a:spcBef>
                <a:spcPts val="0"/>
              </a:spcBef>
              <a:spcAft>
                <a:spcPts val="0"/>
              </a:spcAft>
              <a:buNone/>
            </a:pPr>
            <a:r>
              <a:rPr lang="ja" sz="1000">
                <a:solidFill>
                  <a:srgbClr val="F37C53"/>
                </a:solidFill>
              </a:rPr>
              <a:t>⓫　</a:t>
            </a:r>
            <a:r>
              <a:rPr lang="ja" sz="1000">
                <a:solidFill>
                  <a:schemeClr val="dk1"/>
                </a:solidFill>
              </a:rPr>
              <a:t>氏名</a:t>
            </a:r>
            <a:endParaRPr sz="1000">
              <a:solidFill>
                <a:schemeClr val="dk1"/>
              </a:solidFill>
            </a:endParaRPr>
          </a:p>
          <a:p>
            <a:pPr indent="0" lvl="0" marL="0" rtl="0" algn="l">
              <a:spcBef>
                <a:spcPts val="0"/>
              </a:spcBef>
              <a:spcAft>
                <a:spcPts val="0"/>
              </a:spcAft>
              <a:buNone/>
            </a:pPr>
            <a:r>
              <a:rPr lang="ja" sz="1000">
                <a:solidFill>
                  <a:srgbClr val="F37C53"/>
                </a:solidFill>
              </a:rPr>
              <a:t>⓬　</a:t>
            </a:r>
            <a:r>
              <a:rPr lang="ja" sz="1000">
                <a:solidFill>
                  <a:schemeClr val="dk1"/>
                </a:solidFill>
              </a:rPr>
              <a:t>会社名または屋号</a:t>
            </a:r>
            <a:endParaRPr sz="1000">
              <a:solidFill>
                <a:schemeClr val="dk1"/>
              </a:solidFill>
            </a:endParaRPr>
          </a:p>
          <a:p>
            <a:pPr indent="0" lvl="0" marL="0" rtl="0" algn="l">
              <a:spcBef>
                <a:spcPts val="0"/>
              </a:spcBef>
              <a:spcAft>
                <a:spcPts val="0"/>
              </a:spcAft>
              <a:buNone/>
            </a:pPr>
            <a:r>
              <a:rPr lang="ja" sz="1000">
                <a:solidFill>
                  <a:srgbClr val="F37C53"/>
                </a:solidFill>
              </a:rPr>
              <a:t>⓭　</a:t>
            </a:r>
            <a:r>
              <a:rPr lang="ja" sz="1000">
                <a:solidFill>
                  <a:schemeClr val="dk1"/>
                </a:solidFill>
              </a:rPr>
              <a:t>部署名</a:t>
            </a:r>
            <a:endParaRPr sz="1000">
              <a:solidFill>
                <a:schemeClr val="dk1"/>
              </a:solidFill>
            </a:endParaRPr>
          </a:p>
          <a:p>
            <a:pPr indent="0" lvl="0" marL="0" rtl="0" algn="l">
              <a:spcBef>
                <a:spcPts val="0"/>
              </a:spcBef>
              <a:spcAft>
                <a:spcPts val="0"/>
              </a:spcAft>
              <a:buNone/>
            </a:pPr>
            <a:r>
              <a:rPr lang="ja" sz="1000">
                <a:solidFill>
                  <a:srgbClr val="F37C53"/>
                </a:solidFill>
              </a:rPr>
              <a:t>⓮　</a:t>
            </a:r>
            <a:r>
              <a:rPr lang="ja" sz="1000">
                <a:solidFill>
                  <a:schemeClr val="dk1"/>
                </a:solidFill>
              </a:rPr>
              <a:t>国</a:t>
            </a:r>
            <a:endParaRPr sz="1000">
              <a:solidFill>
                <a:schemeClr val="dk1"/>
              </a:solidFill>
            </a:endParaRPr>
          </a:p>
          <a:p>
            <a:pPr indent="0" lvl="0" marL="0" rtl="0" algn="l">
              <a:spcBef>
                <a:spcPts val="0"/>
              </a:spcBef>
              <a:spcAft>
                <a:spcPts val="0"/>
              </a:spcAft>
              <a:buNone/>
            </a:pPr>
            <a:r>
              <a:rPr lang="ja" sz="1000">
                <a:solidFill>
                  <a:srgbClr val="F37C53"/>
                </a:solidFill>
              </a:rPr>
              <a:t>⓯　</a:t>
            </a:r>
            <a:r>
              <a:rPr lang="ja" sz="1000">
                <a:solidFill>
                  <a:schemeClr val="dk1"/>
                </a:solidFill>
              </a:rPr>
              <a:t>郵便番号</a:t>
            </a:r>
            <a:endParaRPr sz="1000">
              <a:solidFill>
                <a:schemeClr val="dk1"/>
              </a:solidFill>
            </a:endParaRPr>
          </a:p>
          <a:p>
            <a:pPr indent="0" lvl="0" marL="0" rtl="0" algn="l">
              <a:spcBef>
                <a:spcPts val="0"/>
              </a:spcBef>
              <a:spcAft>
                <a:spcPts val="0"/>
              </a:spcAft>
              <a:buNone/>
            </a:pPr>
            <a:r>
              <a:rPr lang="ja" sz="1000">
                <a:solidFill>
                  <a:srgbClr val="F37C53"/>
                </a:solidFill>
              </a:rPr>
              <a:t>⓰　</a:t>
            </a:r>
            <a:r>
              <a:rPr lang="ja" sz="1000">
                <a:solidFill>
                  <a:schemeClr val="dk1"/>
                </a:solidFill>
              </a:rPr>
              <a:t>住所</a:t>
            </a:r>
            <a:endParaRPr sz="1000">
              <a:solidFill>
                <a:schemeClr val="dk1"/>
              </a:solidFill>
            </a:endParaRPr>
          </a:p>
          <a:p>
            <a:pPr indent="0" lvl="0" marL="0" rtl="0" algn="l">
              <a:spcBef>
                <a:spcPts val="0"/>
              </a:spcBef>
              <a:spcAft>
                <a:spcPts val="0"/>
              </a:spcAft>
              <a:buNone/>
            </a:pPr>
            <a:r>
              <a:rPr lang="ja" sz="1000">
                <a:solidFill>
                  <a:srgbClr val="F37C53"/>
                </a:solidFill>
              </a:rPr>
              <a:t>⓱　</a:t>
            </a:r>
            <a:r>
              <a:rPr lang="ja" sz="1000">
                <a:solidFill>
                  <a:schemeClr val="dk1"/>
                </a:solidFill>
              </a:rPr>
              <a:t>TEL</a:t>
            </a:r>
            <a:endParaRPr sz="1000">
              <a:solidFill>
                <a:schemeClr val="dk1"/>
              </a:solidFill>
            </a:endParaRPr>
          </a:p>
          <a:p>
            <a:pPr indent="0" lvl="0" marL="0" rtl="0" algn="l">
              <a:spcBef>
                <a:spcPts val="0"/>
              </a:spcBef>
              <a:spcAft>
                <a:spcPts val="0"/>
              </a:spcAft>
              <a:buNone/>
            </a:pPr>
            <a:r>
              <a:rPr lang="ja" sz="1000">
                <a:solidFill>
                  <a:srgbClr val="F37C53"/>
                </a:solidFill>
              </a:rPr>
              <a:t>⓲　</a:t>
            </a:r>
            <a:r>
              <a:rPr lang="ja" sz="1000">
                <a:solidFill>
                  <a:schemeClr val="dk1"/>
                </a:solidFill>
              </a:rPr>
              <a:t>FAX</a:t>
            </a:r>
            <a:endParaRPr sz="1000">
              <a:solidFill>
                <a:schemeClr val="dk1"/>
              </a:solidFill>
            </a:endParaRPr>
          </a:p>
          <a:p>
            <a:pPr indent="0" lvl="0" marL="0" rtl="0" algn="l">
              <a:spcBef>
                <a:spcPts val="0"/>
              </a:spcBef>
              <a:spcAft>
                <a:spcPts val="0"/>
              </a:spcAft>
              <a:buNone/>
            </a:pPr>
            <a:r>
              <a:rPr lang="ja" sz="1000">
                <a:solidFill>
                  <a:srgbClr val="F37C53"/>
                </a:solidFill>
              </a:rPr>
              <a:t>⓳　</a:t>
            </a:r>
            <a:r>
              <a:rPr lang="ja" sz="1000">
                <a:solidFill>
                  <a:schemeClr val="dk1"/>
                </a:solidFill>
              </a:rPr>
              <a:t>メールアドレス</a:t>
            </a:r>
            <a:endParaRPr sz="1000">
              <a:solidFill>
                <a:schemeClr val="dk1"/>
              </a:solidFill>
            </a:endParaRPr>
          </a:p>
          <a:p>
            <a:pPr indent="0" lvl="0" marL="0" rtl="0" algn="l">
              <a:spcBef>
                <a:spcPts val="0"/>
              </a:spcBef>
              <a:spcAft>
                <a:spcPts val="0"/>
              </a:spcAft>
              <a:buNone/>
            </a:pPr>
            <a:r>
              <a:rPr lang="ja" sz="1000">
                <a:solidFill>
                  <a:srgbClr val="F37C53"/>
                </a:solidFill>
              </a:rPr>
              <a:t>⓴　</a:t>
            </a:r>
            <a:r>
              <a:rPr lang="ja" sz="1000">
                <a:solidFill>
                  <a:schemeClr val="dk1"/>
                </a:solidFill>
              </a:rPr>
              <a:t>システム管理者</a:t>
            </a:r>
            <a:endParaRPr sz="1000">
              <a:solidFill>
                <a:schemeClr val="dk1"/>
              </a:solidFill>
            </a:endParaRPr>
          </a:p>
          <a:p>
            <a:pPr indent="0" lvl="0" marL="0" rtl="0" algn="l">
              <a:spcBef>
                <a:spcPts val="0"/>
              </a:spcBef>
              <a:spcAft>
                <a:spcPts val="0"/>
              </a:spcAft>
              <a:buNone/>
            </a:pPr>
            <a:r>
              <a:rPr lang="ja" sz="1000">
                <a:solidFill>
                  <a:srgbClr val="F37C53"/>
                </a:solidFill>
              </a:rPr>
              <a:t>㉑　</a:t>
            </a:r>
            <a:r>
              <a:rPr lang="ja" sz="1000">
                <a:solidFill>
                  <a:schemeClr val="dk1"/>
                </a:solidFill>
              </a:rPr>
              <a:t>アカウント種類</a:t>
            </a:r>
            <a:endParaRPr sz="1000">
              <a:solidFill>
                <a:schemeClr val="dk1"/>
              </a:solidFill>
            </a:endParaRPr>
          </a:p>
          <a:p>
            <a:pPr indent="0" lvl="0" marL="0" rtl="0" algn="l">
              <a:spcBef>
                <a:spcPts val="0"/>
              </a:spcBef>
              <a:spcAft>
                <a:spcPts val="0"/>
              </a:spcAft>
              <a:buNone/>
            </a:pPr>
            <a:r>
              <a:rPr lang="ja" sz="1000">
                <a:solidFill>
                  <a:srgbClr val="F37C53"/>
                </a:solidFill>
              </a:rPr>
              <a:t>㉒　</a:t>
            </a:r>
            <a:r>
              <a:rPr lang="ja" sz="1000">
                <a:solidFill>
                  <a:schemeClr val="dk1"/>
                </a:solidFill>
              </a:rPr>
              <a:t>企業ID</a:t>
            </a:r>
            <a:endParaRPr sz="1000">
              <a:solidFill>
                <a:schemeClr val="dk1"/>
              </a:solidFill>
            </a:endParaRPr>
          </a:p>
          <a:p>
            <a:pPr indent="0" lvl="0" marL="0" rtl="0" algn="l">
              <a:spcBef>
                <a:spcPts val="0"/>
              </a:spcBef>
              <a:spcAft>
                <a:spcPts val="0"/>
              </a:spcAft>
              <a:buNone/>
            </a:pPr>
            <a:r>
              <a:rPr lang="ja" sz="1000">
                <a:solidFill>
                  <a:srgbClr val="F37C53"/>
                </a:solidFill>
              </a:rPr>
              <a:t>㉓　</a:t>
            </a:r>
            <a:r>
              <a:rPr lang="ja" sz="1000">
                <a:solidFill>
                  <a:schemeClr val="dk1"/>
                </a:solidFill>
              </a:rPr>
              <a:t>会員種別</a:t>
            </a:r>
            <a:endParaRPr sz="1000">
              <a:solidFill>
                <a:schemeClr val="dk1"/>
              </a:solidFill>
            </a:endParaRPr>
          </a:p>
          <a:p>
            <a:pPr indent="0" lvl="0" marL="0" rtl="0" algn="l">
              <a:spcBef>
                <a:spcPts val="0"/>
              </a:spcBef>
              <a:spcAft>
                <a:spcPts val="0"/>
              </a:spcAft>
              <a:buNone/>
            </a:pPr>
            <a:r>
              <a:rPr lang="ja" sz="1000">
                <a:solidFill>
                  <a:srgbClr val="F37C53"/>
                </a:solidFill>
              </a:rPr>
              <a:t>㉔　</a:t>
            </a:r>
            <a:r>
              <a:rPr lang="ja" sz="1000">
                <a:solidFill>
                  <a:schemeClr val="dk1"/>
                </a:solidFill>
              </a:rPr>
              <a:t>PRコメント</a:t>
            </a:r>
            <a:endParaRPr sz="1000">
              <a:solidFill>
                <a:schemeClr val="dk1"/>
              </a:solidFill>
            </a:endParaRPr>
          </a:p>
          <a:p>
            <a:pPr indent="0" lvl="0" marL="0" rtl="0" algn="l">
              <a:spcBef>
                <a:spcPts val="0"/>
              </a:spcBef>
              <a:spcAft>
                <a:spcPts val="0"/>
              </a:spcAft>
              <a:buNone/>
            </a:pPr>
            <a:r>
              <a:rPr lang="ja" sz="1000">
                <a:solidFill>
                  <a:srgbClr val="F37C53"/>
                </a:solidFill>
              </a:rPr>
              <a:t>㉕　</a:t>
            </a:r>
            <a:r>
              <a:rPr lang="ja" sz="1000">
                <a:solidFill>
                  <a:schemeClr val="dk1"/>
                </a:solidFill>
              </a:rPr>
              <a:t>ホームページURL</a:t>
            </a:r>
            <a:endParaRPr sz="1000">
              <a:solidFill>
                <a:schemeClr val="dk1"/>
              </a:solidFill>
            </a:endParaRPr>
          </a:p>
          <a:p>
            <a:pPr indent="0" lvl="0" marL="0" rtl="0" algn="l">
              <a:spcBef>
                <a:spcPts val="0"/>
              </a:spcBef>
              <a:spcAft>
                <a:spcPts val="0"/>
              </a:spcAft>
              <a:buNone/>
            </a:pPr>
            <a:r>
              <a:rPr lang="ja" sz="1000">
                <a:solidFill>
                  <a:srgbClr val="F37C53"/>
                </a:solidFill>
              </a:rPr>
              <a:t>㉖　</a:t>
            </a:r>
            <a:r>
              <a:rPr lang="ja" sz="1000">
                <a:solidFill>
                  <a:schemeClr val="dk1"/>
                </a:solidFill>
              </a:rPr>
              <a:t>都道府県</a:t>
            </a:r>
            <a:endParaRPr sz="1000">
              <a:solidFill>
                <a:schemeClr val="dk1"/>
              </a:solidFill>
            </a:endParaRPr>
          </a:p>
        </p:txBody>
      </p:sp>
      <p:pic>
        <p:nvPicPr>
          <p:cNvPr id="2133" name="Google Shape;2133;p114"/>
          <p:cNvPicPr preferRelativeResize="0"/>
          <p:nvPr/>
        </p:nvPicPr>
        <p:blipFill rotWithShape="1">
          <a:blip r:embed="rId3">
            <a:alphaModFix/>
          </a:blip>
          <a:srcRect b="0" l="12233" r="34716" t="0"/>
          <a:stretch/>
        </p:blipFill>
        <p:spPr>
          <a:xfrm>
            <a:off x="479200" y="1011200"/>
            <a:ext cx="2028349" cy="3826176"/>
          </a:xfrm>
          <a:prstGeom prst="rect">
            <a:avLst/>
          </a:prstGeom>
          <a:noFill/>
          <a:ln>
            <a:noFill/>
          </a:ln>
          <a:effectLst>
            <a:outerShdw blurRad="57150" rotWithShape="0" algn="bl" dir="5400000" dist="19050">
              <a:srgbClr val="000000">
                <a:alpha val="50000"/>
              </a:srgbClr>
            </a:outerShdw>
          </a:effectLst>
        </p:spPr>
      </p:pic>
      <p:sp>
        <p:nvSpPr>
          <p:cNvPr id="2134" name="Google Shape;2134;p114"/>
          <p:cNvSpPr txBox="1"/>
          <p:nvPr/>
        </p:nvSpPr>
        <p:spPr>
          <a:xfrm>
            <a:off x="865433" y="1538050"/>
            <a:ext cx="201300" cy="111300"/>
          </a:xfrm>
          <a:prstGeom prst="rect">
            <a:avLst/>
          </a:prstGeom>
          <a:noFill/>
          <a:ln>
            <a:noFill/>
          </a:ln>
        </p:spPr>
        <p:txBody>
          <a:bodyPr anchorCtr="0" anchor="t" bIns="91425" lIns="91425" spcFirstLastPara="1" rIns="91425" wrap="square" tIns="91425">
            <a:noAutofit/>
          </a:bodyPr>
          <a:lstStyle/>
          <a:p>
            <a:pPr indent="0" lvl="0" marL="0" rtl="0" algn="ctr">
              <a:lnSpc>
                <a:spcPct val="10000"/>
              </a:lnSpc>
              <a:spcBef>
                <a:spcPts val="0"/>
              </a:spcBef>
              <a:spcAft>
                <a:spcPts val="0"/>
              </a:spcAft>
              <a:buNone/>
            </a:pPr>
            <a:r>
              <a:rPr lang="ja" sz="600">
                <a:solidFill>
                  <a:srgbClr val="F37C53"/>
                </a:solidFill>
              </a:rPr>
              <a:t>❶</a:t>
            </a:r>
            <a:endParaRPr sz="600">
              <a:solidFill>
                <a:srgbClr val="F37C53"/>
              </a:solidFill>
            </a:endParaRPr>
          </a:p>
        </p:txBody>
      </p:sp>
      <p:sp>
        <p:nvSpPr>
          <p:cNvPr id="2135" name="Google Shape;2135;p114"/>
          <p:cNvSpPr txBox="1"/>
          <p:nvPr/>
        </p:nvSpPr>
        <p:spPr>
          <a:xfrm>
            <a:off x="865433" y="1640412"/>
            <a:ext cx="201300" cy="111300"/>
          </a:xfrm>
          <a:prstGeom prst="rect">
            <a:avLst/>
          </a:prstGeom>
          <a:noFill/>
          <a:ln>
            <a:noFill/>
          </a:ln>
        </p:spPr>
        <p:txBody>
          <a:bodyPr anchorCtr="0" anchor="t" bIns="91425" lIns="91425" spcFirstLastPara="1" rIns="91425" wrap="square" tIns="91425">
            <a:noAutofit/>
          </a:bodyPr>
          <a:lstStyle/>
          <a:p>
            <a:pPr indent="0" lvl="0" marL="0" rtl="0" algn="ctr">
              <a:lnSpc>
                <a:spcPct val="10000"/>
              </a:lnSpc>
              <a:spcBef>
                <a:spcPts val="0"/>
              </a:spcBef>
              <a:spcAft>
                <a:spcPts val="0"/>
              </a:spcAft>
              <a:buNone/>
            </a:pPr>
            <a:r>
              <a:rPr lang="ja" sz="600">
                <a:solidFill>
                  <a:srgbClr val="F37C53"/>
                </a:solidFill>
              </a:rPr>
              <a:t>❷</a:t>
            </a:r>
            <a:endParaRPr sz="600">
              <a:solidFill>
                <a:srgbClr val="F37C53"/>
              </a:solidFill>
            </a:endParaRPr>
          </a:p>
        </p:txBody>
      </p:sp>
      <p:sp>
        <p:nvSpPr>
          <p:cNvPr id="2136" name="Google Shape;2136;p114"/>
          <p:cNvSpPr txBox="1"/>
          <p:nvPr/>
        </p:nvSpPr>
        <p:spPr>
          <a:xfrm>
            <a:off x="865433" y="1844060"/>
            <a:ext cx="201300" cy="111300"/>
          </a:xfrm>
          <a:prstGeom prst="rect">
            <a:avLst/>
          </a:prstGeom>
          <a:noFill/>
          <a:ln>
            <a:noFill/>
          </a:ln>
        </p:spPr>
        <p:txBody>
          <a:bodyPr anchorCtr="0" anchor="t" bIns="91425" lIns="91425" spcFirstLastPara="1" rIns="91425" wrap="square" tIns="91425">
            <a:noAutofit/>
          </a:bodyPr>
          <a:lstStyle/>
          <a:p>
            <a:pPr indent="0" lvl="0" marL="0" rtl="0" algn="ctr">
              <a:lnSpc>
                <a:spcPct val="10000"/>
              </a:lnSpc>
              <a:spcBef>
                <a:spcPts val="0"/>
              </a:spcBef>
              <a:spcAft>
                <a:spcPts val="0"/>
              </a:spcAft>
              <a:buNone/>
            </a:pPr>
            <a:r>
              <a:rPr lang="ja" sz="600">
                <a:solidFill>
                  <a:srgbClr val="F37C53"/>
                </a:solidFill>
              </a:rPr>
              <a:t>❹</a:t>
            </a:r>
            <a:endParaRPr sz="600">
              <a:solidFill>
                <a:srgbClr val="F37C53"/>
              </a:solidFill>
            </a:endParaRPr>
          </a:p>
        </p:txBody>
      </p:sp>
      <p:sp>
        <p:nvSpPr>
          <p:cNvPr id="2137" name="Google Shape;2137;p114"/>
          <p:cNvSpPr txBox="1"/>
          <p:nvPr/>
        </p:nvSpPr>
        <p:spPr>
          <a:xfrm>
            <a:off x="865425" y="1732748"/>
            <a:ext cx="232500" cy="111300"/>
          </a:xfrm>
          <a:prstGeom prst="rect">
            <a:avLst/>
          </a:prstGeom>
          <a:noFill/>
          <a:ln>
            <a:noFill/>
          </a:ln>
        </p:spPr>
        <p:txBody>
          <a:bodyPr anchorCtr="0" anchor="t" bIns="91425" lIns="91425" spcFirstLastPara="1" rIns="91425" wrap="square" tIns="91425">
            <a:noAutofit/>
          </a:bodyPr>
          <a:lstStyle/>
          <a:p>
            <a:pPr indent="0" lvl="0" marL="0" rtl="0" algn="ctr">
              <a:lnSpc>
                <a:spcPct val="10000"/>
              </a:lnSpc>
              <a:spcBef>
                <a:spcPts val="0"/>
              </a:spcBef>
              <a:spcAft>
                <a:spcPts val="0"/>
              </a:spcAft>
              <a:buNone/>
            </a:pPr>
            <a:r>
              <a:rPr lang="ja" sz="600">
                <a:solidFill>
                  <a:srgbClr val="F37C53"/>
                </a:solidFill>
              </a:rPr>
              <a:t>❸</a:t>
            </a:r>
            <a:endParaRPr sz="600">
              <a:solidFill>
                <a:srgbClr val="F37C53"/>
              </a:solidFill>
            </a:endParaRPr>
          </a:p>
        </p:txBody>
      </p:sp>
      <p:sp>
        <p:nvSpPr>
          <p:cNvPr id="2138" name="Google Shape;2138;p114"/>
          <p:cNvSpPr txBox="1"/>
          <p:nvPr/>
        </p:nvSpPr>
        <p:spPr>
          <a:xfrm>
            <a:off x="865433" y="1921109"/>
            <a:ext cx="201300" cy="111300"/>
          </a:xfrm>
          <a:prstGeom prst="rect">
            <a:avLst/>
          </a:prstGeom>
          <a:noFill/>
          <a:ln>
            <a:noFill/>
          </a:ln>
        </p:spPr>
        <p:txBody>
          <a:bodyPr anchorCtr="0" anchor="t" bIns="91425" lIns="91425" spcFirstLastPara="1" rIns="91425" wrap="square" tIns="91425">
            <a:noAutofit/>
          </a:bodyPr>
          <a:lstStyle/>
          <a:p>
            <a:pPr indent="0" lvl="0" marL="0" rtl="0" algn="ctr">
              <a:lnSpc>
                <a:spcPct val="10000"/>
              </a:lnSpc>
              <a:spcBef>
                <a:spcPts val="0"/>
              </a:spcBef>
              <a:spcAft>
                <a:spcPts val="0"/>
              </a:spcAft>
              <a:buNone/>
            </a:pPr>
            <a:r>
              <a:rPr lang="ja" sz="600">
                <a:solidFill>
                  <a:srgbClr val="F37C53"/>
                </a:solidFill>
              </a:rPr>
              <a:t>❺</a:t>
            </a:r>
            <a:endParaRPr sz="600">
              <a:solidFill>
                <a:srgbClr val="F37C53"/>
              </a:solidFill>
            </a:endParaRPr>
          </a:p>
        </p:txBody>
      </p:sp>
      <p:sp>
        <p:nvSpPr>
          <p:cNvPr id="2139" name="Google Shape;2139;p114"/>
          <p:cNvSpPr txBox="1"/>
          <p:nvPr/>
        </p:nvSpPr>
        <p:spPr>
          <a:xfrm>
            <a:off x="865433" y="2014833"/>
            <a:ext cx="201300" cy="111300"/>
          </a:xfrm>
          <a:prstGeom prst="rect">
            <a:avLst/>
          </a:prstGeom>
          <a:noFill/>
          <a:ln>
            <a:noFill/>
          </a:ln>
        </p:spPr>
        <p:txBody>
          <a:bodyPr anchorCtr="0" anchor="t" bIns="91425" lIns="91425" spcFirstLastPara="1" rIns="91425" wrap="square" tIns="91425">
            <a:noAutofit/>
          </a:bodyPr>
          <a:lstStyle/>
          <a:p>
            <a:pPr indent="0" lvl="0" marL="0" rtl="0" algn="ctr">
              <a:lnSpc>
                <a:spcPct val="10000"/>
              </a:lnSpc>
              <a:spcBef>
                <a:spcPts val="0"/>
              </a:spcBef>
              <a:spcAft>
                <a:spcPts val="0"/>
              </a:spcAft>
              <a:buNone/>
            </a:pPr>
            <a:r>
              <a:rPr lang="ja" sz="600">
                <a:solidFill>
                  <a:srgbClr val="F37C53"/>
                </a:solidFill>
              </a:rPr>
              <a:t>❻</a:t>
            </a:r>
            <a:endParaRPr sz="600">
              <a:solidFill>
                <a:srgbClr val="F37C53"/>
              </a:solidFill>
            </a:endParaRPr>
          </a:p>
        </p:txBody>
      </p:sp>
      <p:sp>
        <p:nvSpPr>
          <p:cNvPr id="2140" name="Google Shape;2140;p114"/>
          <p:cNvSpPr txBox="1"/>
          <p:nvPr/>
        </p:nvSpPr>
        <p:spPr>
          <a:xfrm>
            <a:off x="868333" y="2137355"/>
            <a:ext cx="201300" cy="111300"/>
          </a:xfrm>
          <a:prstGeom prst="rect">
            <a:avLst/>
          </a:prstGeom>
          <a:noFill/>
          <a:ln>
            <a:noFill/>
          </a:ln>
        </p:spPr>
        <p:txBody>
          <a:bodyPr anchorCtr="0" anchor="t" bIns="91425" lIns="91425" spcFirstLastPara="1" rIns="91425" wrap="square" tIns="91425">
            <a:noAutofit/>
          </a:bodyPr>
          <a:lstStyle/>
          <a:p>
            <a:pPr indent="0" lvl="0" marL="0" rtl="0" algn="ctr">
              <a:lnSpc>
                <a:spcPct val="10000"/>
              </a:lnSpc>
              <a:spcBef>
                <a:spcPts val="0"/>
              </a:spcBef>
              <a:spcAft>
                <a:spcPts val="0"/>
              </a:spcAft>
              <a:buNone/>
            </a:pPr>
            <a:r>
              <a:rPr lang="ja" sz="600">
                <a:solidFill>
                  <a:srgbClr val="F37C53"/>
                </a:solidFill>
              </a:rPr>
              <a:t>❼</a:t>
            </a:r>
            <a:endParaRPr sz="600">
              <a:solidFill>
                <a:srgbClr val="F37C53"/>
              </a:solidFill>
            </a:endParaRPr>
          </a:p>
        </p:txBody>
      </p:sp>
      <p:sp>
        <p:nvSpPr>
          <p:cNvPr id="2141" name="Google Shape;2141;p114"/>
          <p:cNvSpPr txBox="1"/>
          <p:nvPr/>
        </p:nvSpPr>
        <p:spPr>
          <a:xfrm>
            <a:off x="865433" y="2228754"/>
            <a:ext cx="201300" cy="111300"/>
          </a:xfrm>
          <a:prstGeom prst="rect">
            <a:avLst/>
          </a:prstGeom>
          <a:noFill/>
          <a:ln>
            <a:noFill/>
          </a:ln>
        </p:spPr>
        <p:txBody>
          <a:bodyPr anchorCtr="0" anchor="t" bIns="91425" lIns="91425" spcFirstLastPara="1" rIns="91425" wrap="square" tIns="91425">
            <a:noAutofit/>
          </a:bodyPr>
          <a:lstStyle/>
          <a:p>
            <a:pPr indent="0" lvl="0" marL="0" rtl="0" algn="ctr">
              <a:lnSpc>
                <a:spcPct val="10000"/>
              </a:lnSpc>
              <a:spcBef>
                <a:spcPts val="0"/>
              </a:spcBef>
              <a:spcAft>
                <a:spcPts val="0"/>
              </a:spcAft>
              <a:buNone/>
            </a:pPr>
            <a:r>
              <a:rPr lang="ja" sz="600">
                <a:solidFill>
                  <a:srgbClr val="F37C53"/>
                </a:solidFill>
              </a:rPr>
              <a:t>❽</a:t>
            </a:r>
            <a:endParaRPr sz="600">
              <a:solidFill>
                <a:srgbClr val="F37C53"/>
              </a:solidFill>
            </a:endParaRPr>
          </a:p>
        </p:txBody>
      </p:sp>
      <p:sp>
        <p:nvSpPr>
          <p:cNvPr id="2142" name="Google Shape;2142;p114"/>
          <p:cNvSpPr txBox="1"/>
          <p:nvPr/>
        </p:nvSpPr>
        <p:spPr>
          <a:xfrm>
            <a:off x="868333" y="2340203"/>
            <a:ext cx="201300" cy="111300"/>
          </a:xfrm>
          <a:prstGeom prst="rect">
            <a:avLst/>
          </a:prstGeom>
          <a:noFill/>
          <a:ln>
            <a:noFill/>
          </a:ln>
        </p:spPr>
        <p:txBody>
          <a:bodyPr anchorCtr="0" anchor="t" bIns="91425" lIns="91425" spcFirstLastPara="1" rIns="91425" wrap="square" tIns="91425">
            <a:noAutofit/>
          </a:bodyPr>
          <a:lstStyle/>
          <a:p>
            <a:pPr indent="0" lvl="0" marL="0" rtl="0" algn="ctr">
              <a:lnSpc>
                <a:spcPct val="10000"/>
              </a:lnSpc>
              <a:spcBef>
                <a:spcPts val="0"/>
              </a:spcBef>
              <a:spcAft>
                <a:spcPts val="0"/>
              </a:spcAft>
              <a:buNone/>
            </a:pPr>
            <a:r>
              <a:rPr lang="ja" sz="600">
                <a:solidFill>
                  <a:srgbClr val="F37C53"/>
                </a:solidFill>
              </a:rPr>
              <a:t>❾</a:t>
            </a:r>
            <a:endParaRPr sz="600">
              <a:solidFill>
                <a:srgbClr val="F37C53"/>
              </a:solidFill>
            </a:endParaRPr>
          </a:p>
        </p:txBody>
      </p:sp>
      <p:sp>
        <p:nvSpPr>
          <p:cNvPr id="2143" name="Google Shape;2143;p114"/>
          <p:cNvSpPr txBox="1"/>
          <p:nvPr/>
        </p:nvSpPr>
        <p:spPr>
          <a:xfrm>
            <a:off x="868364" y="2507094"/>
            <a:ext cx="201300" cy="111300"/>
          </a:xfrm>
          <a:prstGeom prst="rect">
            <a:avLst/>
          </a:prstGeom>
          <a:noFill/>
          <a:ln>
            <a:noFill/>
          </a:ln>
        </p:spPr>
        <p:txBody>
          <a:bodyPr anchorCtr="0" anchor="t" bIns="91425" lIns="91425" spcFirstLastPara="1" rIns="91425" wrap="square" tIns="91425">
            <a:noAutofit/>
          </a:bodyPr>
          <a:lstStyle/>
          <a:p>
            <a:pPr indent="0" lvl="0" marL="0" rtl="0" algn="ctr">
              <a:lnSpc>
                <a:spcPct val="10000"/>
              </a:lnSpc>
              <a:spcBef>
                <a:spcPts val="0"/>
              </a:spcBef>
              <a:spcAft>
                <a:spcPts val="0"/>
              </a:spcAft>
              <a:buNone/>
            </a:pPr>
            <a:r>
              <a:rPr lang="ja" sz="600">
                <a:solidFill>
                  <a:srgbClr val="F37C53"/>
                </a:solidFill>
              </a:rPr>
              <a:t>❿</a:t>
            </a:r>
            <a:endParaRPr sz="600">
              <a:solidFill>
                <a:srgbClr val="F37C53"/>
              </a:solidFill>
            </a:endParaRPr>
          </a:p>
        </p:txBody>
      </p:sp>
      <p:sp>
        <p:nvSpPr>
          <p:cNvPr id="2144" name="Google Shape;2144;p114"/>
          <p:cNvSpPr txBox="1"/>
          <p:nvPr/>
        </p:nvSpPr>
        <p:spPr>
          <a:xfrm>
            <a:off x="868333" y="2606488"/>
            <a:ext cx="201300" cy="111300"/>
          </a:xfrm>
          <a:prstGeom prst="rect">
            <a:avLst/>
          </a:prstGeom>
          <a:noFill/>
          <a:ln>
            <a:noFill/>
          </a:ln>
        </p:spPr>
        <p:txBody>
          <a:bodyPr anchorCtr="0" anchor="t" bIns="91425" lIns="91425" spcFirstLastPara="1" rIns="91425" wrap="square" tIns="91425">
            <a:noAutofit/>
          </a:bodyPr>
          <a:lstStyle/>
          <a:p>
            <a:pPr indent="0" lvl="0" marL="0" rtl="0" algn="ctr">
              <a:lnSpc>
                <a:spcPct val="10000"/>
              </a:lnSpc>
              <a:spcBef>
                <a:spcPts val="0"/>
              </a:spcBef>
              <a:spcAft>
                <a:spcPts val="0"/>
              </a:spcAft>
              <a:buNone/>
            </a:pPr>
            <a:r>
              <a:rPr lang="ja" sz="600">
                <a:solidFill>
                  <a:srgbClr val="F37C53"/>
                </a:solidFill>
              </a:rPr>
              <a:t>⓫</a:t>
            </a:r>
            <a:endParaRPr sz="600">
              <a:solidFill>
                <a:srgbClr val="F37C53"/>
              </a:solidFill>
            </a:endParaRPr>
          </a:p>
        </p:txBody>
      </p:sp>
      <p:sp>
        <p:nvSpPr>
          <p:cNvPr id="2145" name="Google Shape;2145;p114"/>
          <p:cNvSpPr txBox="1"/>
          <p:nvPr/>
        </p:nvSpPr>
        <p:spPr>
          <a:xfrm>
            <a:off x="868333" y="2703838"/>
            <a:ext cx="201300" cy="111300"/>
          </a:xfrm>
          <a:prstGeom prst="rect">
            <a:avLst/>
          </a:prstGeom>
          <a:noFill/>
          <a:ln>
            <a:noFill/>
          </a:ln>
        </p:spPr>
        <p:txBody>
          <a:bodyPr anchorCtr="0" anchor="t" bIns="91425" lIns="91425" spcFirstLastPara="1" rIns="91425" wrap="square" tIns="91425">
            <a:noAutofit/>
          </a:bodyPr>
          <a:lstStyle/>
          <a:p>
            <a:pPr indent="0" lvl="0" marL="0" rtl="0" algn="ctr">
              <a:lnSpc>
                <a:spcPct val="10000"/>
              </a:lnSpc>
              <a:spcBef>
                <a:spcPts val="0"/>
              </a:spcBef>
              <a:spcAft>
                <a:spcPts val="0"/>
              </a:spcAft>
              <a:buNone/>
            </a:pPr>
            <a:r>
              <a:rPr lang="ja" sz="600">
                <a:solidFill>
                  <a:srgbClr val="F37C53"/>
                </a:solidFill>
              </a:rPr>
              <a:t>⓬</a:t>
            </a:r>
            <a:endParaRPr sz="600">
              <a:solidFill>
                <a:srgbClr val="F37C53"/>
              </a:solidFill>
            </a:endParaRPr>
          </a:p>
        </p:txBody>
      </p:sp>
      <p:sp>
        <p:nvSpPr>
          <p:cNvPr id="2146" name="Google Shape;2146;p114"/>
          <p:cNvSpPr txBox="1"/>
          <p:nvPr/>
        </p:nvSpPr>
        <p:spPr>
          <a:xfrm>
            <a:off x="865433" y="2812800"/>
            <a:ext cx="201300" cy="1113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600">
                <a:solidFill>
                  <a:srgbClr val="F37C53"/>
                </a:solidFill>
              </a:rPr>
              <a:t>⓭</a:t>
            </a:r>
            <a:endParaRPr sz="600">
              <a:solidFill>
                <a:srgbClr val="F37C53"/>
              </a:solidFill>
            </a:endParaRPr>
          </a:p>
        </p:txBody>
      </p:sp>
      <p:sp>
        <p:nvSpPr>
          <p:cNvPr id="2147" name="Google Shape;2147;p114"/>
          <p:cNvSpPr txBox="1"/>
          <p:nvPr/>
        </p:nvSpPr>
        <p:spPr>
          <a:xfrm>
            <a:off x="870349" y="2912588"/>
            <a:ext cx="201300" cy="1113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600">
                <a:solidFill>
                  <a:srgbClr val="F37C53"/>
                </a:solidFill>
              </a:rPr>
              <a:t>⓮</a:t>
            </a:r>
            <a:endParaRPr sz="600">
              <a:solidFill>
                <a:srgbClr val="F37C53"/>
              </a:solidFill>
            </a:endParaRPr>
          </a:p>
        </p:txBody>
      </p:sp>
      <p:sp>
        <p:nvSpPr>
          <p:cNvPr id="2148" name="Google Shape;2148;p114"/>
          <p:cNvSpPr txBox="1"/>
          <p:nvPr/>
        </p:nvSpPr>
        <p:spPr>
          <a:xfrm>
            <a:off x="865433" y="3010763"/>
            <a:ext cx="201300" cy="1113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600">
                <a:solidFill>
                  <a:srgbClr val="F37C53"/>
                </a:solidFill>
              </a:rPr>
              <a:t>⓯</a:t>
            </a:r>
            <a:endParaRPr sz="600">
              <a:solidFill>
                <a:srgbClr val="F37C53"/>
              </a:solidFill>
            </a:endParaRPr>
          </a:p>
        </p:txBody>
      </p:sp>
      <p:sp>
        <p:nvSpPr>
          <p:cNvPr id="2149" name="Google Shape;2149;p114"/>
          <p:cNvSpPr txBox="1"/>
          <p:nvPr/>
        </p:nvSpPr>
        <p:spPr>
          <a:xfrm>
            <a:off x="857587" y="3123000"/>
            <a:ext cx="201300" cy="1113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600">
                <a:solidFill>
                  <a:srgbClr val="F37C53"/>
                </a:solidFill>
              </a:rPr>
              <a:t>⓰</a:t>
            </a:r>
            <a:endParaRPr sz="600">
              <a:solidFill>
                <a:srgbClr val="F37C53"/>
              </a:solidFill>
            </a:endParaRPr>
          </a:p>
        </p:txBody>
      </p:sp>
      <p:sp>
        <p:nvSpPr>
          <p:cNvPr id="2150" name="Google Shape;2150;p114"/>
          <p:cNvSpPr txBox="1"/>
          <p:nvPr/>
        </p:nvSpPr>
        <p:spPr>
          <a:xfrm>
            <a:off x="849833" y="3235150"/>
            <a:ext cx="201300" cy="1113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600">
                <a:solidFill>
                  <a:srgbClr val="F37C53"/>
                </a:solidFill>
              </a:rPr>
              <a:t>⓱</a:t>
            </a:r>
            <a:endParaRPr sz="600">
              <a:solidFill>
                <a:srgbClr val="F37C53"/>
              </a:solidFill>
            </a:endParaRPr>
          </a:p>
        </p:txBody>
      </p:sp>
      <p:sp>
        <p:nvSpPr>
          <p:cNvPr id="2151" name="Google Shape;2151;p114"/>
          <p:cNvSpPr txBox="1"/>
          <p:nvPr/>
        </p:nvSpPr>
        <p:spPr>
          <a:xfrm>
            <a:off x="865433" y="3341197"/>
            <a:ext cx="201300" cy="1113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600">
                <a:solidFill>
                  <a:srgbClr val="F37C53"/>
                </a:solidFill>
              </a:rPr>
              <a:t>⓲</a:t>
            </a:r>
            <a:endParaRPr sz="600">
              <a:solidFill>
                <a:srgbClr val="F37C53"/>
              </a:solidFill>
            </a:endParaRPr>
          </a:p>
        </p:txBody>
      </p:sp>
      <p:sp>
        <p:nvSpPr>
          <p:cNvPr id="2152" name="Google Shape;2152;p114"/>
          <p:cNvSpPr txBox="1"/>
          <p:nvPr/>
        </p:nvSpPr>
        <p:spPr>
          <a:xfrm>
            <a:off x="861556" y="3433200"/>
            <a:ext cx="201300" cy="1113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600">
                <a:solidFill>
                  <a:srgbClr val="F37C53"/>
                </a:solidFill>
              </a:rPr>
              <a:t>⓳</a:t>
            </a:r>
            <a:endParaRPr sz="600">
              <a:solidFill>
                <a:srgbClr val="F37C53"/>
              </a:solidFill>
            </a:endParaRPr>
          </a:p>
        </p:txBody>
      </p:sp>
      <p:sp>
        <p:nvSpPr>
          <p:cNvPr id="2153" name="Google Shape;2153;p114"/>
          <p:cNvSpPr txBox="1"/>
          <p:nvPr/>
        </p:nvSpPr>
        <p:spPr>
          <a:xfrm>
            <a:off x="854656" y="3533358"/>
            <a:ext cx="201300" cy="1113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600">
                <a:solidFill>
                  <a:srgbClr val="F37C53"/>
                </a:solidFill>
              </a:rPr>
              <a:t>⓴</a:t>
            </a:r>
            <a:endParaRPr sz="600">
              <a:solidFill>
                <a:srgbClr val="F37C53"/>
              </a:solidFill>
            </a:endParaRPr>
          </a:p>
        </p:txBody>
      </p:sp>
      <p:sp>
        <p:nvSpPr>
          <p:cNvPr id="2154" name="Google Shape;2154;p114"/>
          <p:cNvSpPr txBox="1"/>
          <p:nvPr/>
        </p:nvSpPr>
        <p:spPr>
          <a:xfrm>
            <a:off x="853696" y="3622458"/>
            <a:ext cx="170100" cy="1113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600">
                <a:solidFill>
                  <a:srgbClr val="F37C53"/>
                </a:solidFill>
              </a:rPr>
              <a:t>㉑</a:t>
            </a:r>
            <a:endParaRPr sz="600">
              <a:solidFill>
                <a:srgbClr val="F37C53"/>
              </a:solidFill>
            </a:endParaRPr>
          </a:p>
        </p:txBody>
      </p:sp>
      <p:sp>
        <p:nvSpPr>
          <p:cNvPr id="2155" name="Google Shape;2155;p114"/>
          <p:cNvSpPr txBox="1"/>
          <p:nvPr/>
        </p:nvSpPr>
        <p:spPr>
          <a:xfrm>
            <a:off x="861452" y="3713785"/>
            <a:ext cx="170100" cy="1113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600">
                <a:solidFill>
                  <a:srgbClr val="F37C53"/>
                </a:solidFill>
              </a:rPr>
              <a:t>㉒</a:t>
            </a:r>
            <a:endParaRPr sz="600">
              <a:solidFill>
                <a:srgbClr val="F37C53"/>
              </a:solidFill>
            </a:endParaRPr>
          </a:p>
        </p:txBody>
      </p:sp>
      <p:sp>
        <p:nvSpPr>
          <p:cNvPr id="2156" name="Google Shape;2156;p114"/>
          <p:cNvSpPr txBox="1"/>
          <p:nvPr/>
        </p:nvSpPr>
        <p:spPr>
          <a:xfrm>
            <a:off x="861458" y="3811710"/>
            <a:ext cx="170100" cy="1113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600">
                <a:solidFill>
                  <a:srgbClr val="F37C53"/>
                </a:solidFill>
              </a:rPr>
              <a:t>㉓</a:t>
            </a:r>
            <a:endParaRPr sz="600">
              <a:solidFill>
                <a:srgbClr val="F37C53"/>
              </a:solidFill>
            </a:endParaRPr>
          </a:p>
        </p:txBody>
      </p:sp>
      <p:sp>
        <p:nvSpPr>
          <p:cNvPr id="2157" name="Google Shape;2157;p114"/>
          <p:cNvSpPr txBox="1"/>
          <p:nvPr/>
        </p:nvSpPr>
        <p:spPr>
          <a:xfrm>
            <a:off x="865433" y="4000960"/>
            <a:ext cx="170100" cy="1113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600">
                <a:solidFill>
                  <a:srgbClr val="F37C53"/>
                </a:solidFill>
              </a:rPr>
              <a:t>㉔</a:t>
            </a:r>
            <a:endParaRPr sz="600">
              <a:solidFill>
                <a:srgbClr val="F37C53"/>
              </a:solidFill>
            </a:endParaRPr>
          </a:p>
        </p:txBody>
      </p:sp>
      <p:sp>
        <p:nvSpPr>
          <p:cNvPr id="2158" name="Google Shape;2158;p114"/>
          <p:cNvSpPr txBox="1"/>
          <p:nvPr/>
        </p:nvSpPr>
        <p:spPr>
          <a:xfrm>
            <a:off x="865433" y="4253910"/>
            <a:ext cx="170100" cy="1113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600">
                <a:solidFill>
                  <a:srgbClr val="F37C53"/>
                </a:solidFill>
              </a:rPr>
              <a:t>㉕</a:t>
            </a:r>
            <a:endParaRPr sz="600">
              <a:solidFill>
                <a:srgbClr val="F37C53"/>
              </a:solidFill>
            </a:endParaRPr>
          </a:p>
        </p:txBody>
      </p:sp>
      <p:sp>
        <p:nvSpPr>
          <p:cNvPr id="2159" name="Google Shape;2159;p114"/>
          <p:cNvSpPr txBox="1"/>
          <p:nvPr/>
        </p:nvSpPr>
        <p:spPr>
          <a:xfrm>
            <a:off x="861458" y="4432110"/>
            <a:ext cx="170100" cy="1113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600">
                <a:solidFill>
                  <a:srgbClr val="F37C53"/>
                </a:solidFill>
              </a:rPr>
              <a:t>㉖</a:t>
            </a:r>
            <a:endParaRPr sz="600">
              <a:solidFill>
                <a:srgbClr val="F37C53"/>
              </a:solidFill>
            </a:endParaRPr>
          </a:p>
        </p:txBody>
      </p:sp>
      <p:sp>
        <p:nvSpPr>
          <p:cNvPr id="2160" name="Google Shape;2160;p114"/>
          <p:cNvSpPr txBox="1"/>
          <p:nvPr/>
        </p:nvSpPr>
        <p:spPr>
          <a:xfrm>
            <a:off x="5670975" y="1035350"/>
            <a:ext cx="31080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 sz="1000" u="sng">
                <a:solidFill>
                  <a:schemeClr val="hlink"/>
                </a:solidFill>
                <a:hlinkClick action="ppaction://hlinksldjump" r:id="rId4"/>
              </a:rPr>
              <a:t>40ページ</a:t>
            </a:r>
            <a:r>
              <a:rPr lang="ja" sz="1000">
                <a:solidFill>
                  <a:schemeClr val="dk1"/>
                </a:solidFill>
              </a:rPr>
              <a:t>同様の項目に修正</a:t>
            </a:r>
            <a:endParaRPr sz="1000">
              <a:solidFill>
                <a:schemeClr val="dk1"/>
              </a:solidFill>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4" name="Shape 2164"/>
        <p:cNvGrpSpPr/>
        <p:nvPr/>
      </p:nvGrpSpPr>
      <p:grpSpPr>
        <a:xfrm>
          <a:off x="0" y="0"/>
          <a:ext cx="0" cy="0"/>
          <a:chOff x="0" y="0"/>
          <a:chExt cx="0" cy="0"/>
        </a:xfrm>
      </p:grpSpPr>
      <p:pic>
        <p:nvPicPr>
          <p:cNvPr id="2165" name="Google Shape;2165;p115"/>
          <p:cNvPicPr preferRelativeResize="0"/>
          <p:nvPr/>
        </p:nvPicPr>
        <p:blipFill>
          <a:blip r:embed="rId3">
            <a:alphaModFix/>
          </a:blip>
          <a:stretch>
            <a:fillRect/>
          </a:stretch>
        </p:blipFill>
        <p:spPr>
          <a:xfrm>
            <a:off x="178551" y="1071950"/>
            <a:ext cx="4311876" cy="3895912"/>
          </a:xfrm>
          <a:prstGeom prst="rect">
            <a:avLst/>
          </a:prstGeom>
          <a:noFill/>
          <a:ln>
            <a:noFill/>
          </a:ln>
          <a:effectLst>
            <a:outerShdw blurRad="57150" rotWithShape="0" algn="bl" dir="5400000" dist="19050">
              <a:srgbClr val="000000">
                <a:alpha val="50000"/>
              </a:srgbClr>
            </a:outerShdw>
          </a:effectLst>
        </p:spPr>
      </p:pic>
      <p:sp>
        <p:nvSpPr>
          <p:cNvPr id="2166" name="Google Shape;2166;p115"/>
          <p:cNvSpPr txBox="1"/>
          <p:nvPr/>
        </p:nvSpPr>
        <p:spPr>
          <a:xfrm>
            <a:off x="8403350" y="4767275"/>
            <a:ext cx="620100" cy="273900"/>
          </a:xfrm>
          <a:prstGeom prst="rect">
            <a:avLst/>
          </a:prstGeom>
          <a:noFill/>
          <a:ln>
            <a:noFill/>
          </a:ln>
        </p:spPr>
        <p:txBody>
          <a:bodyPr anchorCtr="0" anchor="ctr" bIns="34275" lIns="68575" spcFirstLastPara="1" rIns="68575" wrap="square" tIns="34275">
            <a:noAutofit/>
          </a:bodyPr>
          <a:lstStyle/>
          <a:p>
            <a:pPr indent="0" lvl="0" marL="0" marR="0" rtl="0" algn="r">
              <a:spcBef>
                <a:spcPts val="0"/>
              </a:spcBef>
              <a:spcAft>
                <a:spcPts val="0"/>
              </a:spcAft>
              <a:buNone/>
            </a:pPr>
            <a:fld id="{00000000-1234-1234-1234-123412341234}" type="slidenum">
              <a:rPr lang="ja" sz="900">
                <a:solidFill>
                  <a:srgbClr val="888888"/>
                </a:solidFill>
                <a:latin typeface="Arial"/>
                <a:ea typeface="Arial"/>
                <a:cs typeface="Arial"/>
                <a:sym typeface="Arial"/>
              </a:rPr>
              <a:t>‹#›</a:t>
            </a:fld>
            <a:endParaRPr sz="900">
              <a:solidFill>
                <a:srgbClr val="888888"/>
              </a:solidFill>
              <a:latin typeface="Arial"/>
              <a:ea typeface="Arial"/>
              <a:cs typeface="Arial"/>
              <a:sym typeface="Arial"/>
            </a:endParaRPr>
          </a:p>
        </p:txBody>
      </p:sp>
      <p:sp>
        <p:nvSpPr>
          <p:cNvPr id="2167" name="Google Shape;2167;p115"/>
          <p:cNvSpPr/>
          <p:nvPr/>
        </p:nvSpPr>
        <p:spPr>
          <a:xfrm>
            <a:off x="0" y="0"/>
            <a:ext cx="9144000" cy="435600"/>
          </a:xfrm>
          <a:prstGeom prst="rect">
            <a:avLst/>
          </a:prstGeom>
          <a:gradFill>
            <a:gsLst>
              <a:gs pos="0">
                <a:srgbClr val="424242"/>
              </a:gs>
              <a:gs pos="100000">
                <a:srgbClr val="010101"/>
              </a:gs>
            </a:gsLst>
            <a:lin ang="540001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168" name="Google Shape;2168;p115"/>
          <p:cNvSpPr txBox="1"/>
          <p:nvPr/>
        </p:nvSpPr>
        <p:spPr>
          <a:xfrm>
            <a:off x="139875" y="80850"/>
            <a:ext cx="7724400" cy="273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rgbClr val="000000"/>
              </a:buClr>
              <a:buFont typeface="Arial"/>
              <a:buNone/>
            </a:pPr>
            <a:r>
              <a:rPr b="1" lang="ja">
                <a:solidFill>
                  <a:schemeClr val="lt1"/>
                </a:solidFill>
              </a:rPr>
              <a:t>研究者（決裁者アカウント）が研究者の発注を承認2.1 Front1</a:t>
            </a:r>
            <a:endParaRPr b="1">
              <a:solidFill>
                <a:schemeClr val="lt1"/>
              </a:solidFill>
            </a:endParaRPr>
          </a:p>
        </p:txBody>
      </p:sp>
      <p:sp>
        <p:nvSpPr>
          <p:cNvPr id="2169" name="Google Shape;2169;p115"/>
          <p:cNvSpPr txBox="1"/>
          <p:nvPr/>
        </p:nvSpPr>
        <p:spPr>
          <a:xfrm>
            <a:off x="139875" y="458425"/>
            <a:ext cx="85767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 sz="1200" u="sng">
                <a:solidFill>
                  <a:schemeClr val="dk2"/>
                </a:solidFill>
              </a:rPr>
              <a:t>研究者 発注依頼済み 研究者のメッセージ画面（研究者が発注依頼済み 決裁者が発注承認前）</a:t>
            </a:r>
            <a:endParaRPr sz="1200" u="sng">
              <a:solidFill>
                <a:schemeClr val="dk2"/>
              </a:solidFill>
            </a:endParaRPr>
          </a:p>
          <a:p>
            <a:pPr indent="0" lvl="0" marL="0" rtl="0" algn="l">
              <a:spcBef>
                <a:spcPts val="0"/>
              </a:spcBef>
              <a:spcAft>
                <a:spcPts val="0"/>
              </a:spcAft>
              <a:buNone/>
            </a:pPr>
            <a:r>
              <a:rPr lang="ja" sz="1200">
                <a:solidFill>
                  <a:schemeClr val="dk2"/>
                </a:solidFill>
              </a:rPr>
              <a:t>現状</a:t>
            </a:r>
            <a:endParaRPr sz="1200">
              <a:solidFill>
                <a:schemeClr val="dk2"/>
              </a:solidFill>
            </a:endParaRPr>
          </a:p>
        </p:txBody>
      </p:sp>
      <p:sp>
        <p:nvSpPr>
          <p:cNvPr id="2170" name="Google Shape;2170;p115"/>
          <p:cNvSpPr txBox="1"/>
          <p:nvPr/>
        </p:nvSpPr>
        <p:spPr>
          <a:xfrm>
            <a:off x="4851175" y="1087400"/>
            <a:ext cx="3865500" cy="1812300"/>
          </a:xfrm>
          <a:prstGeom prst="rect">
            <a:avLst/>
          </a:prstGeom>
          <a:noFill/>
          <a:ln cap="flat" cmpd="sng" w="19050">
            <a:solidFill>
              <a:srgbClr val="4A86E8"/>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ja" sz="1200">
                <a:solidFill>
                  <a:srgbClr val="F37C53"/>
                </a:solidFill>
              </a:rPr>
              <a:t>❶</a:t>
            </a:r>
            <a:r>
              <a:rPr lang="ja" sz="1200">
                <a:solidFill>
                  <a:srgbClr val="595959"/>
                </a:solidFill>
              </a:rPr>
              <a:t>　</a:t>
            </a:r>
            <a:r>
              <a:rPr lang="ja" sz="1200">
                <a:solidFill>
                  <a:srgbClr val="000000"/>
                </a:solidFill>
              </a:rPr>
              <a:t>閉じるボタン</a:t>
            </a:r>
            <a:endParaRPr sz="1200">
              <a:solidFill>
                <a:srgbClr val="000000"/>
              </a:solidFill>
            </a:endParaRPr>
          </a:p>
          <a:p>
            <a:pPr indent="0" lvl="0" marL="0" rtl="0" algn="l">
              <a:spcBef>
                <a:spcPts val="0"/>
              </a:spcBef>
              <a:spcAft>
                <a:spcPts val="0"/>
              </a:spcAft>
              <a:buNone/>
            </a:pPr>
            <a:r>
              <a:rPr lang="ja" sz="1200">
                <a:solidFill>
                  <a:srgbClr val="F37C53"/>
                </a:solidFill>
              </a:rPr>
              <a:t>❷</a:t>
            </a:r>
            <a:r>
              <a:rPr lang="ja" sz="1200">
                <a:solidFill>
                  <a:srgbClr val="595959"/>
                </a:solidFill>
              </a:rPr>
              <a:t>　</a:t>
            </a:r>
            <a:r>
              <a:rPr lang="ja" sz="1200">
                <a:solidFill>
                  <a:srgbClr val="000000"/>
                </a:solidFill>
              </a:rPr>
              <a:t>ファイルステータス確認ボタン</a:t>
            </a:r>
            <a:endParaRPr sz="1200">
              <a:solidFill>
                <a:srgbClr val="000000"/>
              </a:solidFill>
            </a:endParaRPr>
          </a:p>
          <a:p>
            <a:pPr indent="0" lvl="0" marL="0" rtl="0" algn="l">
              <a:spcBef>
                <a:spcPts val="0"/>
              </a:spcBef>
              <a:spcAft>
                <a:spcPts val="0"/>
              </a:spcAft>
              <a:buNone/>
            </a:pPr>
            <a:r>
              <a:rPr lang="ja" sz="1200">
                <a:solidFill>
                  <a:srgbClr val="F37C53"/>
                </a:solidFill>
              </a:rPr>
              <a:t>❸　</a:t>
            </a:r>
            <a:r>
              <a:rPr lang="ja" sz="1200">
                <a:solidFill>
                  <a:schemeClr val="dk1"/>
                </a:solidFill>
              </a:rPr>
              <a:t>キャンセル</a:t>
            </a:r>
            <a:endParaRPr sz="1200">
              <a:solidFill>
                <a:srgbClr val="F37C53"/>
              </a:solidFill>
            </a:endParaRPr>
          </a:p>
          <a:p>
            <a:pPr indent="0" lvl="0" marL="0" rtl="0" algn="l">
              <a:spcBef>
                <a:spcPts val="0"/>
              </a:spcBef>
              <a:spcAft>
                <a:spcPts val="0"/>
              </a:spcAft>
              <a:buNone/>
            </a:pPr>
            <a:r>
              <a:rPr lang="ja" sz="1200">
                <a:solidFill>
                  <a:srgbClr val="F37C53"/>
                </a:solidFill>
              </a:rPr>
              <a:t>❹　</a:t>
            </a:r>
            <a:r>
              <a:rPr lang="ja" sz="1200">
                <a:solidFill>
                  <a:schemeClr val="dk1"/>
                </a:solidFill>
              </a:rPr>
              <a:t>お問い合わせ案件名</a:t>
            </a:r>
            <a:endParaRPr sz="1200">
              <a:solidFill>
                <a:schemeClr val="dk1"/>
              </a:solidFill>
            </a:endParaRPr>
          </a:p>
          <a:p>
            <a:pPr indent="0" lvl="0" marL="0" rtl="0" algn="l">
              <a:spcBef>
                <a:spcPts val="0"/>
              </a:spcBef>
              <a:spcAft>
                <a:spcPts val="0"/>
              </a:spcAft>
              <a:buNone/>
            </a:pPr>
            <a:r>
              <a:rPr lang="ja" sz="1200">
                <a:solidFill>
                  <a:srgbClr val="F37C53"/>
                </a:solidFill>
              </a:rPr>
              <a:t>❺　</a:t>
            </a:r>
            <a:r>
              <a:rPr lang="ja" sz="1200">
                <a:solidFill>
                  <a:schemeClr val="dk1"/>
                </a:solidFill>
              </a:rPr>
              <a:t>ステータス</a:t>
            </a:r>
            <a:endParaRPr sz="1200">
              <a:solidFill>
                <a:schemeClr val="dk1"/>
              </a:solidFill>
            </a:endParaRPr>
          </a:p>
          <a:p>
            <a:pPr indent="0" lvl="0" marL="0" rtl="0" algn="l">
              <a:spcBef>
                <a:spcPts val="0"/>
              </a:spcBef>
              <a:spcAft>
                <a:spcPts val="0"/>
              </a:spcAft>
              <a:buNone/>
            </a:pPr>
            <a:r>
              <a:rPr lang="ja" sz="1200">
                <a:solidFill>
                  <a:srgbClr val="F37C53"/>
                </a:solidFill>
              </a:rPr>
              <a:t>❻　</a:t>
            </a:r>
            <a:r>
              <a:rPr lang="ja" sz="1200">
                <a:solidFill>
                  <a:schemeClr val="dk1"/>
                </a:solidFill>
              </a:rPr>
              <a:t>研究者のメッセージ（発注依頼）</a:t>
            </a:r>
            <a:endParaRPr sz="1200">
              <a:solidFill>
                <a:srgbClr val="000000"/>
              </a:solidFill>
            </a:endParaRPr>
          </a:p>
          <a:p>
            <a:pPr indent="0" lvl="0" marL="0" rtl="0" algn="l">
              <a:spcBef>
                <a:spcPts val="0"/>
              </a:spcBef>
              <a:spcAft>
                <a:spcPts val="0"/>
              </a:spcAft>
              <a:buNone/>
            </a:pPr>
            <a:r>
              <a:rPr lang="ja" sz="1200">
                <a:solidFill>
                  <a:srgbClr val="F37C53"/>
                </a:solidFill>
              </a:rPr>
              <a:t>❼　</a:t>
            </a:r>
            <a:r>
              <a:rPr lang="ja" sz="1200">
                <a:solidFill>
                  <a:schemeClr val="dk1"/>
                </a:solidFill>
              </a:rPr>
              <a:t>サプライヤーからのメッセージ（見積り提示）</a:t>
            </a:r>
            <a:endParaRPr sz="1200">
              <a:solidFill>
                <a:srgbClr val="000000"/>
              </a:solidFill>
            </a:endParaRPr>
          </a:p>
          <a:p>
            <a:pPr indent="0" lvl="0" marL="0" rtl="0" algn="l">
              <a:spcBef>
                <a:spcPts val="0"/>
              </a:spcBef>
              <a:spcAft>
                <a:spcPts val="0"/>
              </a:spcAft>
              <a:buNone/>
            </a:pPr>
            <a:r>
              <a:rPr lang="ja" sz="1200">
                <a:solidFill>
                  <a:srgbClr val="F37C53"/>
                </a:solidFill>
              </a:rPr>
              <a:t>❽　</a:t>
            </a:r>
            <a:r>
              <a:rPr lang="ja" sz="1200"/>
              <a:t>ステータス表示（決裁者へ発注依頼済み）</a:t>
            </a:r>
            <a:endParaRPr sz="1200">
              <a:solidFill>
                <a:srgbClr val="000000"/>
              </a:solidFill>
            </a:endParaRPr>
          </a:p>
          <a:p>
            <a:pPr indent="0" lvl="0" marL="0" rtl="0" algn="l">
              <a:spcBef>
                <a:spcPts val="0"/>
              </a:spcBef>
              <a:spcAft>
                <a:spcPts val="0"/>
              </a:spcAft>
              <a:buNone/>
            </a:pPr>
            <a:r>
              <a:rPr lang="ja" sz="1200">
                <a:solidFill>
                  <a:srgbClr val="F37C53"/>
                </a:solidFill>
              </a:rPr>
              <a:t>❾　</a:t>
            </a:r>
            <a:r>
              <a:rPr lang="ja" sz="1200">
                <a:solidFill>
                  <a:srgbClr val="000000"/>
                </a:solidFill>
              </a:rPr>
              <a:t>研究者の新規メッセージ入力</a:t>
            </a:r>
            <a:endParaRPr sz="1200">
              <a:solidFill>
                <a:srgbClr val="000000"/>
              </a:solidFill>
            </a:endParaRPr>
          </a:p>
        </p:txBody>
      </p:sp>
      <p:sp>
        <p:nvSpPr>
          <p:cNvPr id="2171" name="Google Shape;2171;p115"/>
          <p:cNvSpPr txBox="1"/>
          <p:nvPr/>
        </p:nvSpPr>
        <p:spPr>
          <a:xfrm>
            <a:off x="178550" y="1181514"/>
            <a:ext cx="291000" cy="226800"/>
          </a:xfrm>
          <a:prstGeom prst="rect">
            <a:avLst/>
          </a:prstGeom>
          <a:noFill/>
          <a:ln>
            <a:noFill/>
          </a:ln>
        </p:spPr>
        <p:txBody>
          <a:bodyPr anchorCtr="0" anchor="t" bIns="91425" lIns="91425" spcFirstLastPara="1" rIns="91425" wrap="square" tIns="91425">
            <a:noAutofit/>
          </a:bodyPr>
          <a:lstStyle/>
          <a:p>
            <a:pPr indent="0" lvl="0" marL="0" rtl="0" algn="ctr">
              <a:lnSpc>
                <a:spcPct val="10000"/>
              </a:lnSpc>
              <a:spcBef>
                <a:spcPts val="0"/>
              </a:spcBef>
              <a:spcAft>
                <a:spcPts val="0"/>
              </a:spcAft>
              <a:buNone/>
            </a:pPr>
            <a:r>
              <a:rPr lang="ja" sz="1100">
                <a:solidFill>
                  <a:srgbClr val="F37C53"/>
                </a:solidFill>
              </a:rPr>
              <a:t>❶</a:t>
            </a:r>
            <a:endParaRPr sz="1100">
              <a:solidFill>
                <a:srgbClr val="F37C53"/>
              </a:solidFill>
            </a:endParaRPr>
          </a:p>
        </p:txBody>
      </p:sp>
      <p:sp>
        <p:nvSpPr>
          <p:cNvPr id="2172" name="Google Shape;2172;p115"/>
          <p:cNvSpPr txBox="1"/>
          <p:nvPr/>
        </p:nvSpPr>
        <p:spPr>
          <a:xfrm>
            <a:off x="88725" y="1408314"/>
            <a:ext cx="291000" cy="2268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1100">
                <a:solidFill>
                  <a:srgbClr val="F37C53"/>
                </a:solidFill>
              </a:rPr>
              <a:t>❷</a:t>
            </a:r>
            <a:endParaRPr sz="1100">
              <a:solidFill>
                <a:srgbClr val="F37C53"/>
              </a:solidFill>
            </a:endParaRPr>
          </a:p>
        </p:txBody>
      </p:sp>
      <p:sp>
        <p:nvSpPr>
          <p:cNvPr id="2173" name="Google Shape;2173;p115"/>
          <p:cNvSpPr txBox="1"/>
          <p:nvPr/>
        </p:nvSpPr>
        <p:spPr>
          <a:xfrm>
            <a:off x="139875" y="2458339"/>
            <a:ext cx="291000" cy="2268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1100">
                <a:solidFill>
                  <a:srgbClr val="F37C53"/>
                </a:solidFill>
              </a:rPr>
              <a:t>❼</a:t>
            </a:r>
            <a:endParaRPr sz="1100">
              <a:solidFill>
                <a:srgbClr val="F37C53"/>
              </a:solidFill>
            </a:endParaRPr>
          </a:p>
        </p:txBody>
      </p:sp>
      <p:sp>
        <p:nvSpPr>
          <p:cNvPr id="2174" name="Google Shape;2174;p115"/>
          <p:cNvSpPr txBox="1"/>
          <p:nvPr/>
        </p:nvSpPr>
        <p:spPr>
          <a:xfrm>
            <a:off x="865800" y="1408314"/>
            <a:ext cx="291000" cy="2268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1100">
                <a:solidFill>
                  <a:srgbClr val="F37C53"/>
                </a:solidFill>
              </a:rPr>
              <a:t>❸</a:t>
            </a:r>
            <a:endParaRPr sz="1100">
              <a:solidFill>
                <a:srgbClr val="F37C53"/>
              </a:solidFill>
            </a:endParaRPr>
          </a:p>
        </p:txBody>
      </p:sp>
      <p:sp>
        <p:nvSpPr>
          <p:cNvPr id="2175" name="Google Shape;2175;p115"/>
          <p:cNvSpPr txBox="1"/>
          <p:nvPr/>
        </p:nvSpPr>
        <p:spPr>
          <a:xfrm>
            <a:off x="1776625" y="1116204"/>
            <a:ext cx="291000" cy="2268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1100">
                <a:solidFill>
                  <a:srgbClr val="F37C53"/>
                </a:solidFill>
              </a:rPr>
              <a:t>❹</a:t>
            </a:r>
            <a:endParaRPr sz="1100">
              <a:solidFill>
                <a:srgbClr val="F37C53"/>
              </a:solidFill>
            </a:endParaRPr>
          </a:p>
        </p:txBody>
      </p:sp>
      <p:sp>
        <p:nvSpPr>
          <p:cNvPr id="2176" name="Google Shape;2176;p115"/>
          <p:cNvSpPr txBox="1"/>
          <p:nvPr/>
        </p:nvSpPr>
        <p:spPr>
          <a:xfrm>
            <a:off x="3665438" y="1226489"/>
            <a:ext cx="291000" cy="2268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1100">
                <a:solidFill>
                  <a:srgbClr val="F37C53"/>
                </a:solidFill>
              </a:rPr>
              <a:t>❺</a:t>
            </a:r>
            <a:endParaRPr sz="1100">
              <a:solidFill>
                <a:srgbClr val="F37C53"/>
              </a:solidFill>
            </a:endParaRPr>
          </a:p>
        </p:txBody>
      </p:sp>
      <p:sp>
        <p:nvSpPr>
          <p:cNvPr id="2177" name="Google Shape;2177;p115"/>
          <p:cNvSpPr txBox="1"/>
          <p:nvPr/>
        </p:nvSpPr>
        <p:spPr>
          <a:xfrm>
            <a:off x="3572838" y="2906489"/>
            <a:ext cx="291000" cy="2268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1100">
                <a:solidFill>
                  <a:srgbClr val="F37C53"/>
                </a:solidFill>
              </a:rPr>
              <a:t>❻</a:t>
            </a:r>
            <a:endParaRPr sz="1100">
              <a:solidFill>
                <a:srgbClr val="F37C53"/>
              </a:solidFill>
            </a:endParaRPr>
          </a:p>
        </p:txBody>
      </p:sp>
      <p:sp>
        <p:nvSpPr>
          <p:cNvPr id="2178" name="Google Shape;2178;p115"/>
          <p:cNvSpPr txBox="1"/>
          <p:nvPr/>
        </p:nvSpPr>
        <p:spPr>
          <a:xfrm>
            <a:off x="88725" y="3187889"/>
            <a:ext cx="291000" cy="2268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1100">
                <a:solidFill>
                  <a:srgbClr val="F37C53"/>
                </a:solidFill>
              </a:rPr>
              <a:t>❽</a:t>
            </a:r>
            <a:endParaRPr sz="1100">
              <a:solidFill>
                <a:srgbClr val="F37C53"/>
              </a:solidFill>
            </a:endParaRPr>
          </a:p>
        </p:txBody>
      </p:sp>
      <p:sp>
        <p:nvSpPr>
          <p:cNvPr id="2179" name="Google Shape;2179;p115"/>
          <p:cNvSpPr txBox="1"/>
          <p:nvPr/>
        </p:nvSpPr>
        <p:spPr>
          <a:xfrm>
            <a:off x="178550" y="4088589"/>
            <a:ext cx="291000" cy="2268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1100">
                <a:solidFill>
                  <a:srgbClr val="F37C53"/>
                </a:solidFill>
              </a:rPr>
              <a:t>❾</a:t>
            </a:r>
            <a:endParaRPr sz="1100">
              <a:solidFill>
                <a:srgbClr val="F37C53"/>
              </a:solidFill>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3" name="Shape 2183"/>
        <p:cNvGrpSpPr/>
        <p:nvPr/>
      </p:nvGrpSpPr>
      <p:grpSpPr>
        <a:xfrm>
          <a:off x="0" y="0"/>
          <a:ext cx="0" cy="0"/>
          <a:chOff x="0" y="0"/>
          <a:chExt cx="0" cy="0"/>
        </a:xfrm>
      </p:grpSpPr>
      <p:pic>
        <p:nvPicPr>
          <p:cNvPr id="2184" name="Google Shape;2184;p116"/>
          <p:cNvPicPr preferRelativeResize="0"/>
          <p:nvPr/>
        </p:nvPicPr>
        <p:blipFill>
          <a:blip r:embed="rId3">
            <a:alphaModFix/>
          </a:blip>
          <a:stretch>
            <a:fillRect/>
          </a:stretch>
        </p:blipFill>
        <p:spPr>
          <a:xfrm>
            <a:off x="178551" y="1071950"/>
            <a:ext cx="4311876" cy="3895912"/>
          </a:xfrm>
          <a:prstGeom prst="rect">
            <a:avLst/>
          </a:prstGeom>
          <a:noFill/>
          <a:ln>
            <a:noFill/>
          </a:ln>
          <a:effectLst>
            <a:outerShdw blurRad="57150" rotWithShape="0" algn="bl" dir="5400000" dist="19050">
              <a:srgbClr val="000000">
                <a:alpha val="50000"/>
              </a:srgbClr>
            </a:outerShdw>
          </a:effectLst>
        </p:spPr>
      </p:pic>
      <p:sp>
        <p:nvSpPr>
          <p:cNvPr id="2185" name="Google Shape;2185;p116"/>
          <p:cNvSpPr txBox="1"/>
          <p:nvPr/>
        </p:nvSpPr>
        <p:spPr>
          <a:xfrm>
            <a:off x="8403350" y="4767275"/>
            <a:ext cx="620100" cy="273900"/>
          </a:xfrm>
          <a:prstGeom prst="rect">
            <a:avLst/>
          </a:prstGeom>
          <a:noFill/>
          <a:ln>
            <a:noFill/>
          </a:ln>
        </p:spPr>
        <p:txBody>
          <a:bodyPr anchorCtr="0" anchor="ctr" bIns="34275" lIns="68575" spcFirstLastPara="1" rIns="68575" wrap="square" tIns="34275">
            <a:noAutofit/>
          </a:bodyPr>
          <a:lstStyle/>
          <a:p>
            <a:pPr indent="0" lvl="0" marL="0" marR="0" rtl="0" algn="r">
              <a:spcBef>
                <a:spcPts val="0"/>
              </a:spcBef>
              <a:spcAft>
                <a:spcPts val="0"/>
              </a:spcAft>
              <a:buNone/>
            </a:pPr>
            <a:fld id="{00000000-1234-1234-1234-123412341234}" type="slidenum">
              <a:rPr lang="ja" sz="900">
                <a:solidFill>
                  <a:srgbClr val="888888"/>
                </a:solidFill>
                <a:latin typeface="Arial"/>
                <a:ea typeface="Arial"/>
                <a:cs typeface="Arial"/>
                <a:sym typeface="Arial"/>
              </a:rPr>
              <a:t>‹#›</a:t>
            </a:fld>
            <a:endParaRPr sz="900">
              <a:solidFill>
                <a:srgbClr val="888888"/>
              </a:solidFill>
              <a:latin typeface="Arial"/>
              <a:ea typeface="Arial"/>
              <a:cs typeface="Arial"/>
              <a:sym typeface="Arial"/>
            </a:endParaRPr>
          </a:p>
        </p:txBody>
      </p:sp>
      <p:sp>
        <p:nvSpPr>
          <p:cNvPr id="2186" name="Google Shape;2186;p116"/>
          <p:cNvSpPr/>
          <p:nvPr/>
        </p:nvSpPr>
        <p:spPr>
          <a:xfrm>
            <a:off x="0" y="0"/>
            <a:ext cx="9144000" cy="435600"/>
          </a:xfrm>
          <a:prstGeom prst="rect">
            <a:avLst/>
          </a:prstGeom>
          <a:gradFill>
            <a:gsLst>
              <a:gs pos="0">
                <a:srgbClr val="424242"/>
              </a:gs>
              <a:gs pos="100000">
                <a:srgbClr val="010101"/>
              </a:gs>
            </a:gsLst>
            <a:lin ang="540001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187" name="Google Shape;2187;p116"/>
          <p:cNvSpPr txBox="1"/>
          <p:nvPr/>
        </p:nvSpPr>
        <p:spPr>
          <a:xfrm>
            <a:off x="139875" y="80850"/>
            <a:ext cx="7724400" cy="273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rgbClr val="000000"/>
              </a:buClr>
              <a:buFont typeface="Arial"/>
              <a:buNone/>
            </a:pPr>
            <a:r>
              <a:rPr b="1" lang="ja">
                <a:solidFill>
                  <a:schemeClr val="lt1"/>
                </a:solidFill>
              </a:rPr>
              <a:t>研究者（決裁者アカウント）が研究者の発注を承認2.1 Front1</a:t>
            </a:r>
            <a:endParaRPr b="1">
              <a:solidFill>
                <a:schemeClr val="lt1"/>
              </a:solidFill>
            </a:endParaRPr>
          </a:p>
        </p:txBody>
      </p:sp>
      <p:sp>
        <p:nvSpPr>
          <p:cNvPr id="2188" name="Google Shape;2188;p116"/>
          <p:cNvSpPr txBox="1"/>
          <p:nvPr/>
        </p:nvSpPr>
        <p:spPr>
          <a:xfrm>
            <a:off x="139875" y="458425"/>
            <a:ext cx="85767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 sz="1200" u="sng">
                <a:solidFill>
                  <a:schemeClr val="dk2"/>
                </a:solidFill>
              </a:rPr>
              <a:t>研究者 発注依頼済み 研究者のメッセージ画面（研究者が発注依頼済み 決裁者が発注承認前）</a:t>
            </a:r>
            <a:endParaRPr sz="1200" u="sng">
              <a:solidFill>
                <a:schemeClr val="dk2"/>
              </a:solidFill>
            </a:endParaRPr>
          </a:p>
          <a:p>
            <a:pPr indent="0" lvl="0" marL="0" rtl="0" algn="l">
              <a:spcBef>
                <a:spcPts val="0"/>
              </a:spcBef>
              <a:spcAft>
                <a:spcPts val="0"/>
              </a:spcAft>
              <a:buNone/>
            </a:pPr>
            <a:r>
              <a:rPr lang="ja" sz="1200">
                <a:solidFill>
                  <a:srgbClr val="FF0000"/>
                </a:solidFill>
              </a:rPr>
              <a:t>修正案❶</a:t>
            </a:r>
            <a:endParaRPr sz="1200">
              <a:solidFill>
                <a:srgbClr val="FF0000"/>
              </a:solidFill>
            </a:endParaRPr>
          </a:p>
        </p:txBody>
      </p:sp>
      <p:sp>
        <p:nvSpPr>
          <p:cNvPr id="2189" name="Google Shape;2189;p116"/>
          <p:cNvSpPr txBox="1"/>
          <p:nvPr/>
        </p:nvSpPr>
        <p:spPr>
          <a:xfrm>
            <a:off x="4851175" y="1087400"/>
            <a:ext cx="3865500" cy="1812300"/>
          </a:xfrm>
          <a:prstGeom prst="rect">
            <a:avLst/>
          </a:prstGeom>
          <a:noFill/>
          <a:ln cap="flat" cmpd="sng" w="19050">
            <a:solidFill>
              <a:srgbClr val="4A86E8"/>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ja" sz="1200">
                <a:solidFill>
                  <a:srgbClr val="F37C53"/>
                </a:solidFill>
              </a:rPr>
              <a:t>❶</a:t>
            </a:r>
            <a:r>
              <a:rPr lang="ja" sz="1200">
                <a:solidFill>
                  <a:srgbClr val="595959"/>
                </a:solidFill>
              </a:rPr>
              <a:t>　</a:t>
            </a:r>
            <a:r>
              <a:rPr lang="ja" sz="1200">
                <a:solidFill>
                  <a:srgbClr val="000000"/>
                </a:solidFill>
              </a:rPr>
              <a:t>閉じるボタン</a:t>
            </a:r>
            <a:endParaRPr sz="1200">
              <a:solidFill>
                <a:srgbClr val="000000"/>
              </a:solidFill>
            </a:endParaRPr>
          </a:p>
          <a:p>
            <a:pPr indent="0" lvl="0" marL="0" rtl="0" algn="l">
              <a:spcBef>
                <a:spcPts val="0"/>
              </a:spcBef>
              <a:spcAft>
                <a:spcPts val="0"/>
              </a:spcAft>
              <a:buNone/>
            </a:pPr>
            <a:r>
              <a:rPr lang="ja" sz="1200">
                <a:solidFill>
                  <a:srgbClr val="F37C53"/>
                </a:solidFill>
              </a:rPr>
              <a:t>❷</a:t>
            </a:r>
            <a:r>
              <a:rPr lang="ja" sz="1200">
                <a:solidFill>
                  <a:srgbClr val="595959"/>
                </a:solidFill>
              </a:rPr>
              <a:t>　</a:t>
            </a:r>
            <a:r>
              <a:rPr lang="ja" sz="1200">
                <a:solidFill>
                  <a:srgbClr val="000000"/>
                </a:solidFill>
              </a:rPr>
              <a:t>ファイルステータス確認ボタン</a:t>
            </a:r>
            <a:endParaRPr sz="1200">
              <a:solidFill>
                <a:srgbClr val="000000"/>
              </a:solidFill>
            </a:endParaRPr>
          </a:p>
          <a:p>
            <a:pPr indent="0" lvl="0" marL="0" rtl="0" algn="l">
              <a:spcBef>
                <a:spcPts val="0"/>
              </a:spcBef>
              <a:spcAft>
                <a:spcPts val="0"/>
              </a:spcAft>
              <a:buNone/>
            </a:pPr>
            <a:r>
              <a:rPr lang="ja" sz="1200">
                <a:solidFill>
                  <a:srgbClr val="F37C53"/>
                </a:solidFill>
              </a:rPr>
              <a:t>❸　</a:t>
            </a:r>
            <a:r>
              <a:rPr lang="ja" sz="1200">
                <a:solidFill>
                  <a:schemeClr val="dk1"/>
                </a:solidFill>
              </a:rPr>
              <a:t>キャンセル</a:t>
            </a:r>
            <a:endParaRPr sz="1200">
              <a:solidFill>
                <a:srgbClr val="F37C53"/>
              </a:solidFill>
            </a:endParaRPr>
          </a:p>
          <a:p>
            <a:pPr indent="0" lvl="0" marL="0" rtl="0" algn="l">
              <a:spcBef>
                <a:spcPts val="0"/>
              </a:spcBef>
              <a:spcAft>
                <a:spcPts val="0"/>
              </a:spcAft>
              <a:buNone/>
            </a:pPr>
            <a:r>
              <a:rPr lang="ja" sz="1200">
                <a:solidFill>
                  <a:srgbClr val="F37C53"/>
                </a:solidFill>
              </a:rPr>
              <a:t>❹　</a:t>
            </a:r>
            <a:r>
              <a:rPr lang="ja" sz="1200">
                <a:solidFill>
                  <a:schemeClr val="dk1"/>
                </a:solidFill>
              </a:rPr>
              <a:t>お問い合わせ案件名</a:t>
            </a:r>
            <a:endParaRPr sz="1200">
              <a:solidFill>
                <a:schemeClr val="dk1"/>
              </a:solidFill>
            </a:endParaRPr>
          </a:p>
          <a:p>
            <a:pPr indent="0" lvl="0" marL="0" rtl="0" algn="l">
              <a:spcBef>
                <a:spcPts val="0"/>
              </a:spcBef>
              <a:spcAft>
                <a:spcPts val="0"/>
              </a:spcAft>
              <a:buNone/>
            </a:pPr>
            <a:r>
              <a:rPr lang="ja" sz="1200">
                <a:solidFill>
                  <a:srgbClr val="F37C53"/>
                </a:solidFill>
              </a:rPr>
              <a:t>❺　</a:t>
            </a:r>
            <a:r>
              <a:rPr lang="ja" sz="1200">
                <a:solidFill>
                  <a:schemeClr val="dk1"/>
                </a:solidFill>
              </a:rPr>
              <a:t>ステータス</a:t>
            </a:r>
            <a:endParaRPr sz="1200">
              <a:solidFill>
                <a:schemeClr val="dk1"/>
              </a:solidFill>
            </a:endParaRPr>
          </a:p>
          <a:p>
            <a:pPr indent="0" lvl="0" marL="0" rtl="0" algn="l">
              <a:spcBef>
                <a:spcPts val="0"/>
              </a:spcBef>
              <a:spcAft>
                <a:spcPts val="0"/>
              </a:spcAft>
              <a:buNone/>
            </a:pPr>
            <a:r>
              <a:rPr lang="ja" sz="1200">
                <a:solidFill>
                  <a:srgbClr val="F37C53"/>
                </a:solidFill>
              </a:rPr>
              <a:t>❻　</a:t>
            </a:r>
            <a:r>
              <a:rPr lang="ja" sz="1200">
                <a:solidFill>
                  <a:schemeClr val="dk1"/>
                </a:solidFill>
              </a:rPr>
              <a:t>研究者のメッセージ（発注依頼）</a:t>
            </a:r>
            <a:endParaRPr sz="1200">
              <a:solidFill>
                <a:srgbClr val="000000"/>
              </a:solidFill>
            </a:endParaRPr>
          </a:p>
          <a:p>
            <a:pPr indent="0" lvl="0" marL="0" rtl="0" algn="l">
              <a:spcBef>
                <a:spcPts val="0"/>
              </a:spcBef>
              <a:spcAft>
                <a:spcPts val="0"/>
              </a:spcAft>
              <a:buNone/>
            </a:pPr>
            <a:r>
              <a:rPr lang="ja" sz="1200">
                <a:solidFill>
                  <a:srgbClr val="F37C53"/>
                </a:solidFill>
              </a:rPr>
              <a:t>❼　</a:t>
            </a:r>
            <a:r>
              <a:rPr lang="ja" sz="1200">
                <a:solidFill>
                  <a:schemeClr val="dk1"/>
                </a:solidFill>
              </a:rPr>
              <a:t>サプライヤーからのメッセージ（見積り提示）</a:t>
            </a:r>
            <a:endParaRPr sz="1200">
              <a:solidFill>
                <a:srgbClr val="000000"/>
              </a:solidFill>
            </a:endParaRPr>
          </a:p>
          <a:p>
            <a:pPr indent="0" lvl="0" marL="0" rtl="0" algn="l">
              <a:spcBef>
                <a:spcPts val="0"/>
              </a:spcBef>
              <a:spcAft>
                <a:spcPts val="0"/>
              </a:spcAft>
              <a:buNone/>
            </a:pPr>
            <a:r>
              <a:rPr lang="ja" sz="1200">
                <a:solidFill>
                  <a:srgbClr val="F37C53"/>
                </a:solidFill>
              </a:rPr>
              <a:t>❽　</a:t>
            </a:r>
            <a:r>
              <a:rPr lang="ja" sz="1200"/>
              <a:t>ステータス表示（決裁者へ発注依頼済み）</a:t>
            </a:r>
            <a:endParaRPr sz="1200">
              <a:solidFill>
                <a:srgbClr val="000000"/>
              </a:solidFill>
            </a:endParaRPr>
          </a:p>
          <a:p>
            <a:pPr indent="0" lvl="0" marL="0" rtl="0" algn="l">
              <a:spcBef>
                <a:spcPts val="0"/>
              </a:spcBef>
              <a:spcAft>
                <a:spcPts val="0"/>
              </a:spcAft>
              <a:buNone/>
            </a:pPr>
            <a:r>
              <a:rPr lang="ja" sz="1200">
                <a:solidFill>
                  <a:srgbClr val="F37C53"/>
                </a:solidFill>
              </a:rPr>
              <a:t>❾　</a:t>
            </a:r>
            <a:r>
              <a:rPr lang="ja" sz="1200">
                <a:solidFill>
                  <a:srgbClr val="000000"/>
                </a:solidFill>
              </a:rPr>
              <a:t>研究者の新規メッセージ入力</a:t>
            </a:r>
            <a:endParaRPr sz="1200">
              <a:solidFill>
                <a:srgbClr val="000000"/>
              </a:solidFill>
            </a:endParaRPr>
          </a:p>
        </p:txBody>
      </p:sp>
      <p:sp>
        <p:nvSpPr>
          <p:cNvPr id="2190" name="Google Shape;2190;p116"/>
          <p:cNvSpPr txBox="1"/>
          <p:nvPr/>
        </p:nvSpPr>
        <p:spPr>
          <a:xfrm>
            <a:off x="178550" y="1181514"/>
            <a:ext cx="291000" cy="226800"/>
          </a:xfrm>
          <a:prstGeom prst="rect">
            <a:avLst/>
          </a:prstGeom>
          <a:noFill/>
          <a:ln>
            <a:noFill/>
          </a:ln>
        </p:spPr>
        <p:txBody>
          <a:bodyPr anchorCtr="0" anchor="t" bIns="91425" lIns="91425" spcFirstLastPara="1" rIns="91425" wrap="square" tIns="91425">
            <a:noAutofit/>
          </a:bodyPr>
          <a:lstStyle/>
          <a:p>
            <a:pPr indent="0" lvl="0" marL="0" rtl="0" algn="ctr">
              <a:lnSpc>
                <a:spcPct val="10000"/>
              </a:lnSpc>
              <a:spcBef>
                <a:spcPts val="0"/>
              </a:spcBef>
              <a:spcAft>
                <a:spcPts val="0"/>
              </a:spcAft>
              <a:buNone/>
            </a:pPr>
            <a:r>
              <a:rPr lang="ja" sz="1100">
                <a:solidFill>
                  <a:srgbClr val="F37C53"/>
                </a:solidFill>
              </a:rPr>
              <a:t>❶</a:t>
            </a:r>
            <a:endParaRPr sz="1100">
              <a:solidFill>
                <a:srgbClr val="F37C53"/>
              </a:solidFill>
            </a:endParaRPr>
          </a:p>
        </p:txBody>
      </p:sp>
      <p:sp>
        <p:nvSpPr>
          <p:cNvPr id="2191" name="Google Shape;2191;p116"/>
          <p:cNvSpPr txBox="1"/>
          <p:nvPr/>
        </p:nvSpPr>
        <p:spPr>
          <a:xfrm>
            <a:off x="88725" y="1408314"/>
            <a:ext cx="291000" cy="2268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1100">
                <a:solidFill>
                  <a:srgbClr val="F37C53"/>
                </a:solidFill>
              </a:rPr>
              <a:t>❷</a:t>
            </a:r>
            <a:endParaRPr sz="1100">
              <a:solidFill>
                <a:srgbClr val="F37C53"/>
              </a:solidFill>
            </a:endParaRPr>
          </a:p>
        </p:txBody>
      </p:sp>
      <p:sp>
        <p:nvSpPr>
          <p:cNvPr id="2192" name="Google Shape;2192;p116"/>
          <p:cNvSpPr txBox="1"/>
          <p:nvPr/>
        </p:nvSpPr>
        <p:spPr>
          <a:xfrm>
            <a:off x="139875" y="2458339"/>
            <a:ext cx="291000" cy="2268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1100">
                <a:solidFill>
                  <a:srgbClr val="F37C53"/>
                </a:solidFill>
              </a:rPr>
              <a:t>❼</a:t>
            </a:r>
            <a:endParaRPr sz="1100">
              <a:solidFill>
                <a:srgbClr val="F37C53"/>
              </a:solidFill>
            </a:endParaRPr>
          </a:p>
        </p:txBody>
      </p:sp>
      <p:sp>
        <p:nvSpPr>
          <p:cNvPr id="2193" name="Google Shape;2193;p116"/>
          <p:cNvSpPr txBox="1"/>
          <p:nvPr/>
        </p:nvSpPr>
        <p:spPr>
          <a:xfrm>
            <a:off x="865800" y="1408314"/>
            <a:ext cx="291000" cy="2268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1100">
                <a:solidFill>
                  <a:srgbClr val="F37C53"/>
                </a:solidFill>
              </a:rPr>
              <a:t>❸</a:t>
            </a:r>
            <a:endParaRPr sz="1100">
              <a:solidFill>
                <a:srgbClr val="F37C53"/>
              </a:solidFill>
            </a:endParaRPr>
          </a:p>
        </p:txBody>
      </p:sp>
      <p:sp>
        <p:nvSpPr>
          <p:cNvPr id="2194" name="Google Shape;2194;p116"/>
          <p:cNvSpPr txBox="1"/>
          <p:nvPr/>
        </p:nvSpPr>
        <p:spPr>
          <a:xfrm>
            <a:off x="1776625" y="1116204"/>
            <a:ext cx="291000" cy="2268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1100">
                <a:solidFill>
                  <a:srgbClr val="F37C53"/>
                </a:solidFill>
              </a:rPr>
              <a:t>❹</a:t>
            </a:r>
            <a:endParaRPr sz="1100">
              <a:solidFill>
                <a:srgbClr val="F37C53"/>
              </a:solidFill>
            </a:endParaRPr>
          </a:p>
        </p:txBody>
      </p:sp>
      <p:sp>
        <p:nvSpPr>
          <p:cNvPr id="2195" name="Google Shape;2195;p116"/>
          <p:cNvSpPr txBox="1"/>
          <p:nvPr/>
        </p:nvSpPr>
        <p:spPr>
          <a:xfrm>
            <a:off x="3665438" y="1226489"/>
            <a:ext cx="291000" cy="2268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1100">
                <a:solidFill>
                  <a:srgbClr val="F37C53"/>
                </a:solidFill>
              </a:rPr>
              <a:t>❺</a:t>
            </a:r>
            <a:endParaRPr sz="1100">
              <a:solidFill>
                <a:srgbClr val="F37C53"/>
              </a:solidFill>
            </a:endParaRPr>
          </a:p>
        </p:txBody>
      </p:sp>
      <p:sp>
        <p:nvSpPr>
          <p:cNvPr id="2196" name="Google Shape;2196;p116"/>
          <p:cNvSpPr txBox="1"/>
          <p:nvPr/>
        </p:nvSpPr>
        <p:spPr>
          <a:xfrm>
            <a:off x="3572838" y="2906489"/>
            <a:ext cx="291000" cy="2268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1100">
                <a:solidFill>
                  <a:srgbClr val="F37C53"/>
                </a:solidFill>
              </a:rPr>
              <a:t>❻</a:t>
            </a:r>
            <a:endParaRPr sz="1100">
              <a:solidFill>
                <a:srgbClr val="F37C53"/>
              </a:solidFill>
            </a:endParaRPr>
          </a:p>
        </p:txBody>
      </p:sp>
      <p:sp>
        <p:nvSpPr>
          <p:cNvPr id="2197" name="Google Shape;2197;p116"/>
          <p:cNvSpPr txBox="1"/>
          <p:nvPr/>
        </p:nvSpPr>
        <p:spPr>
          <a:xfrm>
            <a:off x="88725" y="3187889"/>
            <a:ext cx="291000" cy="2268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1100">
                <a:solidFill>
                  <a:srgbClr val="F37C53"/>
                </a:solidFill>
              </a:rPr>
              <a:t>❽</a:t>
            </a:r>
            <a:endParaRPr sz="1100">
              <a:solidFill>
                <a:srgbClr val="F37C53"/>
              </a:solidFill>
            </a:endParaRPr>
          </a:p>
        </p:txBody>
      </p:sp>
      <p:sp>
        <p:nvSpPr>
          <p:cNvPr id="2198" name="Google Shape;2198;p116"/>
          <p:cNvSpPr txBox="1"/>
          <p:nvPr/>
        </p:nvSpPr>
        <p:spPr>
          <a:xfrm>
            <a:off x="178550" y="4088589"/>
            <a:ext cx="291000" cy="2268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1100">
                <a:solidFill>
                  <a:srgbClr val="F37C53"/>
                </a:solidFill>
              </a:rPr>
              <a:t>❾</a:t>
            </a:r>
            <a:endParaRPr sz="1100">
              <a:solidFill>
                <a:srgbClr val="F37C53"/>
              </a:solidFill>
            </a:endParaRPr>
          </a:p>
        </p:txBody>
      </p:sp>
      <p:sp>
        <p:nvSpPr>
          <p:cNvPr id="2199" name="Google Shape;2199;p116"/>
          <p:cNvSpPr txBox="1"/>
          <p:nvPr/>
        </p:nvSpPr>
        <p:spPr>
          <a:xfrm>
            <a:off x="4851175" y="3130450"/>
            <a:ext cx="35022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 sz="1000"/>
              <a:t>❺ステータス「見積り」→「発注依頼」</a:t>
            </a:r>
            <a:endParaRPr sz="1000">
              <a:solidFill>
                <a:srgbClr val="000000"/>
              </a:solidFill>
            </a:endParaRP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3" name="Shape 2203"/>
        <p:cNvGrpSpPr/>
        <p:nvPr/>
      </p:nvGrpSpPr>
      <p:grpSpPr>
        <a:xfrm>
          <a:off x="0" y="0"/>
          <a:ext cx="0" cy="0"/>
          <a:chOff x="0" y="0"/>
          <a:chExt cx="0" cy="0"/>
        </a:xfrm>
      </p:grpSpPr>
      <p:pic>
        <p:nvPicPr>
          <p:cNvPr id="2204" name="Google Shape;2204;p117"/>
          <p:cNvPicPr preferRelativeResize="0"/>
          <p:nvPr/>
        </p:nvPicPr>
        <p:blipFill>
          <a:blip r:embed="rId3">
            <a:alphaModFix/>
          </a:blip>
          <a:stretch>
            <a:fillRect/>
          </a:stretch>
        </p:blipFill>
        <p:spPr>
          <a:xfrm>
            <a:off x="178550" y="1087400"/>
            <a:ext cx="4270675" cy="3770017"/>
          </a:xfrm>
          <a:prstGeom prst="rect">
            <a:avLst/>
          </a:prstGeom>
          <a:noFill/>
          <a:ln>
            <a:noFill/>
          </a:ln>
          <a:effectLst>
            <a:outerShdw blurRad="57150" rotWithShape="0" algn="bl" dir="5400000" dist="19050">
              <a:srgbClr val="000000">
                <a:alpha val="50000"/>
              </a:srgbClr>
            </a:outerShdw>
          </a:effectLst>
        </p:spPr>
      </p:pic>
      <p:sp>
        <p:nvSpPr>
          <p:cNvPr id="2205" name="Google Shape;2205;p117"/>
          <p:cNvSpPr txBox="1"/>
          <p:nvPr/>
        </p:nvSpPr>
        <p:spPr>
          <a:xfrm>
            <a:off x="8403350" y="4767275"/>
            <a:ext cx="620100" cy="273900"/>
          </a:xfrm>
          <a:prstGeom prst="rect">
            <a:avLst/>
          </a:prstGeom>
          <a:noFill/>
          <a:ln>
            <a:noFill/>
          </a:ln>
        </p:spPr>
        <p:txBody>
          <a:bodyPr anchorCtr="0" anchor="ctr" bIns="34275" lIns="68575" spcFirstLastPara="1" rIns="68575" wrap="square" tIns="34275">
            <a:noAutofit/>
          </a:bodyPr>
          <a:lstStyle/>
          <a:p>
            <a:pPr indent="0" lvl="0" marL="0" marR="0" rtl="0" algn="r">
              <a:spcBef>
                <a:spcPts val="0"/>
              </a:spcBef>
              <a:spcAft>
                <a:spcPts val="0"/>
              </a:spcAft>
              <a:buNone/>
            </a:pPr>
            <a:fld id="{00000000-1234-1234-1234-123412341234}" type="slidenum">
              <a:rPr lang="ja" sz="900">
                <a:solidFill>
                  <a:srgbClr val="888888"/>
                </a:solidFill>
                <a:latin typeface="Arial"/>
                <a:ea typeface="Arial"/>
                <a:cs typeface="Arial"/>
                <a:sym typeface="Arial"/>
              </a:rPr>
              <a:t>‹#›</a:t>
            </a:fld>
            <a:endParaRPr sz="900">
              <a:solidFill>
                <a:srgbClr val="888888"/>
              </a:solidFill>
              <a:latin typeface="Arial"/>
              <a:ea typeface="Arial"/>
              <a:cs typeface="Arial"/>
              <a:sym typeface="Arial"/>
            </a:endParaRPr>
          </a:p>
        </p:txBody>
      </p:sp>
      <p:sp>
        <p:nvSpPr>
          <p:cNvPr id="2206" name="Google Shape;2206;p117"/>
          <p:cNvSpPr/>
          <p:nvPr/>
        </p:nvSpPr>
        <p:spPr>
          <a:xfrm>
            <a:off x="0" y="0"/>
            <a:ext cx="9144000" cy="435600"/>
          </a:xfrm>
          <a:prstGeom prst="rect">
            <a:avLst/>
          </a:prstGeom>
          <a:gradFill>
            <a:gsLst>
              <a:gs pos="0">
                <a:srgbClr val="424242"/>
              </a:gs>
              <a:gs pos="100000">
                <a:srgbClr val="010101"/>
              </a:gs>
            </a:gsLst>
            <a:lin ang="540001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207" name="Google Shape;2207;p117"/>
          <p:cNvSpPr txBox="1"/>
          <p:nvPr/>
        </p:nvSpPr>
        <p:spPr>
          <a:xfrm>
            <a:off x="139875" y="80850"/>
            <a:ext cx="7724400" cy="273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rgbClr val="000000"/>
              </a:buClr>
              <a:buFont typeface="Arial"/>
              <a:buNone/>
            </a:pPr>
            <a:r>
              <a:rPr b="1" lang="ja">
                <a:solidFill>
                  <a:schemeClr val="lt1"/>
                </a:solidFill>
              </a:rPr>
              <a:t>研究者（決裁者アカウント）が研究者の発注を承認2.1 Front2</a:t>
            </a:r>
            <a:endParaRPr b="1">
              <a:solidFill>
                <a:schemeClr val="lt1"/>
              </a:solidFill>
            </a:endParaRPr>
          </a:p>
        </p:txBody>
      </p:sp>
      <p:sp>
        <p:nvSpPr>
          <p:cNvPr id="2208" name="Google Shape;2208;p117"/>
          <p:cNvSpPr txBox="1"/>
          <p:nvPr/>
        </p:nvSpPr>
        <p:spPr>
          <a:xfrm>
            <a:off x="139875" y="458425"/>
            <a:ext cx="89148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ja" sz="1200" u="sng">
                <a:solidFill>
                  <a:schemeClr val="dk2"/>
                </a:solidFill>
              </a:rPr>
              <a:t>研究者 発注依頼済み サプライヤーのメッセージ画面（研究者が発注依頼済み 決裁者が発注承認前）</a:t>
            </a:r>
            <a:endParaRPr sz="1200" u="sng">
              <a:solidFill>
                <a:schemeClr val="dk2"/>
              </a:solidFill>
            </a:endParaRPr>
          </a:p>
          <a:p>
            <a:pPr indent="0" lvl="0" marL="0" rtl="0" algn="l">
              <a:spcBef>
                <a:spcPts val="0"/>
              </a:spcBef>
              <a:spcAft>
                <a:spcPts val="0"/>
              </a:spcAft>
              <a:buNone/>
            </a:pPr>
            <a:r>
              <a:rPr lang="ja" sz="1200">
                <a:solidFill>
                  <a:schemeClr val="dk2"/>
                </a:solidFill>
              </a:rPr>
              <a:t>現状</a:t>
            </a:r>
            <a:endParaRPr sz="1200">
              <a:solidFill>
                <a:schemeClr val="dk2"/>
              </a:solidFill>
            </a:endParaRPr>
          </a:p>
        </p:txBody>
      </p:sp>
      <p:sp>
        <p:nvSpPr>
          <p:cNvPr id="2209" name="Google Shape;2209;p117"/>
          <p:cNvSpPr txBox="1"/>
          <p:nvPr/>
        </p:nvSpPr>
        <p:spPr>
          <a:xfrm>
            <a:off x="4851175" y="1087400"/>
            <a:ext cx="3865500" cy="1891200"/>
          </a:xfrm>
          <a:prstGeom prst="rect">
            <a:avLst/>
          </a:prstGeom>
          <a:noFill/>
          <a:ln cap="flat" cmpd="sng" w="19050">
            <a:solidFill>
              <a:srgbClr val="4A86E8"/>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ja" sz="1200">
                <a:solidFill>
                  <a:srgbClr val="F37C53"/>
                </a:solidFill>
              </a:rPr>
              <a:t>❶</a:t>
            </a:r>
            <a:r>
              <a:rPr lang="ja" sz="1200">
                <a:solidFill>
                  <a:srgbClr val="595959"/>
                </a:solidFill>
              </a:rPr>
              <a:t>　</a:t>
            </a:r>
            <a:r>
              <a:rPr lang="ja" sz="1200">
                <a:solidFill>
                  <a:srgbClr val="000000"/>
                </a:solidFill>
              </a:rPr>
              <a:t>閉じるボタン</a:t>
            </a:r>
            <a:endParaRPr sz="1200">
              <a:solidFill>
                <a:srgbClr val="000000"/>
              </a:solidFill>
            </a:endParaRPr>
          </a:p>
          <a:p>
            <a:pPr indent="0" lvl="0" marL="0" rtl="0" algn="l">
              <a:spcBef>
                <a:spcPts val="0"/>
              </a:spcBef>
              <a:spcAft>
                <a:spcPts val="0"/>
              </a:spcAft>
              <a:buNone/>
            </a:pPr>
            <a:r>
              <a:rPr lang="ja" sz="1200">
                <a:solidFill>
                  <a:srgbClr val="F37C53"/>
                </a:solidFill>
              </a:rPr>
              <a:t>❷</a:t>
            </a:r>
            <a:r>
              <a:rPr lang="ja" sz="1200">
                <a:solidFill>
                  <a:srgbClr val="595959"/>
                </a:solidFill>
              </a:rPr>
              <a:t>　</a:t>
            </a:r>
            <a:r>
              <a:rPr lang="ja" sz="1200">
                <a:solidFill>
                  <a:srgbClr val="000000"/>
                </a:solidFill>
              </a:rPr>
              <a:t>ファイルステータス確認ボタン</a:t>
            </a:r>
            <a:endParaRPr sz="1200">
              <a:solidFill>
                <a:srgbClr val="000000"/>
              </a:solidFill>
            </a:endParaRPr>
          </a:p>
          <a:p>
            <a:pPr indent="0" lvl="0" marL="0" rtl="0" algn="l">
              <a:spcBef>
                <a:spcPts val="0"/>
              </a:spcBef>
              <a:spcAft>
                <a:spcPts val="0"/>
              </a:spcAft>
              <a:buNone/>
            </a:pPr>
            <a:r>
              <a:rPr lang="ja" sz="1200">
                <a:solidFill>
                  <a:srgbClr val="F37C53"/>
                </a:solidFill>
              </a:rPr>
              <a:t>❸　</a:t>
            </a:r>
            <a:r>
              <a:rPr lang="ja" sz="1200"/>
              <a:t>発注を承認</a:t>
            </a:r>
            <a:endParaRPr sz="1200">
              <a:solidFill>
                <a:srgbClr val="000000"/>
              </a:solidFill>
            </a:endParaRPr>
          </a:p>
          <a:p>
            <a:pPr indent="0" lvl="0" marL="0" rtl="0" algn="l">
              <a:spcBef>
                <a:spcPts val="0"/>
              </a:spcBef>
              <a:spcAft>
                <a:spcPts val="0"/>
              </a:spcAft>
              <a:buClr>
                <a:schemeClr val="dk1"/>
              </a:buClr>
              <a:buSzPts val="1100"/>
              <a:buFont typeface="Arial"/>
              <a:buNone/>
            </a:pPr>
            <a:r>
              <a:rPr lang="ja" sz="1200">
                <a:solidFill>
                  <a:srgbClr val="F37C53"/>
                </a:solidFill>
              </a:rPr>
              <a:t>❹　</a:t>
            </a:r>
            <a:r>
              <a:rPr lang="ja" sz="1200">
                <a:solidFill>
                  <a:schemeClr val="dk1"/>
                </a:solidFill>
              </a:rPr>
              <a:t>辞退</a:t>
            </a:r>
            <a:endParaRPr sz="1200"/>
          </a:p>
          <a:p>
            <a:pPr indent="0" lvl="0" marL="0" rtl="0" algn="l">
              <a:spcBef>
                <a:spcPts val="0"/>
              </a:spcBef>
              <a:spcAft>
                <a:spcPts val="0"/>
              </a:spcAft>
              <a:buNone/>
            </a:pPr>
            <a:r>
              <a:rPr lang="ja" sz="1200">
                <a:solidFill>
                  <a:srgbClr val="F37C53"/>
                </a:solidFill>
              </a:rPr>
              <a:t>❺　</a:t>
            </a:r>
            <a:r>
              <a:rPr lang="ja" sz="1200">
                <a:solidFill>
                  <a:schemeClr val="dk1"/>
                </a:solidFill>
              </a:rPr>
              <a:t>お問い合わせ案件名</a:t>
            </a:r>
            <a:endParaRPr sz="1200">
              <a:solidFill>
                <a:schemeClr val="dk1"/>
              </a:solidFill>
            </a:endParaRPr>
          </a:p>
          <a:p>
            <a:pPr indent="0" lvl="0" marL="0" rtl="0" algn="l">
              <a:spcBef>
                <a:spcPts val="0"/>
              </a:spcBef>
              <a:spcAft>
                <a:spcPts val="0"/>
              </a:spcAft>
              <a:buNone/>
            </a:pPr>
            <a:r>
              <a:rPr lang="ja" sz="1200">
                <a:solidFill>
                  <a:srgbClr val="F37C53"/>
                </a:solidFill>
              </a:rPr>
              <a:t>❻　</a:t>
            </a:r>
            <a:r>
              <a:rPr lang="ja" sz="1200">
                <a:solidFill>
                  <a:schemeClr val="dk1"/>
                </a:solidFill>
              </a:rPr>
              <a:t>ステータス</a:t>
            </a:r>
            <a:endParaRPr sz="1200">
              <a:solidFill>
                <a:schemeClr val="dk1"/>
              </a:solidFill>
            </a:endParaRPr>
          </a:p>
          <a:p>
            <a:pPr indent="0" lvl="0" marL="0" rtl="0" algn="l">
              <a:spcBef>
                <a:spcPts val="0"/>
              </a:spcBef>
              <a:spcAft>
                <a:spcPts val="0"/>
              </a:spcAft>
              <a:buNone/>
            </a:pPr>
            <a:r>
              <a:rPr lang="ja" sz="1200">
                <a:solidFill>
                  <a:srgbClr val="F37C53"/>
                </a:solidFill>
              </a:rPr>
              <a:t>❼　</a:t>
            </a:r>
            <a:r>
              <a:rPr lang="ja" sz="1200">
                <a:solidFill>
                  <a:schemeClr val="dk1"/>
                </a:solidFill>
              </a:rPr>
              <a:t>サプライヤーからのメッセージ（見積り提示）</a:t>
            </a:r>
            <a:endParaRPr sz="1200">
              <a:solidFill>
                <a:srgbClr val="000000"/>
              </a:solidFill>
            </a:endParaRPr>
          </a:p>
          <a:p>
            <a:pPr indent="0" lvl="0" marL="0" rtl="0" algn="l">
              <a:spcBef>
                <a:spcPts val="0"/>
              </a:spcBef>
              <a:spcAft>
                <a:spcPts val="0"/>
              </a:spcAft>
              <a:buNone/>
            </a:pPr>
            <a:r>
              <a:rPr lang="ja" sz="1200">
                <a:solidFill>
                  <a:srgbClr val="F37C53"/>
                </a:solidFill>
              </a:rPr>
              <a:t>❽　</a:t>
            </a:r>
            <a:r>
              <a:rPr lang="ja" sz="1200">
                <a:solidFill>
                  <a:schemeClr val="dk1"/>
                </a:solidFill>
              </a:rPr>
              <a:t>研究者のメッセージ（見積り依頼）</a:t>
            </a:r>
            <a:endParaRPr sz="1200">
              <a:solidFill>
                <a:srgbClr val="000000"/>
              </a:solidFill>
            </a:endParaRPr>
          </a:p>
          <a:p>
            <a:pPr indent="0" lvl="0" marL="0" rtl="0" algn="l">
              <a:spcBef>
                <a:spcPts val="0"/>
              </a:spcBef>
              <a:spcAft>
                <a:spcPts val="0"/>
              </a:spcAft>
              <a:buNone/>
            </a:pPr>
            <a:r>
              <a:rPr lang="ja" sz="1200">
                <a:solidFill>
                  <a:srgbClr val="F37C53"/>
                </a:solidFill>
              </a:rPr>
              <a:t>❾　</a:t>
            </a:r>
            <a:r>
              <a:rPr lang="ja" sz="1200">
                <a:solidFill>
                  <a:schemeClr val="dk1"/>
                </a:solidFill>
              </a:rPr>
              <a:t>研究者の新規メッセージ入力</a:t>
            </a:r>
            <a:endParaRPr sz="1200"/>
          </a:p>
        </p:txBody>
      </p:sp>
      <p:sp>
        <p:nvSpPr>
          <p:cNvPr id="2210" name="Google Shape;2210;p117"/>
          <p:cNvSpPr txBox="1"/>
          <p:nvPr/>
        </p:nvSpPr>
        <p:spPr>
          <a:xfrm>
            <a:off x="178550" y="1181514"/>
            <a:ext cx="291000" cy="226800"/>
          </a:xfrm>
          <a:prstGeom prst="rect">
            <a:avLst/>
          </a:prstGeom>
          <a:noFill/>
          <a:ln>
            <a:noFill/>
          </a:ln>
        </p:spPr>
        <p:txBody>
          <a:bodyPr anchorCtr="0" anchor="t" bIns="91425" lIns="91425" spcFirstLastPara="1" rIns="91425" wrap="square" tIns="91425">
            <a:noAutofit/>
          </a:bodyPr>
          <a:lstStyle/>
          <a:p>
            <a:pPr indent="0" lvl="0" marL="0" rtl="0" algn="ctr">
              <a:lnSpc>
                <a:spcPct val="10000"/>
              </a:lnSpc>
              <a:spcBef>
                <a:spcPts val="0"/>
              </a:spcBef>
              <a:spcAft>
                <a:spcPts val="0"/>
              </a:spcAft>
              <a:buNone/>
            </a:pPr>
            <a:r>
              <a:rPr lang="ja" sz="1100">
                <a:solidFill>
                  <a:srgbClr val="F37C53"/>
                </a:solidFill>
              </a:rPr>
              <a:t>❶</a:t>
            </a:r>
            <a:endParaRPr sz="1100">
              <a:solidFill>
                <a:srgbClr val="F37C53"/>
              </a:solidFill>
            </a:endParaRPr>
          </a:p>
        </p:txBody>
      </p:sp>
      <p:sp>
        <p:nvSpPr>
          <p:cNvPr id="2211" name="Google Shape;2211;p117"/>
          <p:cNvSpPr txBox="1"/>
          <p:nvPr/>
        </p:nvSpPr>
        <p:spPr>
          <a:xfrm>
            <a:off x="44400" y="1382789"/>
            <a:ext cx="291000" cy="2268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1100">
                <a:solidFill>
                  <a:srgbClr val="F37C53"/>
                </a:solidFill>
              </a:rPr>
              <a:t>❷</a:t>
            </a:r>
            <a:endParaRPr sz="1100">
              <a:solidFill>
                <a:srgbClr val="F37C53"/>
              </a:solidFill>
            </a:endParaRPr>
          </a:p>
        </p:txBody>
      </p:sp>
      <p:sp>
        <p:nvSpPr>
          <p:cNvPr id="2212" name="Google Shape;2212;p117"/>
          <p:cNvSpPr txBox="1"/>
          <p:nvPr/>
        </p:nvSpPr>
        <p:spPr>
          <a:xfrm>
            <a:off x="1919775" y="2495839"/>
            <a:ext cx="291000" cy="2268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1100">
                <a:solidFill>
                  <a:srgbClr val="F37C53"/>
                </a:solidFill>
              </a:rPr>
              <a:t>❼</a:t>
            </a:r>
            <a:endParaRPr sz="1100">
              <a:solidFill>
                <a:srgbClr val="F37C53"/>
              </a:solidFill>
            </a:endParaRPr>
          </a:p>
        </p:txBody>
      </p:sp>
      <p:sp>
        <p:nvSpPr>
          <p:cNvPr id="2213" name="Google Shape;2213;p117"/>
          <p:cNvSpPr txBox="1"/>
          <p:nvPr/>
        </p:nvSpPr>
        <p:spPr>
          <a:xfrm>
            <a:off x="653275" y="1347489"/>
            <a:ext cx="291000" cy="2268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1100">
                <a:solidFill>
                  <a:srgbClr val="F37C53"/>
                </a:solidFill>
              </a:rPr>
              <a:t>❸</a:t>
            </a:r>
            <a:endParaRPr sz="1100">
              <a:solidFill>
                <a:srgbClr val="F37C53"/>
              </a:solidFill>
            </a:endParaRPr>
          </a:p>
        </p:txBody>
      </p:sp>
      <p:sp>
        <p:nvSpPr>
          <p:cNvPr id="2214" name="Google Shape;2214;p117"/>
          <p:cNvSpPr txBox="1"/>
          <p:nvPr/>
        </p:nvSpPr>
        <p:spPr>
          <a:xfrm>
            <a:off x="944275" y="1347504"/>
            <a:ext cx="291000" cy="2268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1100">
                <a:solidFill>
                  <a:srgbClr val="F37C53"/>
                </a:solidFill>
              </a:rPr>
              <a:t>❹</a:t>
            </a:r>
            <a:endParaRPr sz="1100">
              <a:solidFill>
                <a:srgbClr val="F37C53"/>
              </a:solidFill>
            </a:endParaRPr>
          </a:p>
        </p:txBody>
      </p:sp>
      <p:sp>
        <p:nvSpPr>
          <p:cNvPr id="2215" name="Google Shape;2215;p117"/>
          <p:cNvSpPr txBox="1"/>
          <p:nvPr/>
        </p:nvSpPr>
        <p:spPr>
          <a:xfrm>
            <a:off x="1802288" y="1087389"/>
            <a:ext cx="291000" cy="2268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1100">
                <a:solidFill>
                  <a:srgbClr val="F37C53"/>
                </a:solidFill>
              </a:rPr>
              <a:t>❺</a:t>
            </a:r>
            <a:endParaRPr sz="1100">
              <a:solidFill>
                <a:srgbClr val="F37C53"/>
              </a:solidFill>
            </a:endParaRPr>
          </a:p>
        </p:txBody>
      </p:sp>
      <p:sp>
        <p:nvSpPr>
          <p:cNvPr id="2216" name="Google Shape;2216;p117"/>
          <p:cNvSpPr txBox="1"/>
          <p:nvPr/>
        </p:nvSpPr>
        <p:spPr>
          <a:xfrm>
            <a:off x="3560138" y="1155989"/>
            <a:ext cx="291000" cy="2268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1100">
                <a:solidFill>
                  <a:srgbClr val="F37C53"/>
                </a:solidFill>
              </a:rPr>
              <a:t>❻</a:t>
            </a:r>
            <a:endParaRPr sz="1100">
              <a:solidFill>
                <a:srgbClr val="F37C53"/>
              </a:solidFill>
            </a:endParaRPr>
          </a:p>
        </p:txBody>
      </p:sp>
      <p:sp>
        <p:nvSpPr>
          <p:cNvPr id="2217" name="Google Shape;2217;p117"/>
          <p:cNvSpPr txBox="1"/>
          <p:nvPr/>
        </p:nvSpPr>
        <p:spPr>
          <a:xfrm>
            <a:off x="88725" y="2235089"/>
            <a:ext cx="291000" cy="2268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1100">
                <a:solidFill>
                  <a:srgbClr val="F37C53"/>
                </a:solidFill>
              </a:rPr>
              <a:t>❽</a:t>
            </a:r>
            <a:endParaRPr sz="1100">
              <a:solidFill>
                <a:srgbClr val="F37C53"/>
              </a:solidFill>
            </a:endParaRPr>
          </a:p>
        </p:txBody>
      </p:sp>
      <p:sp>
        <p:nvSpPr>
          <p:cNvPr id="2218" name="Google Shape;2218;p117"/>
          <p:cNvSpPr txBox="1"/>
          <p:nvPr/>
        </p:nvSpPr>
        <p:spPr>
          <a:xfrm>
            <a:off x="379725" y="3898089"/>
            <a:ext cx="291000" cy="2268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1100">
                <a:solidFill>
                  <a:srgbClr val="F37C53"/>
                </a:solidFill>
              </a:rPr>
              <a:t>❾</a:t>
            </a:r>
            <a:endParaRPr sz="1100">
              <a:solidFill>
                <a:srgbClr val="F37C53"/>
              </a:solidFill>
            </a:endParaRP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2" name="Shape 2222"/>
        <p:cNvGrpSpPr/>
        <p:nvPr/>
      </p:nvGrpSpPr>
      <p:grpSpPr>
        <a:xfrm>
          <a:off x="0" y="0"/>
          <a:ext cx="0" cy="0"/>
          <a:chOff x="0" y="0"/>
          <a:chExt cx="0" cy="0"/>
        </a:xfrm>
      </p:grpSpPr>
      <p:pic>
        <p:nvPicPr>
          <p:cNvPr id="2223" name="Google Shape;2223;p118"/>
          <p:cNvPicPr preferRelativeResize="0"/>
          <p:nvPr/>
        </p:nvPicPr>
        <p:blipFill>
          <a:blip r:embed="rId3">
            <a:alphaModFix/>
          </a:blip>
          <a:stretch>
            <a:fillRect/>
          </a:stretch>
        </p:blipFill>
        <p:spPr>
          <a:xfrm>
            <a:off x="178550" y="1087400"/>
            <a:ext cx="4270675" cy="3770017"/>
          </a:xfrm>
          <a:prstGeom prst="rect">
            <a:avLst/>
          </a:prstGeom>
          <a:noFill/>
          <a:ln>
            <a:noFill/>
          </a:ln>
          <a:effectLst>
            <a:outerShdw blurRad="57150" rotWithShape="0" algn="bl" dir="5400000" dist="19050">
              <a:srgbClr val="000000">
                <a:alpha val="50000"/>
              </a:srgbClr>
            </a:outerShdw>
          </a:effectLst>
        </p:spPr>
      </p:pic>
      <p:sp>
        <p:nvSpPr>
          <p:cNvPr id="2224" name="Google Shape;2224;p118"/>
          <p:cNvSpPr txBox="1"/>
          <p:nvPr/>
        </p:nvSpPr>
        <p:spPr>
          <a:xfrm>
            <a:off x="8403350" y="4767275"/>
            <a:ext cx="620100" cy="273900"/>
          </a:xfrm>
          <a:prstGeom prst="rect">
            <a:avLst/>
          </a:prstGeom>
          <a:noFill/>
          <a:ln>
            <a:noFill/>
          </a:ln>
        </p:spPr>
        <p:txBody>
          <a:bodyPr anchorCtr="0" anchor="ctr" bIns="34275" lIns="68575" spcFirstLastPara="1" rIns="68575" wrap="square" tIns="34275">
            <a:noAutofit/>
          </a:bodyPr>
          <a:lstStyle/>
          <a:p>
            <a:pPr indent="0" lvl="0" marL="0" marR="0" rtl="0" algn="r">
              <a:spcBef>
                <a:spcPts val="0"/>
              </a:spcBef>
              <a:spcAft>
                <a:spcPts val="0"/>
              </a:spcAft>
              <a:buNone/>
            </a:pPr>
            <a:fld id="{00000000-1234-1234-1234-123412341234}" type="slidenum">
              <a:rPr lang="ja" sz="900">
                <a:solidFill>
                  <a:srgbClr val="888888"/>
                </a:solidFill>
                <a:latin typeface="Arial"/>
                <a:ea typeface="Arial"/>
                <a:cs typeface="Arial"/>
                <a:sym typeface="Arial"/>
              </a:rPr>
              <a:t>‹#›</a:t>
            </a:fld>
            <a:endParaRPr sz="900">
              <a:solidFill>
                <a:srgbClr val="888888"/>
              </a:solidFill>
              <a:latin typeface="Arial"/>
              <a:ea typeface="Arial"/>
              <a:cs typeface="Arial"/>
              <a:sym typeface="Arial"/>
            </a:endParaRPr>
          </a:p>
        </p:txBody>
      </p:sp>
      <p:sp>
        <p:nvSpPr>
          <p:cNvPr id="2225" name="Google Shape;2225;p118"/>
          <p:cNvSpPr/>
          <p:nvPr/>
        </p:nvSpPr>
        <p:spPr>
          <a:xfrm>
            <a:off x="0" y="0"/>
            <a:ext cx="9144000" cy="435600"/>
          </a:xfrm>
          <a:prstGeom prst="rect">
            <a:avLst/>
          </a:prstGeom>
          <a:gradFill>
            <a:gsLst>
              <a:gs pos="0">
                <a:srgbClr val="424242"/>
              </a:gs>
              <a:gs pos="100000">
                <a:srgbClr val="010101"/>
              </a:gs>
            </a:gsLst>
            <a:lin ang="540001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226" name="Google Shape;2226;p118"/>
          <p:cNvSpPr txBox="1"/>
          <p:nvPr/>
        </p:nvSpPr>
        <p:spPr>
          <a:xfrm>
            <a:off x="139875" y="80850"/>
            <a:ext cx="7724400" cy="273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rgbClr val="000000"/>
              </a:buClr>
              <a:buFont typeface="Arial"/>
              <a:buNone/>
            </a:pPr>
            <a:r>
              <a:rPr b="1" lang="ja">
                <a:solidFill>
                  <a:schemeClr val="lt1"/>
                </a:solidFill>
              </a:rPr>
              <a:t>研究者（決裁者アカウント）が研究者の発注を承認2.1 Front2</a:t>
            </a:r>
            <a:endParaRPr b="1">
              <a:solidFill>
                <a:schemeClr val="lt1"/>
              </a:solidFill>
            </a:endParaRPr>
          </a:p>
        </p:txBody>
      </p:sp>
      <p:sp>
        <p:nvSpPr>
          <p:cNvPr id="2227" name="Google Shape;2227;p118"/>
          <p:cNvSpPr txBox="1"/>
          <p:nvPr/>
        </p:nvSpPr>
        <p:spPr>
          <a:xfrm>
            <a:off x="139875" y="458425"/>
            <a:ext cx="90042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ja" sz="1200" u="sng">
                <a:solidFill>
                  <a:schemeClr val="dk2"/>
                </a:solidFill>
              </a:rPr>
              <a:t>研究者 発注依頼済み サプライヤーのメッセージ画面（研究者が発注依頼済み 決裁者が発注承認前）</a:t>
            </a:r>
            <a:endParaRPr sz="1200" u="sng">
              <a:solidFill>
                <a:schemeClr val="dk2"/>
              </a:solidFill>
            </a:endParaRPr>
          </a:p>
          <a:p>
            <a:pPr indent="0" lvl="0" marL="0" rtl="0" algn="l">
              <a:spcBef>
                <a:spcPts val="0"/>
              </a:spcBef>
              <a:spcAft>
                <a:spcPts val="0"/>
              </a:spcAft>
              <a:buNone/>
            </a:pPr>
            <a:r>
              <a:rPr lang="ja" sz="1200">
                <a:solidFill>
                  <a:srgbClr val="FF0000"/>
                </a:solidFill>
              </a:rPr>
              <a:t>修正案❶</a:t>
            </a:r>
            <a:endParaRPr sz="1200">
              <a:solidFill>
                <a:srgbClr val="FF0000"/>
              </a:solidFill>
            </a:endParaRPr>
          </a:p>
        </p:txBody>
      </p:sp>
      <p:sp>
        <p:nvSpPr>
          <p:cNvPr id="2228" name="Google Shape;2228;p118"/>
          <p:cNvSpPr txBox="1"/>
          <p:nvPr/>
        </p:nvSpPr>
        <p:spPr>
          <a:xfrm>
            <a:off x="4851175" y="1087400"/>
            <a:ext cx="3865500" cy="1891200"/>
          </a:xfrm>
          <a:prstGeom prst="rect">
            <a:avLst/>
          </a:prstGeom>
          <a:noFill/>
          <a:ln cap="flat" cmpd="sng" w="19050">
            <a:solidFill>
              <a:srgbClr val="4A86E8"/>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ja" sz="1200">
                <a:solidFill>
                  <a:srgbClr val="F37C53"/>
                </a:solidFill>
              </a:rPr>
              <a:t>❶</a:t>
            </a:r>
            <a:r>
              <a:rPr lang="ja" sz="1200">
                <a:solidFill>
                  <a:srgbClr val="595959"/>
                </a:solidFill>
              </a:rPr>
              <a:t>　</a:t>
            </a:r>
            <a:r>
              <a:rPr lang="ja" sz="1200">
                <a:solidFill>
                  <a:srgbClr val="000000"/>
                </a:solidFill>
              </a:rPr>
              <a:t>閉じるボタン</a:t>
            </a:r>
            <a:endParaRPr sz="1200">
              <a:solidFill>
                <a:srgbClr val="000000"/>
              </a:solidFill>
            </a:endParaRPr>
          </a:p>
          <a:p>
            <a:pPr indent="0" lvl="0" marL="0" rtl="0" algn="l">
              <a:spcBef>
                <a:spcPts val="0"/>
              </a:spcBef>
              <a:spcAft>
                <a:spcPts val="0"/>
              </a:spcAft>
              <a:buNone/>
            </a:pPr>
            <a:r>
              <a:rPr lang="ja" sz="1200">
                <a:solidFill>
                  <a:srgbClr val="F37C53"/>
                </a:solidFill>
              </a:rPr>
              <a:t>❷</a:t>
            </a:r>
            <a:r>
              <a:rPr lang="ja" sz="1200">
                <a:solidFill>
                  <a:srgbClr val="595959"/>
                </a:solidFill>
              </a:rPr>
              <a:t>　</a:t>
            </a:r>
            <a:r>
              <a:rPr lang="ja" sz="1200">
                <a:solidFill>
                  <a:srgbClr val="000000"/>
                </a:solidFill>
              </a:rPr>
              <a:t>ファイルステータス確認ボタン</a:t>
            </a:r>
            <a:endParaRPr sz="1200">
              <a:solidFill>
                <a:srgbClr val="000000"/>
              </a:solidFill>
            </a:endParaRPr>
          </a:p>
          <a:p>
            <a:pPr indent="0" lvl="0" marL="0" rtl="0" algn="l">
              <a:spcBef>
                <a:spcPts val="0"/>
              </a:spcBef>
              <a:spcAft>
                <a:spcPts val="0"/>
              </a:spcAft>
              <a:buNone/>
            </a:pPr>
            <a:r>
              <a:rPr lang="ja" sz="1200">
                <a:solidFill>
                  <a:srgbClr val="F37C53"/>
                </a:solidFill>
              </a:rPr>
              <a:t>❸　</a:t>
            </a:r>
            <a:r>
              <a:rPr lang="ja" sz="1200"/>
              <a:t>発注を承認</a:t>
            </a:r>
            <a:r>
              <a:rPr lang="ja" sz="1200">
                <a:solidFill>
                  <a:schemeClr val="dk1"/>
                </a:solidFill>
              </a:rPr>
              <a:t>→削除</a:t>
            </a:r>
            <a:endParaRPr sz="1200">
              <a:solidFill>
                <a:srgbClr val="000000"/>
              </a:solidFill>
            </a:endParaRPr>
          </a:p>
          <a:p>
            <a:pPr indent="0" lvl="0" marL="0" rtl="0" algn="l">
              <a:spcBef>
                <a:spcPts val="0"/>
              </a:spcBef>
              <a:spcAft>
                <a:spcPts val="0"/>
              </a:spcAft>
              <a:buClr>
                <a:schemeClr val="dk1"/>
              </a:buClr>
              <a:buSzPts val="1100"/>
              <a:buFont typeface="Arial"/>
              <a:buNone/>
            </a:pPr>
            <a:r>
              <a:rPr lang="ja" sz="1200">
                <a:solidFill>
                  <a:srgbClr val="F37C53"/>
                </a:solidFill>
              </a:rPr>
              <a:t>❹　</a:t>
            </a:r>
            <a:r>
              <a:rPr lang="ja" sz="1200">
                <a:solidFill>
                  <a:schemeClr val="dk1"/>
                </a:solidFill>
              </a:rPr>
              <a:t>辞退→削除</a:t>
            </a:r>
            <a:endParaRPr sz="1200"/>
          </a:p>
          <a:p>
            <a:pPr indent="0" lvl="0" marL="0" rtl="0" algn="l">
              <a:spcBef>
                <a:spcPts val="0"/>
              </a:spcBef>
              <a:spcAft>
                <a:spcPts val="0"/>
              </a:spcAft>
              <a:buNone/>
            </a:pPr>
            <a:r>
              <a:rPr lang="ja" sz="1200">
                <a:solidFill>
                  <a:srgbClr val="F37C53"/>
                </a:solidFill>
              </a:rPr>
              <a:t>❺　</a:t>
            </a:r>
            <a:r>
              <a:rPr lang="ja" sz="1200">
                <a:solidFill>
                  <a:schemeClr val="dk1"/>
                </a:solidFill>
              </a:rPr>
              <a:t>お問い合わせ案件名</a:t>
            </a:r>
            <a:endParaRPr sz="1200">
              <a:solidFill>
                <a:schemeClr val="dk1"/>
              </a:solidFill>
            </a:endParaRPr>
          </a:p>
          <a:p>
            <a:pPr indent="0" lvl="0" marL="0" rtl="0" algn="l">
              <a:spcBef>
                <a:spcPts val="0"/>
              </a:spcBef>
              <a:spcAft>
                <a:spcPts val="0"/>
              </a:spcAft>
              <a:buNone/>
            </a:pPr>
            <a:r>
              <a:rPr lang="ja" sz="1200">
                <a:solidFill>
                  <a:srgbClr val="F37C53"/>
                </a:solidFill>
              </a:rPr>
              <a:t>❻　</a:t>
            </a:r>
            <a:r>
              <a:rPr lang="ja" sz="1200">
                <a:solidFill>
                  <a:schemeClr val="dk1"/>
                </a:solidFill>
              </a:rPr>
              <a:t>ステータス</a:t>
            </a:r>
            <a:endParaRPr sz="1200">
              <a:solidFill>
                <a:schemeClr val="dk1"/>
              </a:solidFill>
            </a:endParaRPr>
          </a:p>
          <a:p>
            <a:pPr indent="0" lvl="0" marL="0" rtl="0" algn="l">
              <a:spcBef>
                <a:spcPts val="0"/>
              </a:spcBef>
              <a:spcAft>
                <a:spcPts val="0"/>
              </a:spcAft>
              <a:buNone/>
            </a:pPr>
            <a:r>
              <a:rPr lang="ja" sz="1200">
                <a:solidFill>
                  <a:srgbClr val="F37C53"/>
                </a:solidFill>
              </a:rPr>
              <a:t>❼　</a:t>
            </a:r>
            <a:r>
              <a:rPr lang="ja" sz="1200">
                <a:solidFill>
                  <a:schemeClr val="dk1"/>
                </a:solidFill>
              </a:rPr>
              <a:t>サプライヤーからのメッセージ（見積り提示）</a:t>
            </a:r>
            <a:endParaRPr sz="1200">
              <a:solidFill>
                <a:srgbClr val="000000"/>
              </a:solidFill>
            </a:endParaRPr>
          </a:p>
          <a:p>
            <a:pPr indent="0" lvl="0" marL="0" rtl="0" algn="l">
              <a:spcBef>
                <a:spcPts val="0"/>
              </a:spcBef>
              <a:spcAft>
                <a:spcPts val="0"/>
              </a:spcAft>
              <a:buNone/>
            </a:pPr>
            <a:r>
              <a:rPr lang="ja" sz="1200">
                <a:solidFill>
                  <a:srgbClr val="F37C53"/>
                </a:solidFill>
              </a:rPr>
              <a:t>❽　</a:t>
            </a:r>
            <a:r>
              <a:rPr lang="ja" sz="1200">
                <a:solidFill>
                  <a:schemeClr val="dk1"/>
                </a:solidFill>
              </a:rPr>
              <a:t>研究者のメッセージ（見積り依頼）</a:t>
            </a:r>
            <a:endParaRPr sz="1200">
              <a:solidFill>
                <a:srgbClr val="000000"/>
              </a:solidFill>
            </a:endParaRPr>
          </a:p>
          <a:p>
            <a:pPr indent="0" lvl="0" marL="0" rtl="0" algn="l">
              <a:spcBef>
                <a:spcPts val="0"/>
              </a:spcBef>
              <a:spcAft>
                <a:spcPts val="0"/>
              </a:spcAft>
              <a:buNone/>
            </a:pPr>
            <a:r>
              <a:rPr lang="ja" sz="1200">
                <a:solidFill>
                  <a:srgbClr val="F37C53"/>
                </a:solidFill>
              </a:rPr>
              <a:t>❾　</a:t>
            </a:r>
            <a:r>
              <a:rPr lang="ja" sz="1200">
                <a:solidFill>
                  <a:schemeClr val="dk1"/>
                </a:solidFill>
              </a:rPr>
              <a:t>研究者の新規メッセージ入力</a:t>
            </a:r>
            <a:endParaRPr sz="1200"/>
          </a:p>
        </p:txBody>
      </p:sp>
      <p:sp>
        <p:nvSpPr>
          <p:cNvPr id="2229" name="Google Shape;2229;p118"/>
          <p:cNvSpPr txBox="1"/>
          <p:nvPr/>
        </p:nvSpPr>
        <p:spPr>
          <a:xfrm>
            <a:off x="178550" y="1181514"/>
            <a:ext cx="291000" cy="226800"/>
          </a:xfrm>
          <a:prstGeom prst="rect">
            <a:avLst/>
          </a:prstGeom>
          <a:noFill/>
          <a:ln>
            <a:noFill/>
          </a:ln>
        </p:spPr>
        <p:txBody>
          <a:bodyPr anchorCtr="0" anchor="t" bIns="91425" lIns="91425" spcFirstLastPara="1" rIns="91425" wrap="square" tIns="91425">
            <a:noAutofit/>
          </a:bodyPr>
          <a:lstStyle/>
          <a:p>
            <a:pPr indent="0" lvl="0" marL="0" rtl="0" algn="ctr">
              <a:lnSpc>
                <a:spcPct val="10000"/>
              </a:lnSpc>
              <a:spcBef>
                <a:spcPts val="0"/>
              </a:spcBef>
              <a:spcAft>
                <a:spcPts val="0"/>
              </a:spcAft>
              <a:buNone/>
            </a:pPr>
            <a:r>
              <a:rPr lang="ja" sz="1100">
                <a:solidFill>
                  <a:srgbClr val="F37C53"/>
                </a:solidFill>
              </a:rPr>
              <a:t>❶</a:t>
            </a:r>
            <a:endParaRPr sz="1100">
              <a:solidFill>
                <a:srgbClr val="F37C53"/>
              </a:solidFill>
            </a:endParaRPr>
          </a:p>
        </p:txBody>
      </p:sp>
      <p:sp>
        <p:nvSpPr>
          <p:cNvPr id="2230" name="Google Shape;2230;p118"/>
          <p:cNvSpPr txBox="1"/>
          <p:nvPr/>
        </p:nvSpPr>
        <p:spPr>
          <a:xfrm>
            <a:off x="44400" y="1382789"/>
            <a:ext cx="291000" cy="2268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1100">
                <a:solidFill>
                  <a:srgbClr val="F37C53"/>
                </a:solidFill>
              </a:rPr>
              <a:t>❷</a:t>
            </a:r>
            <a:endParaRPr sz="1100">
              <a:solidFill>
                <a:srgbClr val="F37C53"/>
              </a:solidFill>
            </a:endParaRPr>
          </a:p>
        </p:txBody>
      </p:sp>
      <p:sp>
        <p:nvSpPr>
          <p:cNvPr id="2231" name="Google Shape;2231;p118"/>
          <p:cNvSpPr txBox="1"/>
          <p:nvPr/>
        </p:nvSpPr>
        <p:spPr>
          <a:xfrm>
            <a:off x="1919775" y="2495839"/>
            <a:ext cx="291000" cy="2268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1100">
                <a:solidFill>
                  <a:srgbClr val="F37C53"/>
                </a:solidFill>
              </a:rPr>
              <a:t>❼</a:t>
            </a:r>
            <a:endParaRPr sz="1100">
              <a:solidFill>
                <a:srgbClr val="F37C53"/>
              </a:solidFill>
            </a:endParaRPr>
          </a:p>
        </p:txBody>
      </p:sp>
      <p:sp>
        <p:nvSpPr>
          <p:cNvPr id="2232" name="Google Shape;2232;p118"/>
          <p:cNvSpPr txBox="1"/>
          <p:nvPr/>
        </p:nvSpPr>
        <p:spPr>
          <a:xfrm>
            <a:off x="653275" y="1347489"/>
            <a:ext cx="291000" cy="2268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1100">
                <a:solidFill>
                  <a:srgbClr val="F37C53"/>
                </a:solidFill>
              </a:rPr>
              <a:t>❸</a:t>
            </a:r>
            <a:endParaRPr sz="1100">
              <a:solidFill>
                <a:srgbClr val="F37C53"/>
              </a:solidFill>
            </a:endParaRPr>
          </a:p>
        </p:txBody>
      </p:sp>
      <p:sp>
        <p:nvSpPr>
          <p:cNvPr id="2233" name="Google Shape;2233;p118"/>
          <p:cNvSpPr txBox="1"/>
          <p:nvPr/>
        </p:nvSpPr>
        <p:spPr>
          <a:xfrm>
            <a:off x="944275" y="1347504"/>
            <a:ext cx="291000" cy="2268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1100">
                <a:solidFill>
                  <a:srgbClr val="F37C53"/>
                </a:solidFill>
              </a:rPr>
              <a:t>❹</a:t>
            </a:r>
            <a:endParaRPr sz="1100">
              <a:solidFill>
                <a:srgbClr val="F37C53"/>
              </a:solidFill>
            </a:endParaRPr>
          </a:p>
        </p:txBody>
      </p:sp>
      <p:sp>
        <p:nvSpPr>
          <p:cNvPr id="2234" name="Google Shape;2234;p118"/>
          <p:cNvSpPr txBox="1"/>
          <p:nvPr/>
        </p:nvSpPr>
        <p:spPr>
          <a:xfrm>
            <a:off x="1802288" y="1087389"/>
            <a:ext cx="291000" cy="2268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1100">
                <a:solidFill>
                  <a:srgbClr val="F37C53"/>
                </a:solidFill>
              </a:rPr>
              <a:t>❺</a:t>
            </a:r>
            <a:endParaRPr sz="1100">
              <a:solidFill>
                <a:srgbClr val="F37C53"/>
              </a:solidFill>
            </a:endParaRPr>
          </a:p>
        </p:txBody>
      </p:sp>
      <p:sp>
        <p:nvSpPr>
          <p:cNvPr id="2235" name="Google Shape;2235;p118"/>
          <p:cNvSpPr txBox="1"/>
          <p:nvPr/>
        </p:nvSpPr>
        <p:spPr>
          <a:xfrm>
            <a:off x="3560138" y="1155989"/>
            <a:ext cx="291000" cy="2268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1100">
                <a:solidFill>
                  <a:srgbClr val="F37C53"/>
                </a:solidFill>
              </a:rPr>
              <a:t>❻</a:t>
            </a:r>
            <a:endParaRPr sz="1100">
              <a:solidFill>
                <a:srgbClr val="F37C53"/>
              </a:solidFill>
            </a:endParaRPr>
          </a:p>
        </p:txBody>
      </p:sp>
      <p:sp>
        <p:nvSpPr>
          <p:cNvPr id="2236" name="Google Shape;2236;p118"/>
          <p:cNvSpPr txBox="1"/>
          <p:nvPr/>
        </p:nvSpPr>
        <p:spPr>
          <a:xfrm>
            <a:off x="88725" y="2235089"/>
            <a:ext cx="291000" cy="2268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1100">
                <a:solidFill>
                  <a:srgbClr val="F37C53"/>
                </a:solidFill>
              </a:rPr>
              <a:t>❽</a:t>
            </a:r>
            <a:endParaRPr sz="1100">
              <a:solidFill>
                <a:srgbClr val="F37C53"/>
              </a:solidFill>
            </a:endParaRPr>
          </a:p>
        </p:txBody>
      </p:sp>
      <p:sp>
        <p:nvSpPr>
          <p:cNvPr id="2237" name="Google Shape;2237;p118"/>
          <p:cNvSpPr txBox="1"/>
          <p:nvPr/>
        </p:nvSpPr>
        <p:spPr>
          <a:xfrm>
            <a:off x="379725" y="3898089"/>
            <a:ext cx="291000" cy="2268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1100">
                <a:solidFill>
                  <a:srgbClr val="F37C53"/>
                </a:solidFill>
              </a:rPr>
              <a:t>❾</a:t>
            </a:r>
            <a:endParaRPr sz="1100">
              <a:solidFill>
                <a:srgbClr val="F37C53"/>
              </a:solidFill>
            </a:endParaRPr>
          </a:p>
        </p:txBody>
      </p:sp>
      <p:sp>
        <p:nvSpPr>
          <p:cNvPr id="2238" name="Google Shape;2238;p118"/>
          <p:cNvSpPr txBox="1"/>
          <p:nvPr/>
        </p:nvSpPr>
        <p:spPr>
          <a:xfrm>
            <a:off x="4851175" y="3130450"/>
            <a:ext cx="35022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 sz="1000"/>
              <a:t>❸❹項目の削除</a:t>
            </a:r>
            <a:endParaRPr sz="1000"/>
          </a:p>
        </p:txBody>
      </p:sp>
      <p:sp>
        <p:nvSpPr>
          <p:cNvPr id="2239" name="Google Shape;2239;p118"/>
          <p:cNvSpPr/>
          <p:nvPr/>
        </p:nvSpPr>
        <p:spPr>
          <a:xfrm>
            <a:off x="641125" y="1485400"/>
            <a:ext cx="897300" cy="124200"/>
          </a:xfrm>
          <a:prstGeom prst="rect">
            <a:avLst/>
          </a:prstGeom>
          <a:solidFill>
            <a:srgbClr val="F6F6F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3" name="Shape 2243"/>
        <p:cNvGrpSpPr/>
        <p:nvPr/>
      </p:nvGrpSpPr>
      <p:grpSpPr>
        <a:xfrm>
          <a:off x="0" y="0"/>
          <a:ext cx="0" cy="0"/>
          <a:chOff x="0" y="0"/>
          <a:chExt cx="0" cy="0"/>
        </a:xfrm>
      </p:grpSpPr>
      <p:pic>
        <p:nvPicPr>
          <p:cNvPr id="2244" name="Google Shape;2244;p119"/>
          <p:cNvPicPr preferRelativeResize="0"/>
          <p:nvPr/>
        </p:nvPicPr>
        <p:blipFill>
          <a:blip r:embed="rId3">
            <a:alphaModFix/>
          </a:blip>
          <a:stretch>
            <a:fillRect/>
          </a:stretch>
        </p:blipFill>
        <p:spPr>
          <a:xfrm>
            <a:off x="178550" y="2639325"/>
            <a:ext cx="3728227" cy="2126499"/>
          </a:xfrm>
          <a:prstGeom prst="rect">
            <a:avLst/>
          </a:prstGeom>
          <a:noFill/>
          <a:ln>
            <a:noFill/>
          </a:ln>
          <a:effectLst>
            <a:outerShdw blurRad="57150" rotWithShape="0" algn="bl" dir="5400000" dist="19050">
              <a:srgbClr val="000000">
                <a:alpha val="50000"/>
              </a:srgbClr>
            </a:outerShdw>
          </a:effectLst>
        </p:spPr>
      </p:pic>
      <p:sp>
        <p:nvSpPr>
          <p:cNvPr id="2245" name="Google Shape;2245;p119"/>
          <p:cNvSpPr txBox="1"/>
          <p:nvPr/>
        </p:nvSpPr>
        <p:spPr>
          <a:xfrm>
            <a:off x="8403350" y="4767275"/>
            <a:ext cx="620100" cy="273900"/>
          </a:xfrm>
          <a:prstGeom prst="rect">
            <a:avLst/>
          </a:prstGeom>
          <a:noFill/>
          <a:ln>
            <a:noFill/>
          </a:ln>
        </p:spPr>
        <p:txBody>
          <a:bodyPr anchorCtr="0" anchor="ctr" bIns="34275" lIns="68575" spcFirstLastPara="1" rIns="68575" wrap="square" tIns="34275">
            <a:noAutofit/>
          </a:bodyPr>
          <a:lstStyle/>
          <a:p>
            <a:pPr indent="0" lvl="0" marL="0" marR="0" rtl="0" algn="r">
              <a:spcBef>
                <a:spcPts val="0"/>
              </a:spcBef>
              <a:spcAft>
                <a:spcPts val="0"/>
              </a:spcAft>
              <a:buNone/>
            </a:pPr>
            <a:fld id="{00000000-1234-1234-1234-123412341234}" type="slidenum">
              <a:rPr lang="ja" sz="900">
                <a:solidFill>
                  <a:srgbClr val="888888"/>
                </a:solidFill>
                <a:latin typeface="Arial"/>
                <a:ea typeface="Arial"/>
                <a:cs typeface="Arial"/>
                <a:sym typeface="Arial"/>
              </a:rPr>
              <a:t>‹#›</a:t>
            </a:fld>
            <a:endParaRPr sz="900">
              <a:solidFill>
                <a:srgbClr val="888888"/>
              </a:solidFill>
              <a:latin typeface="Arial"/>
              <a:ea typeface="Arial"/>
              <a:cs typeface="Arial"/>
              <a:sym typeface="Arial"/>
            </a:endParaRPr>
          </a:p>
        </p:txBody>
      </p:sp>
      <p:sp>
        <p:nvSpPr>
          <p:cNvPr id="2246" name="Google Shape;2246;p119"/>
          <p:cNvSpPr/>
          <p:nvPr/>
        </p:nvSpPr>
        <p:spPr>
          <a:xfrm>
            <a:off x="0" y="0"/>
            <a:ext cx="9144000" cy="435600"/>
          </a:xfrm>
          <a:prstGeom prst="rect">
            <a:avLst/>
          </a:prstGeom>
          <a:gradFill>
            <a:gsLst>
              <a:gs pos="0">
                <a:srgbClr val="424242"/>
              </a:gs>
              <a:gs pos="100000">
                <a:srgbClr val="010101"/>
              </a:gs>
            </a:gsLst>
            <a:lin ang="540001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247" name="Google Shape;2247;p119"/>
          <p:cNvSpPr txBox="1"/>
          <p:nvPr/>
        </p:nvSpPr>
        <p:spPr>
          <a:xfrm>
            <a:off x="139875" y="80850"/>
            <a:ext cx="7724400" cy="273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rgbClr val="000000"/>
              </a:buClr>
              <a:buFont typeface="Arial"/>
              <a:buNone/>
            </a:pPr>
            <a:r>
              <a:rPr b="1" lang="ja">
                <a:solidFill>
                  <a:schemeClr val="lt1"/>
                </a:solidFill>
              </a:rPr>
              <a:t>研究者（決裁者アカウント）が研究者の発注を承認2.1 Front3</a:t>
            </a:r>
            <a:endParaRPr b="1">
              <a:solidFill>
                <a:schemeClr val="lt1"/>
              </a:solidFill>
            </a:endParaRPr>
          </a:p>
        </p:txBody>
      </p:sp>
      <p:sp>
        <p:nvSpPr>
          <p:cNvPr id="2248" name="Google Shape;2248;p119"/>
          <p:cNvSpPr txBox="1"/>
          <p:nvPr/>
        </p:nvSpPr>
        <p:spPr>
          <a:xfrm>
            <a:off x="139875" y="458425"/>
            <a:ext cx="85767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 sz="1200" u="sng">
                <a:solidFill>
                  <a:schemeClr val="dk2"/>
                </a:solidFill>
              </a:rPr>
              <a:t>研究者 発注依頼済み　決裁者の商談一覧画面（研究者が発注依頼済み 決裁者が発注承認前）</a:t>
            </a:r>
            <a:endParaRPr sz="1200" u="sng">
              <a:solidFill>
                <a:schemeClr val="dk2"/>
              </a:solidFill>
            </a:endParaRPr>
          </a:p>
          <a:p>
            <a:pPr indent="0" lvl="0" marL="0" rtl="0" algn="l">
              <a:spcBef>
                <a:spcPts val="0"/>
              </a:spcBef>
              <a:spcAft>
                <a:spcPts val="0"/>
              </a:spcAft>
              <a:buNone/>
            </a:pPr>
            <a:r>
              <a:rPr lang="ja" sz="1200">
                <a:solidFill>
                  <a:schemeClr val="dk2"/>
                </a:solidFill>
              </a:rPr>
              <a:t>現状</a:t>
            </a:r>
            <a:endParaRPr sz="1200">
              <a:solidFill>
                <a:schemeClr val="dk2"/>
              </a:solidFill>
            </a:endParaRPr>
          </a:p>
        </p:txBody>
      </p:sp>
      <p:pic>
        <p:nvPicPr>
          <p:cNvPr id="2249" name="Google Shape;2249;p119"/>
          <p:cNvPicPr preferRelativeResize="0"/>
          <p:nvPr/>
        </p:nvPicPr>
        <p:blipFill>
          <a:blip r:embed="rId4">
            <a:alphaModFix/>
          </a:blip>
          <a:stretch>
            <a:fillRect/>
          </a:stretch>
        </p:blipFill>
        <p:spPr>
          <a:xfrm>
            <a:off x="178550" y="1299525"/>
            <a:ext cx="4232000" cy="1052791"/>
          </a:xfrm>
          <a:prstGeom prst="rect">
            <a:avLst/>
          </a:prstGeom>
          <a:noFill/>
          <a:ln>
            <a:noFill/>
          </a:ln>
          <a:effectLst>
            <a:outerShdw blurRad="57150" rotWithShape="0" algn="bl" dir="5400000" dist="19050">
              <a:srgbClr val="000000">
                <a:alpha val="50000"/>
              </a:srgbClr>
            </a:outerShdw>
          </a:effectLst>
        </p:spPr>
      </p:pic>
      <p:sp>
        <p:nvSpPr>
          <p:cNvPr id="2250" name="Google Shape;2250;p119"/>
          <p:cNvSpPr txBox="1"/>
          <p:nvPr/>
        </p:nvSpPr>
        <p:spPr>
          <a:xfrm>
            <a:off x="4851175" y="1087400"/>
            <a:ext cx="3865500" cy="1624800"/>
          </a:xfrm>
          <a:prstGeom prst="rect">
            <a:avLst/>
          </a:prstGeom>
          <a:noFill/>
          <a:ln cap="flat" cmpd="sng" w="19050">
            <a:solidFill>
              <a:srgbClr val="4A86E8"/>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ja" sz="1200">
                <a:solidFill>
                  <a:srgbClr val="F37C53"/>
                </a:solidFill>
              </a:rPr>
              <a:t>❶</a:t>
            </a:r>
            <a:r>
              <a:rPr lang="ja" sz="1200">
                <a:solidFill>
                  <a:schemeClr val="dk2"/>
                </a:solidFill>
              </a:rPr>
              <a:t>　</a:t>
            </a:r>
            <a:r>
              <a:rPr lang="ja" sz="1200">
                <a:solidFill>
                  <a:schemeClr val="dk1"/>
                </a:solidFill>
              </a:rPr>
              <a:t>商談ID</a:t>
            </a:r>
            <a:endParaRPr sz="1200">
              <a:solidFill>
                <a:schemeClr val="dk1"/>
              </a:solidFill>
            </a:endParaRPr>
          </a:p>
          <a:p>
            <a:pPr indent="0" lvl="0" marL="0" rtl="0" algn="l">
              <a:spcBef>
                <a:spcPts val="0"/>
              </a:spcBef>
              <a:spcAft>
                <a:spcPts val="0"/>
              </a:spcAft>
              <a:buNone/>
            </a:pPr>
            <a:r>
              <a:rPr lang="ja" sz="1200">
                <a:solidFill>
                  <a:srgbClr val="F37C53"/>
                </a:solidFill>
              </a:rPr>
              <a:t>❷</a:t>
            </a:r>
            <a:r>
              <a:rPr lang="ja" sz="1200">
                <a:solidFill>
                  <a:schemeClr val="dk2"/>
                </a:solidFill>
              </a:rPr>
              <a:t>　</a:t>
            </a:r>
            <a:r>
              <a:rPr lang="ja" sz="1200">
                <a:solidFill>
                  <a:schemeClr val="dk1"/>
                </a:solidFill>
              </a:rPr>
              <a:t>案件名</a:t>
            </a:r>
            <a:endParaRPr sz="1200">
              <a:solidFill>
                <a:schemeClr val="dk1"/>
              </a:solidFill>
            </a:endParaRPr>
          </a:p>
          <a:p>
            <a:pPr indent="0" lvl="0" marL="0" rtl="0" algn="l">
              <a:spcBef>
                <a:spcPts val="0"/>
              </a:spcBef>
              <a:spcAft>
                <a:spcPts val="0"/>
              </a:spcAft>
              <a:buNone/>
            </a:pPr>
            <a:r>
              <a:rPr lang="ja" sz="1200">
                <a:solidFill>
                  <a:srgbClr val="F37C53"/>
                </a:solidFill>
              </a:rPr>
              <a:t>❸　</a:t>
            </a:r>
            <a:r>
              <a:rPr lang="ja" sz="1200">
                <a:solidFill>
                  <a:schemeClr val="dk1"/>
                </a:solidFill>
              </a:rPr>
              <a:t>研究者</a:t>
            </a:r>
            <a:endParaRPr sz="1200">
              <a:solidFill>
                <a:schemeClr val="dk1"/>
              </a:solidFill>
            </a:endParaRPr>
          </a:p>
          <a:p>
            <a:pPr indent="0" lvl="0" marL="0" rtl="0" algn="l">
              <a:spcBef>
                <a:spcPts val="0"/>
              </a:spcBef>
              <a:spcAft>
                <a:spcPts val="0"/>
              </a:spcAft>
              <a:buNone/>
            </a:pPr>
            <a:r>
              <a:rPr lang="ja" sz="1200">
                <a:solidFill>
                  <a:srgbClr val="F37C53"/>
                </a:solidFill>
              </a:rPr>
              <a:t>❹　</a:t>
            </a:r>
            <a:r>
              <a:rPr lang="ja" sz="1200">
                <a:solidFill>
                  <a:schemeClr val="dk1"/>
                </a:solidFill>
              </a:rPr>
              <a:t>サプライヤー名</a:t>
            </a:r>
            <a:endParaRPr sz="1200">
              <a:solidFill>
                <a:schemeClr val="dk1"/>
              </a:solidFill>
            </a:endParaRPr>
          </a:p>
          <a:p>
            <a:pPr indent="0" lvl="0" marL="0" rtl="0" algn="l">
              <a:spcBef>
                <a:spcPts val="0"/>
              </a:spcBef>
              <a:spcAft>
                <a:spcPts val="0"/>
              </a:spcAft>
              <a:buNone/>
            </a:pPr>
            <a:r>
              <a:rPr lang="ja" sz="1200">
                <a:solidFill>
                  <a:srgbClr val="F37C53"/>
                </a:solidFill>
              </a:rPr>
              <a:t>❺　</a:t>
            </a:r>
            <a:r>
              <a:rPr lang="ja" sz="1200">
                <a:solidFill>
                  <a:schemeClr val="dk1"/>
                </a:solidFill>
              </a:rPr>
              <a:t>ステータス</a:t>
            </a:r>
            <a:endParaRPr sz="1200">
              <a:solidFill>
                <a:schemeClr val="dk1"/>
              </a:solidFill>
            </a:endParaRPr>
          </a:p>
          <a:p>
            <a:pPr indent="0" lvl="0" marL="0" rtl="0" algn="l">
              <a:spcBef>
                <a:spcPts val="0"/>
              </a:spcBef>
              <a:spcAft>
                <a:spcPts val="0"/>
              </a:spcAft>
              <a:buNone/>
            </a:pPr>
            <a:r>
              <a:rPr lang="ja" sz="1200">
                <a:solidFill>
                  <a:srgbClr val="F37C53"/>
                </a:solidFill>
              </a:rPr>
              <a:t>❻　</a:t>
            </a:r>
            <a:r>
              <a:rPr lang="ja" sz="1200">
                <a:solidFill>
                  <a:schemeClr val="dk1"/>
                </a:solidFill>
              </a:rPr>
              <a:t>見積り書</a:t>
            </a:r>
            <a:endParaRPr sz="1200">
              <a:solidFill>
                <a:schemeClr val="dk1"/>
              </a:solidFill>
            </a:endParaRPr>
          </a:p>
          <a:p>
            <a:pPr indent="0" lvl="0" marL="0" rtl="0" algn="l">
              <a:spcBef>
                <a:spcPts val="0"/>
              </a:spcBef>
              <a:spcAft>
                <a:spcPts val="0"/>
              </a:spcAft>
              <a:buNone/>
            </a:pPr>
            <a:r>
              <a:rPr lang="ja" sz="1200">
                <a:solidFill>
                  <a:srgbClr val="F37C53"/>
                </a:solidFill>
              </a:rPr>
              <a:t>❼　</a:t>
            </a:r>
            <a:r>
              <a:rPr lang="ja" sz="1200">
                <a:solidFill>
                  <a:schemeClr val="dk1"/>
                </a:solidFill>
              </a:rPr>
              <a:t>発注書</a:t>
            </a:r>
            <a:endParaRPr sz="1200">
              <a:solidFill>
                <a:schemeClr val="dk1"/>
              </a:solidFill>
            </a:endParaRPr>
          </a:p>
          <a:p>
            <a:pPr indent="0" lvl="0" marL="0" rtl="0" algn="l">
              <a:spcBef>
                <a:spcPts val="0"/>
              </a:spcBef>
              <a:spcAft>
                <a:spcPts val="0"/>
              </a:spcAft>
              <a:buNone/>
            </a:pPr>
            <a:r>
              <a:rPr lang="ja" sz="1200">
                <a:solidFill>
                  <a:srgbClr val="F37C53"/>
                </a:solidFill>
              </a:rPr>
              <a:t>❽　</a:t>
            </a:r>
            <a:r>
              <a:rPr lang="ja" sz="1200">
                <a:solidFill>
                  <a:schemeClr val="dk1"/>
                </a:solidFill>
              </a:rPr>
              <a:t>納品書</a:t>
            </a:r>
            <a:endParaRPr sz="1200">
              <a:solidFill>
                <a:srgbClr val="F37C53"/>
              </a:solidFill>
            </a:endParaRPr>
          </a:p>
        </p:txBody>
      </p:sp>
      <p:sp>
        <p:nvSpPr>
          <p:cNvPr id="2251" name="Google Shape;2251;p119"/>
          <p:cNvSpPr txBox="1"/>
          <p:nvPr/>
        </p:nvSpPr>
        <p:spPr>
          <a:xfrm>
            <a:off x="139875" y="1186189"/>
            <a:ext cx="291000" cy="226800"/>
          </a:xfrm>
          <a:prstGeom prst="rect">
            <a:avLst/>
          </a:prstGeom>
          <a:noFill/>
          <a:ln>
            <a:noFill/>
          </a:ln>
        </p:spPr>
        <p:txBody>
          <a:bodyPr anchorCtr="0" anchor="t" bIns="91425" lIns="91425" spcFirstLastPara="1" rIns="91425" wrap="square" tIns="91425">
            <a:noAutofit/>
          </a:bodyPr>
          <a:lstStyle/>
          <a:p>
            <a:pPr indent="0" lvl="0" marL="0" rtl="0" algn="ctr">
              <a:lnSpc>
                <a:spcPct val="10000"/>
              </a:lnSpc>
              <a:spcBef>
                <a:spcPts val="0"/>
              </a:spcBef>
              <a:spcAft>
                <a:spcPts val="0"/>
              </a:spcAft>
              <a:buNone/>
            </a:pPr>
            <a:r>
              <a:rPr lang="ja" sz="1100">
                <a:solidFill>
                  <a:srgbClr val="F37C53"/>
                </a:solidFill>
              </a:rPr>
              <a:t>❶</a:t>
            </a:r>
            <a:endParaRPr sz="1100">
              <a:solidFill>
                <a:srgbClr val="F37C53"/>
              </a:solidFill>
            </a:endParaRPr>
          </a:p>
        </p:txBody>
      </p:sp>
      <p:sp>
        <p:nvSpPr>
          <p:cNvPr id="2252" name="Google Shape;2252;p119"/>
          <p:cNvSpPr txBox="1"/>
          <p:nvPr/>
        </p:nvSpPr>
        <p:spPr>
          <a:xfrm>
            <a:off x="758225" y="1186189"/>
            <a:ext cx="291000" cy="2268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1100">
                <a:solidFill>
                  <a:srgbClr val="F37C53"/>
                </a:solidFill>
              </a:rPr>
              <a:t>❷</a:t>
            </a:r>
            <a:endParaRPr sz="1100">
              <a:solidFill>
                <a:srgbClr val="F37C53"/>
              </a:solidFill>
            </a:endParaRPr>
          </a:p>
        </p:txBody>
      </p:sp>
      <p:sp>
        <p:nvSpPr>
          <p:cNvPr id="2253" name="Google Shape;2253;p119"/>
          <p:cNvSpPr txBox="1"/>
          <p:nvPr/>
        </p:nvSpPr>
        <p:spPr>
          <a:xfrm>
            <a:off x="3940025" y="1186189"/>
            <a:ext cx="291000" cy="2268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1100">
                <a:solidFill>
                  <a:srgbClr val="F37C53"/>
                </a:solidFill>
              </a:rPr>
              <a:t>❼</a:t>
            </a:r>
            <a:endParaRPr sz="1100">
              <a:solidFill>
                <a:srgbClr val="F37C53"/>
              </a:solidFill>
            </a:endParaRPr>
          </a:p>
        </p:txBody>
      </p:sp>
      <p:sp>
        <p:nvSpPr>
          <p:cNvPr id="2254" name="Google Shape;2254;p119"/>
          <p:cNvSpPr txBox="1"/>
          <p:nvPr/>
        </p:nvSpPr>
        <p:spPr>
          <a:xfrm>
            <a:off x="1802300" y="1186189"/>
            <a:ext cx="291000" cy="2268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1100">
                <a:solidFill>
                  <a:srgbClr val="F37C53"/>
                </a:solidFill>
              </a:rPr>
              <a:t>❸</a:t>
            </a:r>
            <a:endParaRPr sz="1100">
              <a:solidFill>
                <a:srgbClr val="F37C53"/>
              </a:solidFill>
            </a:endParaRPr>
          </a:p>
        </p:txBody>
      </p:sp>
      <p:sp>
        <p:nvSpPr>
          <p:cNvPr id="2255" name="Google Shape;2255;p119"/>
          <p:cNvSpPr txBox="1"/>
          <p:nvPr/>
        </p:nvSpPr>
        <p:spPr>
          <a:xfrm>
            <a:off x="2513225" y="1186189"/>
            <a:ext cx="291000" cy="2268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1100">
                <a:solidFill>
                  <a:srgbClr val="F37C53"/>
                </a:solidFill>
              </a:rPr>
              <a:t>❹</a:t>
            </a:r>
            <a:endParaRPr sz="1100">
              <a:solidFill>
                <a:srgbClr val="F37C53"/>
              </a:solidFill>
            </a:endParaRPr>
          </a:p>
        </p:txBody>
      </p:sp>
      <p:sp>
        <p:nvSpPr>
          <p:cNvPr id="2256" name="Google Shape;2256;p119"/>
          <p:cNvSpPr txBox="1"/>
          <p:nvPr/>
        </p:nvSpPr>
        <p:spPr>
          <a:xfrm>
            <a:off x="3028875" y="1186189"/>
            <a:ext cx="291000" cy="2268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1100">
                <a:solidFill>
                  <a:srgbClr val="F37C53"/>
                </a:solidFill>
              </a:rPr>
              <a:t>❺</a:t>
            </a:r>
            <a:endParaRPr sz="1100">
              <a:solidFill>
                <a:srgbClr val="F37C53"/>
              </a:solidFill>
            </a:endParaRPr>
          </a:p>
        </p:txBody>
      </p:sp>
      <p:sp>
        <p:nvSpPr>
          <p:cNvPr id="2257" name="Google Shape;2257;p119"/>
          <p:cNvSpPr txBox="1"/>
          <p:nvPr/>
        </p:nvSpPr>
        <p:spPr>
          <a:xfrm>
            <a:off x="3496663" y="1186189"/>
            <a:ext cx="291000" cy="2268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1100">
                <a:solidFill>
                  <a:srgbClr val="F37C53"/>
                </a:solidFill>
              </a:rPr>
              <a:t>❻</a:t>
            </a:r>
            <a:endParaRPr sz="1100">
              <a:solidFill>
                <a:srgbClr val="F37C53"/>
              </a:solidFill>
            </a:endParaRPr>
          </a:p>
        </p:txBody>
      </p:sp>
      <p:sp>
        <p:nvSpPr>
          <p:cNvPr id="2258" name="Google Shape;2258;p119"/>
          <p:cNvSpPr txBox="1"/>
          <p:nvPr/>
        </p:nvSpPr>
        <p:spPr>
          <a:xfrm>
            <a:off x="4140175" y="1186189"/>
            <a:ext cx="291000" cy="2268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1100">
                <a:solidFill>
                  <a:srgbClr val="F37C53"/>
                </a:solidFill>
              </a:rPr>
              <a:t>❽</a:t>
            </a:r>
            <a:endParaRPr sz="1100">
              <a:solidFill>
                <a:srgbClr val="F37C53"/>
              </a:solidFill>
            </a:endParaRPr>
          </a:p>
        </p:txBody>
      </p:sp>
      <p:sp>
        <p:nvSpPr>
          <p:cNvPr id="2259" name="Google Shape;2259;p119"/>
          <p:cNvSpPr/>
          <p:nvPr/>
        </p:nvSpPr>
        <p:spPr>
          <a:xfrm>
            <a:off x="401750" y="1992650"/>
            <a:ext cx="992100" cy="3744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260" name="Google Shape;2260;p119"/>
          <p:cNvSpPr/>
          <p:nvPr/>
        </p:nvSpPr>
        <p:spPr>
          <a:xfrm rot="5400000">
            <a:off x="738875" y="2403900"/>
            <a:ext cx="374400" cy="335700"/>
          </a:xfrm>
          <a:prstGeom prst="rightArrow">
            <a:avLst>
              <a:gd fmla="val 50000" name="adj1"/>
              <a:gd fmla="val 50000" name="adj2"/>
            </a:avLst>
          </a:prstGeom>
          <a:solidFill>
            <a:srgbClr val="FF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261" name="Google Shape;2261;p119"/>
          <p:cNvSpPr/>
          <p:nvPr/>
        </p:nvSpPr>
        <p:spPr>
          <a:xfrm>
            <a:off x="501550" y="4391425"/>
            <a:ext cx="335700" cy="3363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5" name="Shape 2265"/>
        <p:cNvGrpSpPr/>
        <p:nvPr/>
      </p:nvGrpSpPr>
      <p:grpSpPr>
        <a:xfrm>
          <a:off x="0" y="0"/>
          <a:ext cx="0" cy="0"/>
          <a:chOff x="0" y="0"/>
          <a:chExt cx="0" cy="0"/>
        </a:xfrm>
      </p:grpSpPr>
      <p:pic>
        <p:nvPicPr>
          <p:cNvPr id="2266" name="Google Shape;2266;p120"/>
          <p:cNvPicPr preferRelativeResize="0"/>
          <p:nvPr/>
        </p:nvPicPr>
        <p:blipFill rotWithShape="1">
          <a:blip r:embed="rId3">
            <a:alphaModFix/>
          </a:blip>
          <a:srcRect b="38612" l="61684" r="23360" t="13390"/>
          <a:stretch/>
        </p:blipFill>
        <p:spPr>
          <a:xfrm>
            <a:off x="7023388" y="1354650"/>
            <a:ext cx="861776" cy="822900"/>
          </a:xfrm>
          <a:prstGeom prst="rect">
            <a:avLst/>
          </a:prstGeom>
          <a:solidFill>
            <a:srgbClr val="FF0000"/>
          </a:solidFill>
          <a:ln>
            <a:noFill/>
          </a:ln>
        </p:spPr>
      </p:pic>
      <p:sp>
        <p:nvSpPr>
          <p:cNvPr id="2267" name="Google Shape;2267;p120"/>
          <p:cNvSpPr txBox="1"/>
          <p:nvPr/>
        </p:nvSpPr>
        <p:spPr>
          <a:xfrm>
            <a:off x="8403350" y="4767275"/>
            <a:ext cx="620100" cy="273900"/>
          </a:xfrm>
          <a:prstGeom prst="rect">
            <a:avLst/>
          </a:prstGeom>
          <a:noFill/>
          <a:ln>
            <a:noFill/>
          </a:ln>
        </p:spPr>
        <p:txBody>
          <a:bodyPr anchorCtr="0" anchor="ctr" bIns="34275" lIns="68575" spcFirstLastPara="1" rIns="68575" wrap="square" tIns="34275">
            <a:noAutofit/>
          </a:bodyPr>
          <a:lstStyle/>
          <a:p>
            <a:pPr indent="0" lvl="0" marL="0" marR="0" rtl="0" algn="r">
              <a:spcBef>
                <a:spcPts val="0"/>
              </a:spcBef>
              <a:spcAft>
                <a:spcPts val="0"/>
              </a:spcAft>
              <a:buNone/>
            </a:pPr>
            <a:fld id="{00000000-1234-1234-1234-123412341234}" type="slidenum">
              <a:rPr lang="ja" sz="900">
                <a:solidFill>
                  <a:srgbClr val="888888"/>
                </a:solidFill>
                <a:latin typeface="Arial"/>
                <a:ea typeface="Arial"/>
                <a:cs typeface="Arial"/>
                <a:sym typeface="Arial"/>
              </a:rPr>
              <a:t>‹#›</a:t>
            </a:fld>
            <a:endParaRPr sz="900">
              <a:solidFill>
                <a:srgbClr val="888888"/>
              </a:solidFill>
              <a:latin typeface="Arial"/>
              <a:ea typeface="Arial"/>
              <a:cs typeface="Arial"/>
              <a:sym typeface="Arial"/>
            </a:endParaRPr>
          </a:p>
        </p:txBody>
      </p:sp>
      <p:sp>
        <p:nvSpPr>
          <p:cNvPr id="2268" name="Google Shape;2268;p120"/>
          <p:cNvSpPr/>
          <p:nvPr/>
        </p:nvSpPr>
        <p:spPr>
          <a:xfrm>
            <a:off x="0" y="0"/>
            <a:ext cx="9144000" cy="435600"/>
          </a:xfrm>
          <a:prstGeom prst="rect">
            <a:avLst/>
          </a:prstGeom>
          <a:gradFill>
            <a:gsLst>
              <a:gs pos="0">
                <a:srgbClr val="424242"/>
              </a:gs>
              <a:gs pos="100000">
                <a:srgbClr val="010101"/>
              </a:gs>
            </a:gsLst>
            <a:lin ang="540001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269" name="Google Shape;2269;p120"/>
          <p:cNvSpPr txBox="1"/>
          <p:nvPr/>
        </p:nvSpPr>
        <p:spPr>
          <a:xfrm>
            <a:off x="139875" y="80850"/>
            <a:ext cx="7724400" cy="273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rgbClr val="000000"/>
              </a:buClr>
              <a:buFont typeface="Arial"/>
              <a:buNone/>
            </a:pPr>
            <a:r>
              <a:rPr b="1" lang="ja">
                <a:solidFill>
                  <a:schemeClr val="lt1"/>
                </a:solidFill>
              </a:rPr>
              <a:t>研究者（決裁者アカウント）が研究者の発注を承認2.1 Front3</a:t>
            </a:r>
            <a:endParaRPr b="1">
              <a:solidFill>
                <a:schemeClr val="lt1"/>
              </a:solidFill>
            </a:endParaRPr>
          </a:p>
        </p:txBody>
      </p:sp>
      <p:pic>
        <p:nvPicPr>
          <p:cNvPr id="2270" name="Google Shape;2270;p120"/>
          <p:cNvPicPr preferRelativeResize="0"/>
          <p:nvPr/>
        </p:nvPicPr>
        <p:blipFill>
          <a:blip r:embed="rId4">
            <a:alphaModFix/>
          </a:blip>
          <a:stretch>
            <a:fillRect/>
          </a:stretch>
        </p:blipFill>
        <p:spPr>
          <a:xfrm>
            <a:off x="211800" y="2639325"/>
            <a:ext cx="3728227" cy="2126499"/>
          </a:xfrm>
          <a:prstGeom prst="rect">
            <a:avLst/>
          </a:prstGeom>
          <a:noFill/>
          <a:ln>
            <a:noFill/>
          </a:ln>
          <a:effectLst>
            <a:outerShdw blurRad="57150" rotWithShape="0" algn="bl" dir="5400000" dist="19050">
              <a:srgbClr val="000000">
                <a:alpha val="50000"/>
              </a:srgbClr>
            </a:outerShdw>
          </a:effectLst>
        </p:spPr>
      </p:pic>
      <p:sp>
        <p:nvSpPr>
          <p:cNvPr id="2271" name="Google Shape;2271;p120"/>
          <p:cNvSpPr txBox="1"/>
          <p:nvPr/>
        </p:nvSpPr>
        <p:spPr>
          <a:xfrm>
            <a:off x="8403350" y="4767275"/>
            <a:ext cx="620100" cy="273900"/>
          </a:xfrm>
          <a:prstGeom prst="rect">
            <a:avLst/>
          </a:prstGeom>
          <a:noFill/>
          <a:ln>
            <a:noFill/>
          </a:ln>
        </p:spPr>
        <p:txBody>
          <a:bodyPr anchorCtr="0" anchor="ctr" bIns="34275" lIns="68575" spcFirstLastPara="1" rIns="68575" wrap="square" tIns="34275">
            <a:noAutofit/>
          </a:bodyPr>
          <a:lstStyle/>
          <a:p>
            <a:pPr indent="0" lvl="0" marL="0" marR="0" rtl="0" algn="r">
              <a:spcBef>
                <a:spcPts val="0"/>
              </a:spcBef>
              <a:spcAft>
                <a:spcPts val="0"/>
              </a:spcAft>
              <a:buNone/>
            </a:pPr>
            <a:fld id="{00000000-1234-1234-1234-123412341234}" type="slidenum">
              <a:rPr lang="ja" sz="900">
                <a:solidFill>
                  <a:srgbClr val="888888"/>
                </a:solidFill>
                <a:latin typeface="Arial"/>
                <a:ea typeface="Arial"/>
                <a:cs typeface="Arial"/>
                <a:sym typeface="Arial"/>
              </a:rPr>
              <a:t>‹#›</a:t>
            </a:fld>
            <a:endParaRPr sz="900">
              <a:solidFill>
                <a:srgbClr val="888888"/>
              </a:solidFill>
              <a:latin typeface="Arial"/>
              <a:ea typeface="Arial"/>
              <a:cs typeface="Arial"/>
              <a:sym typeface="Arial"/>
            </a:endParaRPr>
          </a:p>
        </p:txBody>
      </p:sp>
      <p:sp>
        <p:nvSpPr>
          <p:cNvPr id="2272" name="Google Shape;2272;p120"/>
          <p:cNvSpPr txBox="1"/>
          <p:nvPr/>
        </p:nvSpPr>
        <p:spPr>
          <a:xfrm>
            <a:off x="139875" y="458425"/>
            <a:ext cx="85767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ja" sz="1200" u="sng">
                <a:solidFill>
                  <a:schemeClr val="dk2"/>
                </a:solidFill>
              </a:rPr>
              <a:t>研究者 発注依頼済み　決裁者の商談一覧画面（研究者が発注依頼済み 決裁者が発注承認前）</a:t>
            </a:r>
            <a:endParaRPr sz="1200" u="sng">
              <a:solidFill>
                <a:schemeClr val="dk2"/>
              </a:solidFill>
            </a:endParaRPr>
          </a:p>
          <a:p>
            <a:pPr indent="0" lvl="0" marL="0" rtl="0" algn="l">
              <a:spcBef>
                <a:spcPts val="0"/>
              </a:spcBef>
              <a:spcAft>
                <a:spcPts val="0"/>
              </a:spcAft>
              <a:buClr>
                <a:schemeClr val="dk1"/>
              </a:buClr>
              <a:buSzPts val="1100"/>
              <a:buFont typeface="Arial"/>
              <a:buNone/>
            </a:pPr>
            <a:r>
              <a:rPr lang="ja" sz="1200">
                <a:solidFill>
                  <a:srgbClr val="FF0000"/>
                </a:solidFill>
              </a:rPr>
              <a:t>修正案❶</a:t>
            </a:r>
            <a:endParaRPr sz="1200">
              <a:solidFill>
                <a:schemeClr val="dk2"/>
              </a:solidFill>
            </a:endParaRPr>
          </a:p>
        </p:txBody>
      </p:sp>
      <p:pic>
        <p:nvPicPr>
          <p:cNvPr id="2273" name="Google Shape;2273;p120"/>
          <p:cNvPicPr preferRelativeResize="0"/>
          <p:nvPr/>
        </p:nvPicPr>
        <p:blipFill>
          <a:blip r:embed="rId5">
            <a:alphaModFix/>
          </a:blip>
          <a:stretch>
            <a:fillRect/>
          </a:stretch>
        </p:blipFill>
        <p:spPr>
          <a:xfrm>
            <a:off x="178550" y="1299525"/>
            <a:ext cx="4232000" cy="1052791"/>
          </a:xfrm>
          <a:prstGeom prst="rect">
            <a:avLst/>
          </a:prstGeom>
          <a:noFill/>
          <a:ln>
            <a:noFill/>
          </a:ln>
          <a:effectLst>
            <a:outerShdw blurRad="57150" rotWithShape="0" algn="bl" dir="5400000" dist="19050">
              <a:srgbClr val="000000">
                <a:alpha val="50000"/>
              </a:srgbClr>
            </a:outerShdw>
          </a:effectLst>
        </p:spPr>
      </p:pic>
      <p:sp>
        <p:nvSpPr>
          <p:cNvPr id="2274" name="Google Shape;2274;p120"/>
          <p:cNvSpPr/>
          <p:nvPr/>
        </p:nvSpPr>
        <p:spPr>
          <a:xfrm>
            <a:off x="401750" y="1992650"/>
            <a:ext cx="992100" cy="3744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275" name="Google Shape;2275;p120"/>
          <p:cNvSpPr/>
          <p:nvPr/>
        </p:nvSpPr>
        <p:spPr>
          <a:xfrm rot="5400000">
            <a:off x="738875" y="2403900"/>
            <a:ext cx="374400" cy="335700"/>
          </a:xfrm>
          <a:prstGeom prst="rightArrow">
            <a:avLst>
              <a:gd fmla="val 50000" name="adj1"/>
              <a:gd fmla="val 50000" name="adj2"/>
            </a:avLst>
          </a:prstGeom>
          <a:solidFill>
            <a:srgbClr val="FF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2276" name="Google Shape;2276;p120"/>
          <p:cNvPicPr preferRelativeResize="0"/>
          <p:nvPr/>
        </p:nvPicPr>
        <p:blipFill rotWithShape="1">
          <a:blip r:embed="rId6">
            <a:alphaModFix/>
          </a:blip>
          <a:srcRect b="5051" l="0" r="0" t="0"/>
          <a:stretch/>
        </p:blipFill>
        <p:spPr>
          <a:xfrm>
            <a:off x="3806838" y="2829150"/>
            <a:ext cx="1018725" cy="1631975"/>
          </a:xfrm>
          <a:prstGeom prst="rect">
            <a:avLst/>
          </a:prstGeom>
          <a:noFill/>
          <a:ln>
            <a:noFill/>
          </a:ln>
          <a:effectLst>
            <a:outerShdw blurRad="57150" rotWithShape="0" algn="bl" dir="5400000" dist="19050">
              <a:srgbClr val="000000">
                <a:alpha val="50000"/>
              </a:srgbClr>
            </a:outerShdw>
          </a:effectLst>
        </p:spPr>
      </p:pic>
      <p:sp>
        <p:nvSpPr>
          <p:cNvPr id="2277" name="Google Shape;2277;p120"/>
          <p:cNvSpPr txBox="1"/>
          <p:nvPr/>
        </p:nvSpPr>
        <p:spPr>
          <a:xfrm>
            <a:off x="3732550" y="2623050"/>
            <a:ext cx="1167300" cy="292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ja" sz="700">
                <a:solidFill>
                  <a:schemeClr val="dk1"/>
                </a:solidFill>
              </a:rPr>
              <a:t>発注書（CB宛）</a:t>
            </a:r>
            <a:endParaRPr sz="700"/>
          </a:p>
        </p:txBody>
      </p:sp>
      <p:cxnSp>
        <p:nvCxnSpPr>
          <p:cNvPr id="2278" name="Google Shape;2278;p120"/>
          <p:cNvCxnSpPr>
            <a:stCxn id="2279" idx="3"/>
          </p:cNvCxnSpPr>
          <p:nvPr/>
        </p:nvCxnSpPr>
        <p:spPr>
          <a:xfrm flipH="1" rot="10800000">
            <a:off x="841625" y="3878425"/>
            <a:ext cx="2801400" cy="655200"/>
          </a:xfrm>
          <a:prstGeom prst="straightConnector1">
            <a:avLst/>
          </a:prstGeom>
          <a:noFill/>
          <a:ln cap="flat" cmpd="sng" w="9525">
            <a:solidFill>
              <a:srgbClr val="595959"/>
            </a:solidFill>
            <a:prstDash val="solid"/>
            <a:round/>
            <a:headEnd len="med" w="med" type="none"/>
            <a:tailEnd len="med" w="med" type="triangle"/>
          </a:ln>
        </p:spPr>
      </p:cxnSp>
      <p:sp>
        <p:nvSpPr>
          <p:cNvPr id="2280" name="Google Shape;2280;p120"/>
          <p:cNvSpPr/>
          <p:nvPr/>
        </p:nvSpPr>
        <p:spPr>
          <a:xfrm>
            <a:off x="4946325" y="4297413"/>
            <a:ext cx="933600" cy="183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ja" sz="1200"/>
              <a:t>閉じる</a:t>
            </a:r>
            <a:endParaRPr sz="1200"/>
          </a:p>
        </p:txBody>
      </p:sp>
      <p:sp>
        <p:nvSpPr>
          <p:cNvPr id="2281" name="Google Shape;2281;p120"/>
          <p:cNvSpPr/>
          <p:nvPr/>
        </p:nvSpPr>
        <p:spPr>
          <a:xfrm>
            <a:off x="6940075" y="4297413"/>
            <a:ext cx="933600" cy="183600"/>
          </a:xfrm>
          <a:prstGeom prst="roundRect">
            <a:avLst>
              <a:gd fmla="val 16667" name="adj"/>
            </a:avLst>
          </a:prstGeom>
          <a:solidFill>
            <a:srgbClr val="F39C1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ja" sz="1200">
                <a:solidFill>
                  <a:schemeClr val="lt1"/>
                </a:solidFill>
              </a:rPr>
              <a:t>承認する</a:t>
            </a:r>
            <a:endParaRPr sz="1200">
              <a:solidFill>
                <a:schemeClr val="lt1"/>
              </a:solidFill>
            </a:endParaRPr>
          </a:p>
        </p:txBody>
      </p:sp>
      <p:sp>
        <p:nvSpPr>
          <p:cNvPr id="2282" name="Google Shape;2282;p120"/>
          <p:cNvSpPr txBox="1"/>
          <p:nvPr/>
        </p:nvSpPr>
        <p:spPr>
          <a:xfrm>
            <a:off x="5332120" y="3966913"/>
            <a:ext cx="1407900" cy="292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ja" sz="700">
                <a:solidFill>
                  <a:schemeClr val="dk1"/>
                </a:solidFill>
              </a:rPr>
              <a:t>ボタンを配置</a:t>
            </a:r>
            <a:endParaRPr sz="700"/>
          </a:p>
        </p:txBody>
      </p:sp>
      <p:pic>
        <p:nvPicPr>
          <p:cNvPr id="2283" name="Google Shape;2283;p120"/>
          <p:cNvPicPr preferRelativeResize="0"/>
          <p:nvPr/>
        </p:nvPicPr>
        <p:blipFill>
          <a:blip r:embed="rId7">
            <a:alphaModFix/>
          </a:blip>
          <a:stretch>
            <a:fillRect/>
          </a:stretch>
        </p:blipFill>
        <p:spPr>
          <a:xfrm>
            <a:off x="7159331" y="4389265"/>
            <a:ext cx="495084" cy="371310"/>
          </a:xfrm>
          <a:prstGeom prst="rect">
            <a:avLst/>
          </a:prstGeom>
          <a:noFill/>
          <a:ln>
            <a:noFill/>
          </a:ln>
        </p:spPr>
      </p:pic>
      <p:sp>
        <p:nvSpPr>
          <p:cNvPr id="2284" name="Google Shape;2284;p120"/>
          <p:cNvSpPr/>
          <p:nvPr/>
        </p:nvSpPr>
        <p:spPr>
          <a:xfrm>
            <a:off x="3745700" y="4477975"/>
            <a:ext cx="1106100" cy="1113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2285" name="Google Shape;2285;p120"/>
          <p:cNvCxnSpPr>
            <a:stCxn id="2284" idx="2"/>
          </p:cNvCxnSpPr>
          <p:nvPr/>
        </p:nvCxnSpPr>
        <p:spPr>
          <a:xfrm flipH="1" rot="10800000">
            <a:off x="4298750" y="4555675"/>
            <a:ext cx="1209600" cy="33600"/>
          </a:xfrm>
          <a:prstGeom prst="straightConnector1">
            <a:avLst/>
          </a:prstGeom>
          <a:noFill/>
          <a:ln cap="flat" cmpd="sng" w="9525">
            <a:solidFill>
              <a:srgbClr val="595959"/>
            </a:solidFill>
            <a:prstDash val="solid"/>
            <a:round/>
            <a:headEnd len="med" w="med" type="none"/>
            <a:tailEnd len="med" w="med" type="triangle"/>
          </a:ln>
        </p:spPr>
      </p:cxnSp>
      <p:sp>
        <p:nvSpPr>
          <p:cNvPr id="2286" name="Google Shape;2286;p120"/>
          <p:cNvSpPr txBox="1"/>
          <p:nvPr/>
        </p:nvSpPr>
        <p:spPr>
          <a:xfrm>
            <a:off x="4946325" y="902875"/>
            <a:ext cx="39840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ja" sz="1000"/>
              <a:t>・発注書を確認で</a:t>
            </a:r>
            <a:r>
              <a:rPr lang="ja" sz="1000">
                <a:solidFill>
                  <a:schemeClr val="dk1"/>
                </a:solidFill>
              </a:rPr>
              <a:t>「発注書（CB宛）」の確認画面が立ち上がり「承認／否認／閉じる」が選択可能</a:t>
            </a:r>
            <a:endParaRPr sz="1000">
              <a:solidFill>
                <a:schemeClr val="dk1"/>
              </a:solidFill>
            </a:endParaRPr>
          </a:p>
        </p:txBody>
      </p:sp>
      <p:sp>
        <p:nvSpPr>
          <p:cNvPr id="2287" name="Google Shape;2287;p120"/>
          <p:cNvSpPr/>
          <p:nvPr/>
        </p:nvSpPr>
        <p:spPr>
          <a:xfrm>
            <a:off x="5929025" y="4297413"/>
            <a:ext cx="933600" cy="183600"/>
          </a:xfrm>
          <a:prstGeom prst="roundRect">
            <a:avLst>
              <a:gd fmla="val 16667" name="adj"/>
            </a:avLst>
          </a:prstGeom>
          <a:solidFill>
            <a:schemeClr val="lt2"/>
          </a:solidFill>
          <a:ln cap="flat" cmpd="sng" w="9525">
            <a:solidFill>
              <a:srgbClr val="F37C5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ja" sz="1200">
                <a:solidFill>
                  <a:schemeClr val="dk1"/>
                </a:solidFill>
              </a:rPr>
              <a:t>否認する</a:t>
            </a:r>
            <a:endParaRPr sz="1200">
              <a:solidFill>
                <a:schemeClr val="dk1"/>
              </a:solidFill>
            </a:endParaRPr>
          </a:p>
        </p:txBody>
      </p:sp>
      <p:sp>
        <p:nvSpPr>
          <p:cNvPr id="2279" name="Google Shape;2279;p120"/>
          <p:cNvSpPr/>
          <p:nvPr/>
        </p:nvSpPr>
        <p:spPr>
          <a:xfrm>
            <a:off x="608525" y="4477975"/>
            <a:ext cx="233100" cy="1113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288" name="Google Shape;2288;p120"/>
          <p:cNvSpPr/>
          <p:nvPr/>
        </p:nvSpPr>
        <p:spPr>
          <a:xfrm rot="-5400000">
            <a:off x="7267075" y="3831288"/>
            <a:ext cx="374400" cy="335700"/>
          </a:xfrm>
          <a:prstGeom prst="rightArrow">
            <a:avLst>
              <a:gd fmla="val 50000" name="adj1"/>
              <a:gd fmla="val 50000" name="adj2"/>
            </a:avLst>
          </a:prstGeom>
          <a:solidFill>
            <a:srgbClr val="FF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2289" name="Google Shape;2289;p120"/>
          <p:cNvPicPr preferRelativeResize="0"/>
          <p:nvPr/>
        </p:nvPicPr>
        <p:blipFill rotWithShape="1">
          <a:blip r:embed="rId8">
            <a:alphaModFix/>
          </a:blip>
          <a:srcRect b="20568" l="13373" r="15720" t="7312"/>
          <a:stretch/>
        </p:blipFill>
        <p:spPr>
          <a:xfrm>
            <a:off x="6388525" y="2477000"/>
            <a:ext cx="2131500" cy="1250875"/>
          </a:xfrm>
          <a:prstGeom prst="rect">
            <a:avLst/>
          </a:prstGeom>
          <a:noFill/>
          <a:ln>
            <a:noFill/>
          </a:ln>
          <a:effectLst>
            <a:outerShdw blurRad="57150" rotWithShape="0" algn="bl" dir="5400000" dist="19050">
              <a:srgbClr val="000000">
                <a:alpha val="50000"/>
              </a:srgbClr>
            </a:outerShdw>
          </a:effectLst>
        </p:spPr>
      </p:pic>
      <p:grpSp>
        <p:nvGrpSpPr>
          <p:cNvPr id="2290" name="Google Shape;2290;p120"/>
          <p:cNvGrpSpPr/>
          <p:nvPr/>
        </p:nvGrpSpPr>
        <p:grpSpPr>
          <a:xfrm>
            <a:off x="663972" y="4349831"/>
            <a:ext cx="247459" cy="111301"/>
            <a:chOff x="1627542" y="1980597"/>
            <a:chExt cx="2956500" cy="183000"/>
          </a:xfrm>
        </p:grpSpPr>
        <p:cxnSp>
          <p:nvCxnSpPr>
            <p:cNvPr id="2291" name="Google Shape;2291;p120"/>
            <p:cNvCxnSpPr/>
            <p:nvPr/>
          </p:nvCxnSpPr>
          <p:spPr>
            <a:xfrm>
              <a:off x="1627542" y="1980597"/>
              <a:ext cx="2956500" cy="183000"/>
            </a:xfrm>
            <a:prstGeom prst="straightConnector1">
              <a:avLst/>
            </a:prstGeom>
            <a:noFill/>
            <a:ln cap="flat" cmpd="sng" w="9525">
              <a:solidFill>
                <a:srgbClr val="FF0000"/>
              </a:solidFill>
              <a:prstDash val="solid"/>
              <a:round/>
              <a:headEnd len="med" w="med" type="none"/>
              <a:tailEnd len="med" w="med" type="none"/>
            </a:ln>
          </p:spPr>
        </p:cxnSp>
        <p:cxnSp>
          <p:nvCxnSpPr>
            <p:cNvPr id="2292" name="Google Shape;2292;p120"/>
            <p:cNvCxnSpPr/>
            <p:nvPr/>
          </p:nvCxnSpPr>
          <p:spPr>
            <a:xfrm flipH="1" rot="10800000">
              <a:off x="1627542" y="1980597"/>
              <a:ext cx="2956500" cy="183000"/>
            </a:xfrm>
            <a:prstGeom prst="straightConnector1">
              <a:avLst/>
            </a:prstGeom>
            <a:noFill/>
            <a:ln cap="flat" cmpd="sng" w="9525">
              <a:solidFill>
                <a:srgbClr val="FF0000"/>
              </a:solidFill>
              <a:prstDash val="solid"/>
              <a:round/>
              <a:headEnd len="med" w="med" type="none"/>
              <a:tailEnd len="med" w="med" type="none"/>
            </a:ln>
          </p:spPr>
        </p:cxnSp>
      </p:grpSp>
      <p:sp>
        <p:nvSpPr>
          <p:cNvPr id="2293" name="Google Shape;2293;p120"/>
          <p:cNvSpPr txBox="1"/>
          <p:nvPr/>
        </p:nvSpPr>
        <p:spPr>
          <a:xfrm>
            <a:off x="342425" y="4788750"/>
            <a:ext cx="1167300" cy="292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ja" sz="700">
                <a:solidFill>
                  <a:schemeClr val="dk1"/>
                </a:solidFill>
              </a:rPr>
              <a:t>発注書を確認は非表示</a:t>
            </a:r>
            <a:endParaRPr sz="700"/>
          </a:p>
        </p:txBody>
      </p:sp>
      <p:sp>
        <p:nvSpPr>
          <p:cNvPr id="2294" name="Google Shape;2294;p120"/>
          <p:cNvSpPr txBox="1"/>
          <p:nvPr/>
        </p:nvSpPr>
        <p:spPr>
          <a:xfrm>
            <a:off x="4489100" y="1905000"/>
            <a:ext cx="1280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 sz="700">
                <a:solidFill>
                  <a:schemeClr val="dk1"/>
                </a:solidFill>
              </a:rPr>
              <a:t>決裁者が承認するまでは「〇」は非表示</a:t>
            </a:r>
            <a:endParaRPr sz="700"/>
          </a:p>
        </p:txBody>
      </p:sp>
      <p:grpSp>
        <p:nvGrpSpPr>
          <p:cNvPr id="2295" name="Google Shape;2295;p120"/>
          <p:cNvGrpSpPr/>
          <p:nvPr/>
        </p:nvGrpSpPr>
        <p:grpSpPr>
          <a:xfrm>
            <a:off x="3974347" y="2096006"/>
            <a:ext cx="247459" cy="111301"/>
            <a:chOff x="1627542" y="1980597"/>
            <a:chExt cx="2956500" cy="183000"/>
          </a:xfrm>
        </p:grpSpPr>
        <p:cxnSp>
          <p:nvCxnSpPr>
            <p:cNvPr id="2296" name="Google Shape;2296;p120"/>
            <p:cNvCxnSpPr/>
            <p:nvPr/>
          </p:nvCxnSpPr>
          <p:spPr>
            <a:xfrm>
              <a:off x="1627542" y="1980597"/>
              <a:ext cx="2956500" cy="183000"/>
            </a:xfrm>
            <a:prstGeom prst="straightConnector1">
              <a:avLst/>
            </a:prstGeom>
            <a:noFill/>
            <a:ln cap="flat" cmpd="sng" w="9525">
              <a:solidFill>
                <a:srgbClr val="FF0000"/>
              </a:solidFill>
              <a:prstDash val="solid"/>
              <a:round/>
              <a:headEnd len="med" w="med" type="none"/>
              <a:tailEnd len="med" w="med" type="none"/>
            </a:ln>
          </p:spPr>
        </p:cxnSp>
        <p:cxnSp>
          <p:nvCxnSpPr>
            <p:cNvPr id="2297" name="Google Shape;2297;p120"/>
            <p:cNvCxnSpPr/>
            <p:nvPr/>
          </p:nvCxnSpPr>
          <p:spPr>
            <a:xfrm flipH="1" rot="10800000">
              <a:off x="1627542" y="1980597"/>
              <a:ext cx="2956500" cy="183000"/>
            </a:xfrm>
            <a:prstGeom prst="straightConnector1">
              <a:avLst/>
            </a:prstGeom>
            <a:noFill/>
            <a:ln cap="flat" cmpd="sng" w="9525">
              <a:solidFill>
                <a:srgbClr val="FF0000"/>
              </a:solidFill>
              <a:prstDash val="solid"/>
              <a:round/>
              <a:headEnd len="med" w="med" type="none"/>
              <a:tailEnd len="med" w="med" type="none"/>
            </a:ln>
          </p:spPr>
        </p:cxnSp>
      </p:grpSp>
      <p:sp>
        <p:nvSpPr>
          <p:cNvPr id="2298" name="Google Shape;2298;p120"/>
          <p:cNvSpPr/>
          <p:nvPr/>
        </p:nvSpPr>
        <p:spPr>
          <a:xfrm rot="-5400000">
            <a:off x="7267075" y="2144788"/>
            <a:ext cx="374400" cy="335700"/>
          </a:xfrm>
          <a:prstGeom prst="rightArrow">
            <a:avLst>
              <a:gd fmla="val 50000" name="adj1"/>
              <a:gd fmla="val 50000" name="adj2"/>
            </a:avLst>
          </a:prstGeom>
          <a:solidFill>
            <a:srgbClr val="FF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2" name="Shape 2302"/>
        <p:cNvGrpSpPr/>
        <p:nvPr/>
      </p:nvGrpSpPr>
      <p:grpSpPr>
        <a:xfrm>
          <a:off x="0" y="0"/>
          <a:ext cx="0" cy="0"/>
          <a:chOff x="0" y="0"/>
          <a:chExt cx="0" cy="0"/>
        </a:xfrm>
      </p:grpSpPr>
      <p:sp>
        <p:nvSpPr>
          <p:cNvPr id="2303" name="Google Shape;2303;p121"/>
          <p:cNvSpPr txBox="1"/>
          <p:nvPr/>
        </p:nvSpPr>
        <p:spPr>
          <a:xfrm>
            <a:off x="8403350" y="4767275"/>
            <a:ext cx="620100" cy="273900"/>
          </a:xfrm>
          <a:prstGeom prst="rect">
            <a:avLst/>
          </a:prstGeom>
          <a:noFill/>
          <a:ln>
            <a:noFill/>
          </a:ln>
        </p:spPr>
        <p:txBody>
          <a:bodyPr anchorCtr="0" anchor="ctr" bIns="34275" lIns="68575" spcFirstLastPara="1" rIns="68575" wrap="square" tIns="34275">
            <a:noAutofit/>
          </a:bodyPr>
          <a:lstStyle/>
          <a:p>
            <a:pPr indent="0" lvl="0" marL="0" marR="0" rtl="0" algn="r">
              <a:spcBef>
                <a:spcPts val="0"/>
              </a:spcBef>
              <a:spcAft>
                <a:spcPts val="0"/>
              </a:spcAft>
              <a:buNone/>
            </a:pPr>
            <a:fld id="{00000000-1234-1234-1234-123412341234}" type="slidenum">
              <a:rPr lang="ja" sz="900">
                <a:solidFill>
                  <a:srgbClr val="888888"/>
                </a:solidFill>
                <a:latin typeface="Arial"/>
                <a:ea typeface="Arial"/>
                <a:cs typeface="Arial"/>
                <a:sym typeface="Arial"/>
              </a:rPr>
              <a:t>‹#›</a:t>
            </a:fld>
            <a:endParaRPr sz="900">
              <a:solidFill>
                <a:srgbClr val="888888"/>
              </a:solidFill>
              <a:latin typeface="Arial"/>
              <a:ea typeface="Arial"/>
              <a:cs typeface="Arial"/>
              <a:sym typeface="Arial"/>
            </a:endParaRPr>
          </a:p>
        </p:txBody>
      </p:sp>
      <p:sp>
        <p:nvSpPr>
          <p:cNvPr id="2304" name="Google Shape;2304;p121"/>
          <p:cNvSpPr/>
          <p:nvPr/>
        </p:nvSpPr>
        <p:spPr>
          <a:xfrm>
            <a:off x="0" y="0"/>
            <a:ext cx="9144000" cy="435600"/>
          </a:xfrm>
          <a:prstGeom prst="rect">
            <a:avLst/>
          </a:prstGeom>
          <a:gradFill>
            <a:gsLst>
              <a:gs pos="0">
                <a:srgbClr val="424242"/>
              </a:gs>
              <a:gs pos="100000">
                <a:srgbClr val="010101"/>
              </a:gs>
            </a:gsLst>
            <a:lin ang="540001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305" name="Google Shape;2305;p121"/>
          <p:cNvSpPr txBox="1"/>
          <p:nvPr/>
        </p:nvSpPr>
        <p:spPr>
          <a:xfrm>
            <a:off x="139875" y="80850"/>
            <a:ext cx="7724400" cy="273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rgbClr val="000000"/>
              </a:buClr>
              <a:buFont typeface="Arial"/>
              <a:buNone/>
            </a:pPr>
            <a:r>
              <a:rPr b="1" lang="ja">
                <a:solidFill>
                  <a:schemeClr val="lt1"/>
                </a:solidFill>
              </a:rPr>
              <a:t>研究者（決裁者アカウント）が研究者の発注を承認2.1 Front3</a:t>
            </a:r>
            <a:endParaRPr b="1">
              <a:solidFill>
                <a:schemeClr val="lt1"/>
              </a:solidFill>
            </a:endParaRPr>
          </a:p>
        </p:txBody>
      </p:sp>
      <p:sp>
        <p:nvSpPr>
          <p:cNvPr id="2306" name="Google Shape;2306;p121"/>
          <p:cNvSpPr txBox="1"/>
          <p:nvPr/>
        </p:nvSpPr>
        <p:spPr>
          <a:xfrm>
            <a:off x="139875" y="458425"/>
            <a:ext cx="85767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ja" sz="1200" u="sng">
                <a:solidFill>
                  <a:schemeClr val="dk2"/>
                </a:solidFill>
              </a:rPr>
              <a:t>研究者 発注依頼済み　決裁者の商談一覧画面（研究者が発注依頼済み 決裁者が発注承認前）</a:t>
            </a:r>
            <a:endParaRPr sz="1200" u="sng">
              <a:solidFill>
                <a:schemeClr val="dk2"/>
              </a:solidFill>
            </a:endParaRPr>
          </a:p>
          <a:p>
            <a:pPr indent="0" lvl="0" marL="0" rtl="0" algn="l">
              <a:spcBef>
                <a:spcPts val="0"/>
              </a:spcBef>
              <a:spcAft>
                <a:spcPts val="0"/>
              </a:spcAft>
              <a:buNone/>
            </a:pPr>
            <a:r>
              <a:rPr lang="ja" sz="1200">
                <a:solidFill>
                  <a:srgbClr val="FF0000"/>
                </a:solidFill>
              </a:rPr>
              <a:t>修正案❷</a:t>
            </a:r>
            <a:endParaRPr sz="1200">
              <a:solidFill>
                <a:srgbClr val="FF0000"/>
              </a:solidFill>
            </a:endParaRPr>
          </a:p>
        </p:txBody>
      </p:sp>
      <p:pic>
        <p:nvPicPr>
          <p:cNvPr id="2307" name="Google Shape;2307;p121"/>
          <p:cNvPicPr preferRelativeResize="0"/>
          <p:nvPr/>
        </p:nvPicPr>
        <p:blipFill>
          <a:blip r:embed="rId3">
            <a:alphaModFix/>
          </a:blip>
          <a:stretch>
            <a:fillRect/>
          </a:stretch>
        </p:blipFill>
        <p:spPr>
          <a:xfrm>
            <a:off x="178550" y="1299525"/>
            <a:ext cx="4232000" cy="1052791"/>
          </a:xfrm>
          <a:prstGeom prst="rect">
            <a:avLst/>
          </a:prstGeom>
          <a:noFill/>
          <a:ln>
            <a:noFill/>
          </a:ln>
          <a:effectLst>
            <a:outerShdw blurRad="57150" rotWithShape="0" algn="bl" dir="5400000" dist="19050">
              <a:srgbClr val="000000">
                <a:alpha val="50000"/>
              </a:srgbClr>
            </a:outerShdw>
          </a:effectLst>
        </p:spPr>
      </p:pic>
      <p:sp>
        <p:nvSpPr>
          <p:cNvPr id="2308" name="Google Shape;2308;p121"/>
          <p:cNvSpPr txBox="1"/>
          <p:nvPr/>
        </p:nvSpPr>
        <p:spPr>
          <a:xfrm>
            <a:off x="4538175" y="1209300"/>
            <a:ext cx="42321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 sz="1000"/>
              <a:t>・❺の発注依頼（承認してください）をテキストリンクにする</a:t>
            </a:r>
            <a:endParaRPr sz="1000"/>
          </a:p>
          <a:p>
            <a:pPr indent="0" lvl="0" marL="0" rtl="0" algn="l">
              <a:spcBef>
                <a:spcPts val="0"/>
              </a:spcBef>
              <a:spcAft>
                <a:spcPts val="0"/>
              </a:spcAft>
              <a:buNone/>
            </a:pPr>
            <a:r>
              <a:rPr lang="ja" sz="1000"/>
              <a:t>・発注依頼（承認してください）のテキストリンクをクリック　→</a:t>
            </a:r>
            <a:r>
              <a:rPr lang="ja" sz="1000">
                <a:solidFill>
                  <a:schemeClr val="dk1"/>
                </a:solidFill>
              </a:rPr>
              <a:t>「発注書（CB宛）」の確認画面が立ち上がり「承認／否認／閉じる」が選択可能</a:t>
            </a:r>
            <a:endParaRPr sz="1000"/>
          </a:p>
        </p:txBody>
      </p:sp>
      <p:sp>
        <p:nvSpPr>
          <p:cNvPr id="2309" name="Google Shape;2309;p121"/>
          <p:cNvSpPr/>
          <p:nvPr/>
        </p:nvSpPr>
        <p:spPr>
          <a:xfrm>
            <a:off x="2996300" y="1980975"/>
            <a:ext cx="398100" cy="3714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310" name="Google Shape;2310;p121"/>
          <p:cNvSpPr/>
          <p:nvPr/>
        </p:nvSpPr>
        <p:spPr>
          <a:xfrm rot="5400000">
            <a:off x="2976950" y="2371675"/>
            <a:ext cx="374400" cy="335700"/>
          </a:xfrm>
          <a:prstGeom prst="rightArrow">
            <a:avLst>
              <a:gd fmla="val 50000" name="adj1"/>
              <a:gd fmla="val 50000" name="adj2"/>
            </a:avLst>
          </a:prstGeom>
          <a:solidFill>
            <a:srgbClr val="FF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2311" name="Google Shape;2311;p121"/>
          <p:cNvPicPr preferRelativeResize="0"/>
          <p:nvPr/>
        </p:nvPicPr>
        <p:blipFill rotWithShape="1">
          <a:blip r:embed="rId4">
            <a:alphaModFix/>
          </a:blip>
          <a:srcRect b="5051" l="0" r="0" t="0"/>
          <a:stretch/>
        </p:blipFill>
        <p:spPr>
          <a:xfrm>
            <a:off x="2679263" y="2918300"/>
            <a:ext cx="1018725" cy="1631975"/>
          </a:xfrm>
          <a:prstGeom prst="rect">
            <a:avLst/>
          </a:prstGeom>
          <a:noFill/>
          <a:ln>
            <a:noFill/>
          </a:ln>
          <a:effectLst>
            <a:outerShdw blurRad="57150" rotWithShape="0" algn="bl" dir="5400000" dist="19050">
              <a:srgbClr val="000000">
                <a:alpha val="50000"/>
              </a:srgbClr>
            </a:outerShdw>
          </a:effectLst>
        </p:spPr>
      </p:pic>
      <p:sp>
        <p:nvSpPr>
          <p:cNvPr id="2312" name="Google Shape;2312;p121"/>
          <p:cNvSpPr txBox="1"/>
          <p:nvPr/>
        </p:nvSpPr>
        <p:spPr>
          <a:xfrm>
            <a:off x="2604975" y="2712200"/>
            <a:ext cx="1167300" cy="292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ja" sz="700">
                <a:solidFill>
                  <a:schemeClr val="dk1"/>
                </a:solidFill>
              </a:rPr>
              <a:t>発注書（CB宛）</a:t>
            </a:r>
            <a:endParaRPr sz="700"/>
          </a:p>
        </p:txBody>
      </p:sp>
      <p:sp>
        <p:nvSpPr>
          <p:cNvPr id="2313" name="Google Shape;2313;p121"/>
          <p:cNvSpPr/>
          <p:nvPr/>
        </p:nvSpPr>
        <p:spPr>
          <a:xfrm>
            <a:off x="4047350" y="4234163"/>
            <a:ext cx="933600" cy="183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ja" sz="1200"/>
              <a:t>閉じる</a:t>
            </a:r>
            <a:endParaRPr sz="1200"/>
          </a:p>
        </p:txBody>
      </p:sp>
      <p:sp>
        <p:nvSpPr>
          <p:cNvPr id="2314" name="Google Shape;2314;p121"/>
          <p:cNvSpPr/>
          <p:nvPr/>
        </p:nvSpPr>
        <p:spPr>
          <a:xfrm>
            <a:off x="6041100" y="4234163"/>
            <a:ext cx="933600" cy="183600"/>
          </a:xfrm>
          <a:prstGeom prst="roundRect">
            <a:avLst>
              <a:gd fmla="val 16667" name="adj"/>
            </a:avLst>
          </a:prstGeom>
          <a:solidFill>
            <a:srgbClr val="F39C1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ja" sz="1200">
                <a:solidFill>
                  <a:schemeClr val="lt1"/>
                </a:solidFill>
              </a:rPr>
              <a:t>承認する</a:t>
            </a:r>
            <a:endParaRPr sz="1200">
              <a:solidFill>
                <a:schemeClr val="lt1"/>
              </a:solidFill>
            </a:endParaRPr>
          </a:p>
        </p:txBody>
      </p:sp>
      <p:sp>
        <p:nvSpPr>
          <p:cNvPr id="2315" name="Google Shape;2315;p121"/>
          <p:cNvSpPr txBox="1"/>
          <p:nvPr/>
        </p:nvSpPr>
        <p:spPr>
          <a:xfrm>
            <a:off x="4433145" y="3903663"/>
            <a:ext cx="1407900" cy="292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ja" sz="700">
                <a:solidFill>
                  <a:schemeClr val="dk1"/>
                </a:solidFill>
              </a:rPr>
              <a:t>ボタンを配置</a:t>
            </a:r>
            <a:endParaRPr sz="700"/>
          </a:p>
        </p:txBody>
      </p:sp>
      <p:pic>
        <p:nvPicPr>
          <p:cNvPr id="2316" name="Google Shape;2316;p121"/>
          <p:cNvPicPr preferRelativeResize="0"/>
          <p:nvPr/>
        </p:nvPicPr>
        <p:blipFill>
          <a:blip r:embed="rId5">
            <a:alphaModFix/>
          </a:blip>
          <a:stretch>
            <a:fillRect/>
          </a:stretch>
        </p:blipFill>
        <p:spPr>
          <a:xfrm>
            <a:off x="6260356" y="4326015"/>
            <a:ext cx="495084" cy="371310"/>
          </a:xfrm>
          <a:prstGeom prst="rect">
            <a:avLst/>
          </a:prstGeom>
          <a:noFill/>
          <a:ln>
            <a:noFill/>
          </a:ln>
        </p:spPr>
      </p:pic>
      <p:sp>
        <p:nvSpPr>
          <p:cNvPr id="2317" name="Google Shape;2317;p121"/>
          <p:cNvSpPr/>
          <p:nvPr/>
        </p:nvSpPr>
        <p:spPr>
          <a:xfrm>
            <a:off x="2618125" y="4567125"/>
            <a:ext cx="1106100" cy="1113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2318" name="Google Shape;2318;p121"/>
          <p:cNvCxnSpPr/>
          <p:nvPr/>
        </p:nvCxnSpPr>
        <p:spPr>
          <a:xfrm flipH="1" rot="10800000">
            <a:off x="3336350" y="4492200"/>
            <a:ext cx="1273200" cy="117000"/>
          </a:xfrm>
          <a:prstGeom prst="straightConnector1">
            <a:avLst/>
          </a:prstGeom>
          <a:noFill/>
          <a:ln cap="flat" cmpd="sng" w="9525">
            <a:solidFill>
              <a:srgbClr val="595959"/>
            </a:solidFill>
            <a:prstDash val="solid"/>
            <a:round/>
            <a:headEnd len="med" w="med" type="none"/>
            <a:tailEnd len="med" w="med" type="triangle"/>
          </a:ln>
        </p:spPr>
      </p:cxnSp>
      <p:sp>
        <p:nvSpPr>
          <p:cNvPr id="2319" name="Google Shape;2319;p121"/>
          <p:cNvSpPr/>
          <p:nvPr/>
        </p:nvSpPr>
        <p:spPr>
          <a:xfrm>
            <a:off x="5030050" y="4234163"/>
            <a:ext cx="933600" cy="183600"/>
          </a:xfrm>
          <a:prstGeom prst="roundRect">
            <a:avLst>
              <a:gd fmla="val 16667" name="adj"/>
            </a:avLst>
          </a:prstGeom>
          <a:solidFill>
            <a:schemeClr val="lt2"/>
          </a:solidFill>
          <a:ln cap="flat" cmpd="sng" w="9525">
            <a:solidFill>
              <a:srgbClr val="F37C5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ja" sz="1200">
                <a:solidFill>
                  <a:schemeClr val="dk1"/>
                </a:solidFill>
              </a:rPr>
              <a:t>否認する</a:t>
            </a:r>
            <a:endParaRPr sz="1200">
              <a:solidFill>
                <a:schemeClr val="dk1"/>
              </a:solidFill>
            </a:endParaRPr>
          </a:p>
        </p:txBody>
      </p:sp>
      <p:sp>
        <p:nvSpPr>
          <p:cNvPr id="2320" name="Google Shape;2320;p121"/>
          <p:cNvSpPr/>
          <p:nvPr/>
        </p:nvSpPr>
        <p:spPr>
          <a:xfrm rot="-5400000">
            <a:off x="6241000" y="3795038"/>
            <a:ext cx="374400" cy="335700"/>
          </a:xfrm>
          <a:prstGeom prst="rightArrow">
            <a:avLst>
              <a:gd fmla="val 50000" name="adj1"/>
              <a:gd fmla="val 50000" name="adj2"/>
            </a:avLst>
          </a:prstGeom>
          <a:solidFill>
            <a:srgbClr val="FF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2321" name="Google Shape;2321;p121"/>
          <p:cNvPicPr preferRelativeResize="0"/>
          <p:nvPr/>
        </p:nvPicPr>
        <p:blipFill rotWithShape="1">
          <a:blip r:embed="rId6">
            <a:alphaModFix/>
          </a:blip>
          <a:srcRect b="20568" l="13373" r="15720" t="7312"/>
          <a:stretch/>
        </p:blipFill>
        <p:spPr>
          <a:xfrm>
            <a:off x="5362450" y="2440750"/>
            <a:ext cx="2131500" cy="1250875"/>
          </a:xfrm>
          <a:prstGeom prst="rect">
            <a:avLst/>
          </a:prstGeom>
          <a:noFill/>
          <a:ln>
            <a:noFill/>
          </a:ln>
          <a:effectLst>
            <a:outerShdw blurRad="57150" rotWithShape="0" algn="bl" dir="5400000" dist="19050">
              <a:srgbClr val="000000">
                <a:alpha val="50000"/>
              </a:srgbClr>
            </a:outerShdw>
          </a:effectLst>
        </p:spPr>
      </p:pic>
      <p:sp>
        <p:nvSpPr>
          <p:cNvPr id="2322" name="Google Shape;2322;p121"/>
          <p:cNvSpPr txBox="1"/>
          <p:nvPr/>
        </p:nvSpPr>
        <p:spPr>
          <a:xfrm>
            <a:off x="3573045" y="2489050"/>
            <a:ext cx="14079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 sz="700">
                <a:solidFill>
                  <a:schemeClr val="dk1"/>
                </a:solidFill>
              </a:rPr>
              <a:t>全画面ウインドウ</a:t>
            </a:r>
            <a:endParaRPr sz="700"/>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6" name="Shape 2326"/>
        <p:cNvGrpSpPr/>
        <p:nvPr/>
      </p:nvGrpSpPr>
      <p:grpSpPr>
        <a:xfrm>
          <a:off x="0" y="0"/>
          <a:ext cx="0" cy="0"/>
          <a:chOff x="0" y="0"/>
          <a:chExt cx="0" cy="0"/>
        </a:xfrm>
      </p:grpSpPr>
      <p:pic>
        <p:nvPicPr>
          <p:cNvPr id="2327" name="Google Shape;2327;p122"/>
          <p:cNvPicPr preferRelativeResize="0"/>
          <p:nvPr/>
        </p:nvPicPr>
        <p:blipFill>
          <a:blip r:embed="rId3">
            <a:alphaModFix/>
          </a:blip>
          <a:stretch>
            <a:fillRect/>
          </a:stretch>
        </p:blipFill>
        <p:spPr>
          <a:xfrm>
            <a:off x="1113875" y="2935300"/>
            <a:ext cx="1056810" cy="1631975"/>
          </a:xfrm>
          <a:prstGeom prst="rect">
            <a:avLst/>
          </a:prstGeom>
          <a:noFill/>
          <a:ln>
            <a:noFill/>
          </a:ln>
          <a:effectLst>
            <a:outerShdw blurRad="57150" rotWithShape="0" algn="bl" dir="5400000" dist="19050">
              <a:srgbClr val="000000">
                <a:alpha val="50000"/>
              </a:srgbClr>
            </a:outerShdw>
          </a:effectLst>
        </p:spPr>
      </p:pic>
      <p:sp>
        <p:nvSpPr>
          <p:cNvPr id="2328" name="Google Shape;2328;p122"/>
          <p:cNvSpPr txBox="1"/>
          <p:nvPr/>
        </p:nvSpPr>
        <p:spPr>
          <a:xfrm>
            <a:off x="8403350" y="4767275"/>
            <a:ext cx="620100" cy="273900"/>
          </a:xfrm>
          <a:prstGeom prst="rect">
            <a:avLst/>
          </a:prstGeom>
          <a:noFill/>
          <a:ln>
            <a:noFill/>
          </a:ln>
        </p:spPr>
        <p:txBody>
          <a:bodyPr anchorCtr="0" anchor="ctr" bIns="34275" lIns="68575" spcFirstLastPara="1" rIns="68575" wrap="square" tIns="34275">
            <a:noAutofit/>
          </a:bodyPr>
          <a:lstStyle/>
          <a:p>
            <a:pPr indent="0" lvl="0" marL="0" marR="0" rtl="0" algn="r">
              <a:spcBef>
                <a:spcPts val="0"/>
              </a:spcBef>
              <a:spcAft>
                <a:spcPts val="0"/>
              </a:spcAft>
              <a:buNone/>
            </a:pPr>
            <a:fld id="{00000000-1234-1234-1234-123412341234}" type="slidenum">
              <a:rPr lang="ja" sz="900">
                <a:solidFill>
                  <a:srgbClr val="888888"/>
                </a:solidFill>
                <a:latin typeface="Arial"/>
                <a:ea typeface="Arial"/>
                <a:cs typeface="Arial"/>
                <a:sym typeface="Arial"/>
              </a:rPr>
              <a:t>‹#›</a:t>
            </a:fld>
            <a:endParaRPr sz="900">
              <a:solidFill>
                <a:srgbClr val="888888"/>
              </a:solidFill>
              <a:latin typeface="Arial"/>
              <a:ea typeface="Arial"/>
              <a:cs typeface="Arial"/>
              <a:sym typeface="Arial"/>
            </a:endParaRPr>
          </a:p>
        </p:txBody>
      </p:sp>
      <p:sp>
        <p:nvSpPr>
          <p:cNvPr id="2329" name="Google Shape;2329;p122"/>
          <p:cNvSpPr/>
          <p:nvPr/>
        </p:nvSpPr>
        <p:spPr>
          <a:xfrm>
            <a:off x="0" y="0"/>
            <a:ext cx="9144000" cy="435600"/>
          </a:xfrm>
          <a:prstGeom prst="rect">
            <a:avLst/>
          </a:prstGeom>
          <a:gradFill>
            <a:gsLst>
              <a:gs pos="0">
                <a:srgbClr val="424242"/>
              </a:gs>
              <a:gs pos="100000">
                <a:srgbClr val="010101"/>
              </a:gs>
            </a:gsLst>
            <a:lin ang="540001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330" name="Google Shape;2330;p122"/>
          <p:cNvSpPr txBox="1"/>
          <p:nvPr/>
        </p:nvSpPr>
        <p:spPr>
          <a:xfrm>
            <a:off x="139875" y="80850"/>
            <a:ext cx="7724400" cy="273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rgbClr val="000000"/>
              </a:buClr>
              <a:buFont typeface="Arial"/>
              <a:buNone/>
            </a:pPr>
            <a:r>
              <a:rPr b="1" lang="ja">
                <a:solidFill>
                  <a:schemeClr val="lt1"/>
                </a:solidFill>
              </a:rPr>
              <a:t>研究者（決裁者アカウント）が研究者の発注を承認2.1 Front3</a:t>
            </a:r>
            <a:endParaRPr b="1">
              <a:solidFill>
                <a:schemeClr val="lt1"/>
              </a:solidFill>
            </a:endParaRPr>
          </a:p>
        </p:txBody>
      </p:sp>
      <p:sp>
        <p:nvSpPr>
          <p:cNvPr id="2331" name="Google Shape;2331;p122"/>
          <p:cNvSpPr txBox="1"/>
          <p:nvPr/>
        </p:nvSpPr>
        <p:spPr>
          <a:xfrm>
            <a:off x="139875" y="458425"/>
            <a:ext cx="85767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ja" sz="1200" u="sng">
                <a:solidFill>
                  <a:schemeClr val="dk2"/>
                </a:solidFill>
              </a:rPr>
              <a:t>研究者 発注依頼済み　決裁者の商談一覧画面（研究者が発注依頼済み 決裁者が発注承認前）</a:t>
            </a:r>
            <a:endParaRPr sz="1200" u="sng">
              <a:solidFill>
                <a:schemeClr val="dk2"/>
              </a:solidFill>
            </a:endParaRPr>
          </a:p>
          <a:p>
            <a:pPr indent="0" lvl="0" marL="0" rtl="0" algn="l">
              <a:spcBef>
                <a:spcPts val="0"/>
              </a:spcBef>
              <a:spcAft>
                <a:spcPts val="0"/>
              </a:spcAft>
              <a:buNone/>
            </a:pPr>
            <a:r>
              <a:rPr lang="ja" sz="1200">
                <a:solidFill>
                  <a:srgbClr val="FF0000"/>
                </a:solidFill>
              </a:rPr>
              <a:t>修正案❸</a:t>
            </a:r>
            <a:endParaRPr sz="1200">
              <a:solidFill>
                <a:srgbClr val="FF0000"/>
              </a:solidFill>
            </a:endParaRPr>
          </a:p>
        </p:txBody>
      </p:sp>
      <p:pic>
        <p:nvPicPr>
          <p:cNvPr id="2332" name="Google Shape;2332;p122"/>
          <p:cNvPicPr preferRelativeResize="0"/>
          <p:nvPr/>
        </p:nvPicPr>
        <p:blipFill rotWithShape="1">
          <a:blip r:embed="rId4">
            <a:alphaModFix/>
          </a:blip>
          <a:srcRect b="0" l="47693" r="0" t="0"/>
          <a:stretch/>
        </p:blipFill>
        <p:spPr>
          <a:xfrm>
            <a:off x="215700" y="1299525"/>
            <a:ext cx="2213650" cy="1052800"/>
          </a:xfrm>
          <a:prstGeom prst="rect">
            <a:avLst/>
          </a:prstGeom>
          <a:noFill/>
          <a:ln>
            <a:noFill/>
          </a:ln>
          <a:effectLst>
            <a:outerShdw blurRad="57150" rotWithShape="0" algn="bl" dir="5400000" dist="19050">
              <a:srgbClr val="000000">
                <a:alpha val="50000"/>
              </a:srgbClr>
            </a:outerShdw>
          </a:effectLst>
        </p:spPr>
      </p:pic>
      <p:sp>
        <p:nvSpPr>
          <p:cNvPr id="2333" name="Google Shape;2333;p122"/>
          <p:cNvSpPr txBox="1"/>
          <p:nvPr/>
        </p:nvSpPr>
        <p:spPr>
          <a:xfrm>
            <a:off x="4538175" y="1209300"/>
            <a:ext cx="4232100" cy="954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 sz="1000"/>
              <a:t>・見積書の「 〇（10 Version1）」をクリックで見積り書（研究者宛）がプレビューできるように（Downloadボタン付き）</a:t>
            </a:r>
            <a:endParaRPr sz="1000"/>
          </a:p>
          <a:p>
            <a:pPr indent="0" lvl="0" marL="0" rtl="0" algn="l">
              <a:spcBef>
                <a:spcPts val="0"/>
              </a:spcBef>
              <a:spcAft>
                <a:spcPts val="0"/>
              </a:spcAft>
              <a:buNone/>
            </a:pPr>
            <a:r>
              <a:rPr lang="ja" sz="1000"/>
              <a:t>・発注書は承認前までは表示できないようにし、承認後「〇」のリンクが表示、クリックすると発注書（CB宛）が</a:t>
            </a:r>
            <a:r>
              <a:rPr lang="ja" sz="1000">
                <a:solidFill>
                  <a:schemeClr val="dk1"/>
                </a:solidFill>
              </a:rPr>
              <a:t>プレビューできるように（Downloadボタン付き）</a:t>
            </a:r>
            <a:endParaRPr sz="1000"/>
          </a:p>
        </p:txBody>
      </p:sp>
      <p:sp>
        <p:nvSpPr>
          <p:cNvPr id="2334" name="Google Shape;2334;p122"/>
          <p:cNvSpPr/>
          <p:nvPr/>
        </p:nvSpPr>
        <p:spPr>
          <a:xfrm>
            <a:off x="1508300" y="1994463"/>
            <a:ext cx="398100" cy="3714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335" name="Google Shape;2335;p122"/>
          <p:cNvSpPr/>
          <p:nvPr/>
        </p:nvSpPr>
        <p:spPr>
          <a:xfrm rot="5400000">
            <a:off x="1436025" y="2333513"/>
            <a:ext cx="374400" cy="335700"/>
          </a:xfrm>
          <a:prstGeom prst="rightArrow">
            <a:avLst>
              <a:gd fmla="val 50000" name="adj1"/>
              <a:gd fmla="val 50000" name="adj2"/>
            </a:avLst>
          </a:prstGeom>
          <a:solidFill>
            <a:srgbClr val="FF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336" name="Google Shape;2336;p122"/>
          <p:cNvSpPr txBox="1"/>
          <p:nvPr/>
        </p:nvSpPr>
        <p:spPr>
          <a:xfrm>
            <a:off x="1039575" y="2729200"/>
            <a:ext cx="1167300" cy="292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ja" sz="700">
                <a:solidFill>
                  <a:schemeClr val="dk1"/>
                </a:solidFill>
              </a:rPr>
              <a:t>見積り書（研究者宛）</a:t>
            </a:r>
            <a:endParaRPr sz="700">
              <a:solidFill>
                <a:schemeClr val="dk1"/>
              </a:solidFill>
            </a:endParaRPr>
          </a:p>
        </p:txBody>
      </p:sp>
      <p:sp>
        <p:nvSpPr>
          <p:cNvPr id="2337" name="Google Shape;2337;p122"/>
          <p:cNvSpPr/>
          <p:nvPr/>
        </p:nvSpPr>
        <p:spPr>
          <a:xfrm>
            <a:off x="1955475" y="1994463"/>
            <a:ext cx="398100" cy="3714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338" name="Google Shape;2338;p122"/>
          <p:cNvSpPr/>
          <p:nvPr/>
        </p:nvSpPr>
        <p:spPr>
          <a:xfrm rot="2700000">
            <a:off x="2302767" y="2371608"/>
            <a:ext cx="374201" cy="335593"/>
          </a:xfrm>
          <a:prstGeom prst="rightArrow">
            <a:avLst>
              <a:gd fmla="val 50000" name="adj1"/>
              <a:gd fmla="val 50000" name="adj2"/>
            </a:avLst>
          </a:prstGeom>
          <a:solidFill>
            <a:srgbClr val="FF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2339" name="Google Shape;2339;p122"/>
          <p:cNvPicPr preferRelativeResize="0"/>
          <p:nvPr/>
        </p:nvPicPr>
        <p:blipFill rotWithShape="1">
          <a:blip r:embed="rId5">
            <a:alphaModFix/>
          </a:blip>
          <a:srcRect b="5051" l="0" r="0" t="0"/>
          <a:stretch/>
        </p:blipFill>
        <p:spPr>
          <a:xfrm>
            <a:off x="2657138" y="2996450"/>
            <a:ext cx="1018725" cy="1631975"/>
          </a:xfrm>
          <a:prstGeom prst="rect">
            <a:avLst/>
          </a:prstGeom>
          <a:noFill/>
          <a:ln>
            <a:noFill/>
          </a:ln>
          <a:effectLst>
            <a:outerShdw blurRad="57150" rotWithShape="0" algn="bl" dir="5400000" dist="19050">
              <a:srgbClr val="000000">
                <a:alpha val="50000"/>
              </a:srgbClr>
            </a:outerShdw>
          </a:effectLst>
        </p:spPr>
      </p:pic>
      <p:sp>
        <p:nvSpPr>
          <p:cNvPr id="2340" name="Google Shape;2340;p122"/>
          <p:cNvSpPr txBox="1"/>
          <p:nvPr/>
        </p:nvSpPr>
        <p:spPr>
          <a:xfrm>
            <a:off x="2582850" y="2790350"/>
            <a:ext cx="1167300" cy="292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ja" sz="700">
                <a:solidFill>
                  <a:schemeClr val="dk1"/>
                </a:solidFill>
              </a:rPr>
              <a:t>発注書（CB宛）</a:t>
            </a:r>
            <a:endParaRPr sz="700"/>
          </a:p>
        </p:txBody>
      </p:sp>
      <p:sp>
        <p:nvSpPr>
          <p:cNvPr id="2341" name="Google Shape;2341;p122"/>
          <p:cNvSpPr txBox="1"/>
          <p:nvPr/>
        </p:nvSpPr>
        <p:spPr>
          <a:xfrm>
            <a:off x="2402650" y="1994475"/>
            <a:ext cx="2135400" cy="292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ja" sz="700">
                <a:solidFill>
                  <a:schemeClr val="dk1"/>
                </a:solidFill>
              </a:rPr>
              <a:t>決裁者が承認するまでは「〇」は非表示</a:t>
            </a:r>
            <a:endParaRPr sz="700"/>
          </a:p>
        </p:txBody>
      </p:sp>
      <p:sp>
        <p:nvSpPr>
          <p:cNvPr id="2342" name="Google Shape;2342;p122"/>
          <p:cNvSpPr/>
          <p:nvPr/>
        </p:nvSpPr>
        <p:spPr>
          <a:xfrm>
            <a:off x="2613450" y="3021700"/>
            <a:ext cx="258000" cy="1419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2343" name="Google Shape;2343;p122"/>
          <p:cNvCxnSpPr>
            <a:stCxn id="2342" idx="3"/>
          </p:cNvCxnSpPr>
          <p:nvPr/>
        </p:nvCxnSpPr>
        <p:spPr>
          <a:xfrm>
            <a:off x="2871450" y="3092650"/>
            <a:ext cx="1400400" cy="785400"/>
          </a:xfrm>
          <a:prstGeom prst="straightConnector1">
            <a:avLst/>
          </a:prstGeom>
          <a:noFill/>
          <a:ln cap="flat" cmpd="sng" w="9525">
            <a:solidFill>
              <a:srgbClr val="595959"/>
            </a:solidFill>
            <a:prstDash val="solid"/>
            <a:round/>
            <a:headEnd len="med" w="med" type="none"/>
            <a:tailEnd len="med" w="med" type="triangle"/>
          </a:ln>
        </p:spPr>
      </p:cxnSp>
      <p:sp>
        <p:nvSpPr>
          <p:cNvPr id="2344" name="Google Shape;2344;p122"/>
          <p:cNvSpPr/>
          <p:nvPr/>
        </p:nvSpPr>
        <p:spPr>
          <a:xfrm>
            <a:off x="4424800" y="3808400"/>
            <a:ext cx="1116900" cy="371400"/>
          </a:xfrm>
          <a:prstGeom prst="rect">
            <a:avLst/>
          </a:prstGeom>
          <a:solidFill>
            <a:srgbClr val="FF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ja" sz="1200">
                <a:solidFill>
                  <a:schemeClr val="lt1"/>
                </a:solidFill>
              </a:rPr>
              <a:t>Download</a:t>
            </a:r>
            <a:endParaRPr sz="1200">
              <a:solidFill>
                <a:schemeClr val="lt1"/>
              </a:solidFill>
            </a:endParaRPr>
          </a:p>
        </p:txBody>
      </p:sp>
      <p:sp>
        <p:nvSpPr>
          <p:cNvPr id="2345" name="Google Shape;2345;p122"/>
          <p:cNvSpPr txBox="1"/>
          <p:nvPr/>
        </p:nvSpPr>
        <p:spPr>
          <a:xfrm>
            <a:off x="4424800" y="3449500"/>
            <a:ext cx="1116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ja" sz="700">
                <a:solidFill>
                  <a:schemeClr val="dk1"/>
                </a:solidFill>
              </a:rPr>
              <a:t>ダウンロードボタンを配置</a:t>
            </a:r>
            <a:endParaRPr sz="700"/>
          </a:p>
        </p:txBody>
      </p:sp>
      <p:pic>
        <p:nvPicPr>
          <p:cNvPr id="2346" name="Google Shape;2346;p122"/>
          <p:cNvPicPr preferRelativeResize="0"/>
          <p:nvPr/>
        </p:nvPicPr>
        <p:blipFill>
          <a:blip r:embed="rId6">
            <a:alphaModFix/>
          </a:blip>
          <a:stretch>
            <a:fillRect/>
          </a:stretch>
        </p:blipFill>
        <p:spPr>
          <a:xfrm>
            <a:off x="5046606" y="4007040"/>
            <a:ext cx="495084" cy="371310"/>
          </a:xfrm>
          <a:prstGeom prst="rect">
            <a:avLst/>
          </a:prstGeom>
          <a:noFill/>
          <a:ln>
            <a:noFill/>
          </a:ln>
        </p:spPr>
      </p:pic>
      <p:sp>
        <p:nvSpPr>
          <p:cNvPr id="2347" name="Google Shape;2347;p122"/>
          <p:cNvSpPr/>
          <p:nvPr/>
        </p:nvSpPr>
        <p:spPr>
          <a:xfrm>
            <a:off x="1070825" y="2935300"/>
            <a:ext cx="258000" cy="1419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2348" name="Google Shape;2348;p122"/>
          <p:cNvCxnSpPr/>
          <p:nvPr/>
        </p:nvCxnSpPr>
        <p:spPr>
          <a:xfrm>
            <a:off x="1493950" y="2987875"/>
            <a:ext cx="2772000" cy="1071600"/>
          </a:xfrm>
          <a:prstGeom prst="straightConnector1">
            <a:avLst/>
          </a:prstGeom>
          <a:noFill/>
          <a:ln cap="flat" cmpd="sng" w="9525">
            <a:solidFill>
              <a:srgbClr val="595959"/>
            </a:solidFill>
            <a:prstDash val="solid"/>
            <a:round/>
            <a:headEnd len="med" w="med" type="none"/>
            <a:tailEnd len="med" w="med" type="triangle"/>
          </a:ln>
        </p:spPr>
      </p:cxn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24"/>
          <p:cNvSpPr txBox="1"/>
          <p:nvPr/>
        </p:nvSpPr>
        <p:spPr>
          <a:xfrm>
            <a:off x="8403350" y="4767275"/>
            <a:ext cx="620100" cy="273900"/>
          </a:xfrm>
          <a:prstGeom prst="rect">
            <a:avLst/>
          </a:prstGeom>
          <a:noFill/>
          <a:ln>
            <a:noFill/>
          </a:ln>
        </p:spPr>
        <p:txBody>
          <a:bodyPr anchorCtr="0" anchor="ctr" bIns="34275" lIns="68575" spcFirstLastPara="1" rIns="68575" wrap="square" tIns="34275">
            <a:noAutofit/>
          </a:bodyPr>
          <a:lstStyle/>
          <a:p>
            <a:pPr indent="0" lvl="0" marL="0" marR="0" rtl="0" algn="r">
              <a:spcBef>
                <a:spcPts val="0"/>
              </a:spcBef>
              <a:spcAft>
                <a:spcPts val="0"/>
              </a:spcAft>
              <a:buNone/>
            </a:pPr>
            <a:fld id="{00000000-1234-1234-1234-123412341234}" type="slidenum">
              <a:rPr lang="ja" sz="900">
                <a:solidFill>
                  <a:srgbClr val="888888"/>
                </a:solidFill>
                <a:latin typeface="Arial"/>
                <a:ea typeface="Arial"/>
                <a:cs typeface="Arial"/>
                <a:sym typeface="Arial"/>
              </a:rPr>
              <a:t>‹#›</a:t>
            </a:fld>
            <a:endParaRPr sz="900">
              <a:solidFill>
                <a:srgbClr val="888888"/>
              </a:solidFill>
              <a:latin typeface="Arial"/>
              <a:ea typeface="Arial"/>
              <a:cs typeface="Arial"/>
              <a:sym typeface="Arial"/>
            </a:endParaRPr>
          </a:p>
        </p:txBody>
      </p:sp>
      <p:sp>
        <p:nvSpPr>
          <p:cNvPr id="319" name="Google Shape;319;p24"/>
          <p:cNvSpPr/>
          <p:nvPr/>
        </p:nvSpPr>
        <p:spPr>
          <a:xfrm>
            <a:off x="0" y="0"/>
            <a:ext cx="9144000" cy="435600"/>
          </a:xfrm>
          <a:prstGeom prst="rect">
            <a:avLst/>
          </a:prstGeom>
          <a:gradFill>
            <a:gsLst>
              <a:gs pos="0">
                <a:srgbClr val="424242"/>
              </a:gs>
              <a:gs pos="100000">
                <a:srgbClr val="010101"/>
              </a:gs>
            </a:gsLst>
            <a:lin ang="540001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20" name="Google Shape;320;p24"/>
          <p:cNvSpPr txBox="1"/>
          <p:nvPr/>
        </p:nvSpPr>
        <p:spPr>
          <a:xfrm>
            <a:off x="139875" y="80850"/>
            <a:ext cx="7724400" cy="273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dk1"/>
              </a:buClr>
              <a:buFont typeface="Arial"/>
              <a:buNone/>
            </a:pPr>
            <a:r>
              <a:rPr b="1" lang="ja">
                <a:solidFill>
                  <a:schemeClr val="lt1"/>
                </a:solidFill>
              </a:rPr>
              <a:t>研究者 発注・キャンセル4.1 Front </a:t>
            </a:r>
            <a:endParaRPr b="1">
              <a:solidFill>
                <a:schemeClr val="lt1"/>
              </a:solidFill>
            </a:endParaRPr>
          </a:p>
          <a:p>
            <a:pPr indent="0" lvl="0" marL="0" rtl="0" algn="l">
              <a:spcBef>
                <a:spcPts val="0"/>
              </a:spcBef>
              <a:spcAft>
                <a:spcPts val="0"/>
              </a:spcAft>
              <a:buClr>
                <a:schemeClr val="dk1"/>
              </a:buClr>
              <a:buFont typeface="Arial"/>
              <a:buNone/>
            </a:pPr>
            <a:r>
              <a:t/>
            </a:r>
            <a:endParaRPr b="1">
              <a:solidFill>
                <a:schemeClr val="lt1"/>
              </a:solidFill>
            </a:endParaRPr>
          </a:p>
          <a:p>
            <a:pPr indent="0" lvl="0" marL="0" rtl="0" algn="l">
              <a:spcBef>
                <a:spcPts val="0"/>
              </a:spcBef>
              <a:spcAft>
                <a:spcPts val="0"/>
              </a:spcAft>
              <a:buClr>
                <a:schemeClr val="dk1"/>
              </a:buClr>
              <a:buFont typeface="Arial"/>
              <a:buNone/>
            </a:pPr>
            <a:r>
              <a:t/>
            </a:r>
            <a:endParaRPr b="1">
              <a:solidFill>
                <a:schemeClr val="lt1"/>
              </a:solidFill>
            </a:endParaRPr>
          </a:p>
        </p:txBody>
      </p:sp>
      <p:pic>
        <p:nvPicPr>
          <p:cNvPr id="321" name="Google Shape;321;p24"/>
          <p:cNvPicPr preferRelativeResize="0"/>
          <p:nvPr/>
        </p:nvPicPr>
        <p:blipFill>
          <a:blip r:embed="rId3">
            <a:alphaModFix/>
          </a:blip>
          <a:stretch>
            <a:fillRect/>
          </a:stretch>
        </p:blipFill>
        <p:spPr>
          <a:xfrm>
            <a:off x="721150" y="1008417"/>
            <a:ext cx="2788299" cy="3911324"/>
          </a:xfrm>
          <a:prstGeom prst="rect">
            <a:avLst/>
          </a:prstGeom>
          <a:noFill/>
          <a:ln>
            <a:noFill/>
          </a:ln>
        </p:spPr>
      </p:pic>
      <p:pic>
        <p:nvPicPr>
          <p:cNvPr id="322" name="Google Shape;322;p24"/>
          <p:cNvPicPr preferRelativeResize="0"/>
          <p:nvPr/>
        </p:nvPicPr>
        <p:blipFill>
          <a:blip r:embed="rId3">
            <a:alphaModFix/>
          </a:blip>
          <a:stretch>
            <a:fillRect/>
          </a:stretch>
        </p:blipFill>
        <p:spPr>
          <a:xfrm>
            <a:off x="721150" y="1035350"/>
            <a:ext cx="2788299" cy="3911267"/>
          </a:xfrm>
          <a:prstGeom prst="rect">
            <a:avLst/>
          </a:prstGeom>
          <a:noFill/>
          <a:ln>
            <a:noFill/>
          </a:ln>
          <a:effectLst>
            <a:outerShdw blurRad="57150" rotWithShape="0" algn="bl" dir="5400000" dist="19050">
              <a:srgbClr val="000000">
                <a:alpha val="50000"/>
              </a:srgbClr>
            </a:outerShdw>
          </a:effectLst>
        </p:spPr>
      </p:pic>
      <p:sp>
        <p:nvSpPr>
          <p:cNvPr id="323" name="Google Shape;323;p24"/>
          <p:cNvSpPr txBox="1"/>
          <p:nvPr/>
        </p:nvSpPr>
        <p:spPr>
          <a:xfrm>
            <a:off x="139875" y="458425"/>
            <a:ext cx="85767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ja" sz="1200" u="sng">
                <a:solidFill>
                  <a:schemeClr val="dk2"/>
                </a:solidFill>
              </a:rPr>
              <a:t>研究者 発注開始　研究者の発注依頼のフォーム確認画面</a:t>
            </a:r>
            <a:endParaRPr sz="1200" u="sng">
              <a:solidFill>
                <a:schemeClr val="dk2"/>
              </a:solidFill>
            </a:endParaRPr>
          </a:p>
          <a:p>
            <a:pPr indent="0" lvl="0" marL="0" rtl="0" algn="l">
              <a:spcBef>
                <a:spcPts val="0"/>
              </a:spcBef>
              <a:spcAft>
                <a:spcPts val="0"/>
              </a:spcAft>
              <a:buNone/>
            </a:pPr>
            <a:r>
              <a:rPr lang="ja" sz="1200">
                <a:solidFill>
                  <a:srgbClr val="FF0000"/>
                </a:solidFill>
              </a:rPr>
              <a:t>修正案❶</a:t>
            </a:r>
            <a:endParaRPr sz="1200">
              <a:solidFill>
                <a:srgbClr val="FF0000"/>
              </a:solidFill>
            </a:endParaRPr>
          </a:p>
        </p:txBody>
      </p:sp>
      <p:sp>
        <p:nvSpPr>
          <p:cNvPr id="324" name="Google Shape;324;p24"/>
          <p:cNvSpPr txBox="1"/>
          <p:nvPr/>
        </p:nvSpPr>
        <p:spPr>
          <a:xfrm>
            <a:off x="1408225" y="1402550"/>
            <a:ext cx="291000" cy="226800"/>
          </a:xfrm>
          <a:prstGeom prst="rect">
            <a:avLst/>
          </a:prstGeom>
          <a:noFill/>
          <a:ln>
            <a:noFill/>
          </a:ln>
        </p:spPr>
        <p:txBody>
          <a:bodyPr anchorCtr="0" anchor="t" bIns="91425" lIns="91425" spcFirstLastPara="1" rIns="91425" wrap="square" tIns="91425">
            <a:noAutofit/>
          </a:bodyPr>
          <a:lstStyle/>
          <a:p>
            <a:pPr indent="0" lvl="0" marL="0" rtl="0" algn="ctr">
              <a:lnSpc>
                <a:spcPct val="10000"/>
              </a:lnSpc>
              <a:spcBef>
                <a:spcPts val="0"/>
              </a:spcBef>
              <a:spcAft>
                <a:spcPts val="0"/>
              </a:spcAft>
              <a:buNone/>
            </a:pPr>
            <a:r>
              <a:rPr lang="ja" sz="700">
                <a:solidFill>
                  <a:srgbClr val="F37C53"/>
                </a:solidFill>
              </a:rPr>
              <a:t>❶</a:t>
            </a:r>
            <a:endParaRPr sz="700">
              <a:solidFill>
                <a:srgbClr val="F37C53"/>
              </a:solidFill>
            </a:endParaRPr>
          </a:p>
        </p:txBody>
      </p:sp>
      <p:sp>
        <p:nvSpPr>
          <p:cNvPr id="325" name="Google Shape;325;p24"/>
          <p:cNvSpPr txBox="1"/>
          <p:nvPr/>
        </p:nvSpPr>
        <p:spPr>
          <a:xfrm>
            <a:off x="1386325" y="1648750"/>
            <a:ext cx="291000" cy="2268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700">
                <a:solidFill>
                  <a:srgbClr val="F37C53"/>
                </a:solidFill>
              </a:rPr>
              <a:t>❷</a:t>
            </a:r>
            <a:endParaRPr sz="700">
              <a:solidFill>
                <a:srgbClr val="F37C53"/>
              </a:solidFill>
            </a:endParaRPr>
          </a:p>
        </p:txBody>
      </p:sp>
      <p:sp>
        <p:nvSpPr>
          <p:cNvPr id="326" name="Google Shape;326;p24"/>
          <p:cNvSpPr txBox="1"/>
          <p:nvPr/>
        </p:nvSpPr>
        <p:spPr>
          <a:xfrm>
            <a:off x="1386325" y="2222575"/>
            <a:ext cx="291000" cy="2268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700">
                <a:solidFill>
                  <a:srgbClr val="F37C53"/>
                </a:solidFill>
              </a:rPr>
              <a:t>❸</a:t>
            </a:r>
            <a:endParaRPr sz="700">
              <a:solidFill>
                <a:srgbClr val="F37C53"/>
              </a:solidFill>
            </a:endParaRPr>
          </a:p>
        </p:txBody>
      </p:sp>
      <p:sp>
        <p:nvSpPr>
          <p:cNvPr id="327" name="Google Shape;327;p24"/>
          <p:cNvSpPr txBox="1"/>
          <p:nvPr/>
        </p:nvSpPr>
        <p:spPr>
          <a:xfrm>
            <a:off x="1386325" y="2368938"/>
            <a:ext cx="291000" cy="1311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700">
                <a:solidFill>
                  <a:srgbClr val="F37C53"/>
                </a:solidFill>
              </a:rPr>
              <a:t>❹</a:t>
            </a:r>
            <a:endParaRPr sz="700">
              <a:solidFill>
                <a:srgbClr val="F37C53"/>
              </a:solidFill>
            </a:endParaRPr>
          </a:p>
        </p:txBody>
      </p:sp>
      <p:sp>
        <p:nvSpPr>
          <p:cNvPr id="328" name="Google Shape;328;p24"/>
          <p:cNvSpPr txBox="1"/>
          <p:nvPr/>
        </p:nvSpPr>
        <p:spPr>
          <a:xfrm>
            <a:off x="1408225" y="2666292"/>
            <a:ext cx="291000" cy="1311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700">
                <a:solidFill>
                  <a:srgbClr val="F37C53"/>
                </a:solidFill>
              </a:rPr>
              <a:t>❺</a:t>
            </a:r>
            <a:endParaRPr sz="700">
              <a:solidFill>
                <a:srgbClr val="F37C53"/>
              </a:solidFill>
            </a:endParaRPr>
          </a:p>
        </p:txBody>
      </p:sp>
      <p:sp>
        <p:nvSpPr>
          <p:cNvPr id="329" name="Google Shape;329;p24"/>
          <p:cNvSpPr txBox="1"/>
          <p:nvPr/>
        </p:nvSpPr>
        <p:spPr>
          <a:xfrm>
            <a:off x="1408225" y="2769474"/>
            <a:ext cx="291000" cy="1311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700">
                <a:solidFill>
                  <a:srgbClr val="F37C53"/>
                </a:solidFill>
              </a:rPr>
              <a:t>❻</a:t>
            </a:r>
            <a:endParaRPr sz="700">
              <a:solidFill>
                <a:srgbClr val="F37C53"/>
              </a:solidFill>
            </a:endParaRPr>
          </a:p>
        </p:txBody>
      </p:sp>
      <p:sp>
        <p:nvSpPr>
          <p:cNvPr id="330" name="Google Shape;330;p24"/>
          <p:cNvSpPr txBox="1"/>
          <p:nvPr/>
        </p:nvSpPr>
        <p:spPr>
          <a:xfrm>
            <a:off x="1408225" y="2870657"/>
            <a:ext cx="291000" cy="1311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700">
                <a:solidFill>
                  <a:srgbClr val="F37C53"/>
                </a:solidFill>
              </a:rPr>
              <a:t>❼</a:t>
            </a:r>
            <a:endParaRPr sz="700">
              <a:solidFill>
                <a:srgbClr val="F37C53"/>
              </a:solidFill>
            </a:endParaRPr>
          </a:p>
        </p:txBody>
      </p:sp>
      <p:sp>
        <p:nvSpPr>
          <p:cNvPr id="331" name="Google Shape;331;p24"/>
          <p:cNvSpPr txBox="1"/>
          <p:nvPr/>
        </p:nvSpPr>
        <p:spPr>
          <a:xfrm>
            <a:off x="1408225" y="2966501"/>
            <a:ext cx="291000" cy="1311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700">
                <a:solidFill>
                  <a:srgbClr val="F37C53"/>
                </a:solidFill>
              </a:rPr>
              <a:t>❽</a:t>
            </a:r>
            <a:endParaRPr sz="700">
              <a:solidFill>
                <a:srgbClr val="F37C53"/>
              </a:solidFill>
            </a:endParaRPr>
          </a:p>
        </p:txBody>
      </p:sp>
      <p:sp>
        <p:nvSpPr>
          <p:cNvPr id="332" name="Google Shape;332;p24"/>
          <p:cNvSpPr txBox="1"/>
          <p:nvPr/>
        </p:nvSpPr>
        <p:spPr>
          <a:xfrm>
            <a:off x="1408225" y="3061789"/>
            <a:ext cx="291000" cy="1311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700">
                <a:solidFill>
                  <a:srgbClr val="F37C53"/>
                </a:solidFill>
              </a:rPr>
              <a:t>❾</a:t>
            </a:r>
            <a:endParaRPr sz="700">
              <a:solidFill>
                <a:srgbClr val="F37C53"/>
              </a:solidFill>
            </a:endParaRPr>
          </a:p>
        </p:txBody>
      </p:sp>
      <p:sp>
        <p:nvSpPr>
          <p:cNvPr id="333" name="Google Shape;333;p24"/>
          <p:cNvSpPr txBox="1"/>
          <p:nvPr/>
        </p:nvSpPr>
        <p:spPr>
          <a:xfrm>
            <a:off x="1408225" y="3230691"/>
            <a:ext cx="291000" cy="1311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700">
                <a:solidFill>
                  <a:srgbClr val="F37C53"/>
                </a:solidFill>
              </a:rPr>
              <a:t>❿</a:t>
            </a:r>
            <a:endParaRPr sz="700">
              <a:solidFill>
                <a:srgbClr val="F37C53"/>
              </a:solidFill>
            </a:endParaRPr>
          </a:p>
        </p:txBody>
      </p:sp>
      <p:sp>
        <p:nvSpPr>
          <p:cNvPr id="334" name="Google Shape;334;p24"/>
          <p:cNvSpPr txBox="1"/>
          <p:nvPr/>
        </p:nvSpPr>
        <p:spPr>
          <a:xfrm>
            <a:off x="1408225" y="3590725"/>
            <a:ext cx="291000" cy="1311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700">
                <a:solidFill>
                  <a:srgbClr val="F37C53"/>
                </a:solidFill>
              </a:rPr>
              <a:t>⓫</a:t>
            </a:r>
            <a:endParaRPr sz="700">
              <a:solidFill>
                <a:srgbClr val="F37C53"/>
              </a:solidFill>
            </a:endParaRPr>
          </a:p>
        </p:txBody>
      </p:sp>
      <p:sp>
        <p:nvSpPr>
          <p:cNvPr id="335" name="Google Shape;335;p24"/>
          <p:cNvSpPr txBox="1"/>
          <p:nvPr/>
        </p:nvSpPr>
        <p:spPr>
          <a:xfrm>
            <a:off x="1408225" y="3682542"/>
            <a:ext cx="291000" cy="1311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700">
                <a:solidFill>
                  <a:srgbClr val="F37C53"/>
                </a:solidFill>
              </a:rPr>
              <a:t>⓬</a:t>
            </a:r>
            <a:endParaRPr sz="700">
              <a:solidFill>
                <a:srgbClr val="F37C53"/>
              </a:solidFill>
            </a:endParaRPr>
          </a:p>
        </p:txBody>
      </p:sp>
      <p:sp>
        <p:nvSpPr>
          <p:cNvPr id="336" name="Google Shape;336;p24"/>
          <p:cNvSpPr txBox="1"/>
          <p:nvPr/>
        </p:nvSpPr>
        <p:spPr>
          <a:xfrm>
            <a:off x="1409179" y="3794775"/>
            <a:ext cx="291000" cy="1311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700">
                <a:solidFill>
                  <a:srgbClr val="F37C53"/>
                </a:solidFill>
              </a:rPr>
              <a:t>⓭</a:t>
            </a:r>
            <a:endParaRPr sz="700">
              <a:solidFill>
                <a:srgbClr val="F37C53"/>
              </a:solidFill>
            </a:endParaRPr>
          </a:p>
        </p:txBody>
      </p:sp>
      <p:sp>
        <p:nvSpPr>
          <p:cNvPr id="337" name="Google Shape;337;p24"/>
          <p:cNvSpPr txBox="1"/>
          <p:nvPr/>
        </p:nvSpPr>
        <p:spPr>
          <a:xfrm>
            <a:off x="1408225" y="3888200"/>
            <a:ext cx="291000" cy="1311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700">
                <a:solidFill>
                  <a:srgbClr val="F37C53"/>
                </a:solidFill>
              </a:rPr>
              <a:t>⓮</a:t>
            </a:r>
            <a:endParaRPr sz="700">
              <a:solidFill>
                <a:srgbClr val="F37C53"/>
              </a:solidFill>
            </a:endParaRPr>
          </a:p>
        </p:txBody>
      </p:sp>
      <p:sp>
        <p:nvSpPr>
          <p:cNvPr id="338" name="Google Shape;338;p24"/>
          <p:cNvSpPr txBox="1"/>
          <p:nvPr/>
        </p:nvSpPr>
        <p:spPr>
          <a:xfrm>
            <a:off x="4851175" y="706400"/>
            <a:ext cx="3399900" cy="3411300"/>
          </a:xfrm>
          <a:prstGeom prst="rect">
            <a:avLst/>
          </a:prstGeom>
          <a:noFill/>
          <a:ln cap="flat" cmpd="sng" w="19050">
            <a:solidFill>
              <a:srgbClr val="4A86E8"/>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ja" sz="1200">
                <a:solidFill>
                  <a:srgbClr val="F37C53"/>
                </a:solidFill>
              </a:rPr>
              <a:t>❶</a:t>
            </a:r>
            <a:r>
              <a:rPr lang="ja" sz="1200">
                <a:solidFill>
                  <a:srgbClr val="595959"/>
                </a:solidFill>
              </a:rPr>
              <a:t>　</a:t>
            </a:r>
            <a:r>
              <a:rPr lang="ja" sz="1200"/>
              <a:t>案件名</a:t>
            </a:r>
            <a:endParaRPr sz="1200"/>
          </a:p>
          <a:p>
            <a:pPr indent="0" lvl="0" marL="0" rtl="0" algn="l">
              <a:spcBef>
                <a:spcPts val="0"/>
              </a:spcBef>
              <a:spcAft>
                <a:spcPts val="0"/>
              </a:spcAft>
              <a:buNone/>
            </a:pPr>
            <a:r>
              <a:rPr lang="ja" sz="1200">
                <a:solidFill>
                  <a:srgbClr val="F37C53"/>
                </a:solidFill>
              </a:rPr>
              <a:t>❷</a:t>
            </a:r>
            <a:r>
              <a:rPr lang="ja" sz="1200">
                <a:solidFill>
                  <a:srgbClr val="595959"/>
                </a:solidFill>
              </a:rPr>
              <a:t>　</a:t>
            </a:r>
            <a:r>
              <a:rPr lang="ja" sz="1200"/>
              <a:t>管理番号</a:t>
            </a:r>
            <a:endParaRPr sz="1200">
              <a:solidFill>
                <a:srgbClr val="000000"/>
              </a:solidFill>
            </a:endParaRPr>
          </a:p>
          <a:p>
            <a:pPr indent="0" lvl="0" marL="0" rtl="0" algn="l">
              <a:spcBef>
                <a:spcPts val="0"/>
              </a:spcBef>
              <a:spcAft>
                <a:spcPts val="0"/>
              </a:spcAft>
              <a:buNone/>
            </a:pPr>
            <a:r>
              <a:rPr lang="ja" sz="1200">
                <a:solidFill>
                  <a:srgbClr val="F37C53"/>
                </a:solidFill>
              </a:rPr>
              <a:t>❸　</a:t>
            </a:r>
            <a:r>
              <a:rPr lang="ja" sz="1200"/>
              <a:t>納品形態</a:t>
            </a:r>
            <a:endParaRPr sz="1200">
              <a:solidFill>
                <a:srgbClr val="000000"/>
              </a:solidFill>
            </a:endParaRPr>
          </a:p>
          <a:p>
            <a:pPr indent="0" lvl="0" marL="0" rtl="0" algn="l">
              <a:spcBef>
                <a:spcPts val="0"/>
              </a:spcBef>
              <a:spcAft>
                <a:spcPts val="0"/>
              </a:spcAft>
              <a:buNone/>
            </a:pPr>
            <a:r>
              <a:rPr lang="ja" sz="1200">
                <a:solidFill>
                  <a:srgbClr val="F37C53"/>
                </a:solidFill>
              </a:rPr>
              <a:t>❹　</a:t>
            </a:r>
            <a:r>
              <a:rPr lang="ja" sz="1200"/>
              <a:t>支払い条件</a:t>
            </a:r>
            <a:endParaRPr sz="1200">
              <a:solidFill>
                <a:srgbClr val="000000"/>
              </a:solidFill>
            </a:endParaRPr>
          </a:p>
          <a:p>
            <a:pPr indent="0" lvl="0" marL="0" rtl="0" algn="l">
              <a:spcBef>
                <a:spcPts val="0"/>
              </a:spcBef>
              <a:spcAft>
                <a:spcPts val="0"/>
              </a:spcAft>
              <a:buNone/>
            </a:pPr>
            <a:r>
              <a:rPr lang="ja" sz="1200">
                <a:solidFill>
                  <a:srgbClr val="F37C53"/>
                </a:solidFill>
              </a:rPr>
              <a:t>❺　</a:t>
            </a:r>
            <a:r>
              <a:rPr lang="ja" sz="1200">
                <a:solidFill>
                  <a:schemeClr val="dk1"/>
                </a:solidFill>
              </a:rPr>
              <a:t>学習コード</a:t>
            </a:r>
            <a:endParaRPr sz="1200">
              <a:solidFill>
                <a:schemeClr val="dk1"/>
              </a:solidFill>
            </a:endParaRPr>
          </a:p>
          <a:p>
            <a:pPr indent="0" lvl="0" marL="0" rtl="0" algn="l">
              <a:spcBef>
                <a:spcPts val="0"/>
              </a:spcBef>
              <a:spcAft>
                <a:spcPts val="0"/>
              </a:spcAft>
              <a:buNone/>
            </a:pPr>
            <a:r>
              <a:rPr lang="ja" sz="1200">
                <a:solidFill>
                  <a:srgbClr val="F37C53"/>
                </a:solidFill>
              </a:rPr>
              <a:t>❻　</a:t>
            </a:r>
            <a:r>
              <a:rPr lang="ja" sz="1200"/>
              <a:t>学習コード</a:t>
            </a:r>
            <a:endParaRPr sz="1200">
              <a:solidFill>
                <a:srgbClr val="000000"/>
              </a:solidFill>
            </a:endParaRPr>
          </a:p>
          <a:p>
            <a:pPr indent="0" lvl="0" marL="0" rtl="0" algn="l">
              <a:spcBef>
                <a:spcPts val="0"/>
              </a:spcBef>
              <a:spcAft>
                <a:spcPts val="0"/>
              </a:spcAft>
              <a:buNone/>
            </a:pPr>
            <a:r>
              <a:rPr lang="ja" sz="1200">
                <a:solidFill>
                  <a:srgbClr val="F37C53"/>
                </a:solidFill>
              </a:rPr>
              <a:t>❼　</a:t>
            </a:r>
            <a:r>
              <a:rPr lang="ja" sz="1200"/>
              <a:t>日付</a:t>
            </a:r>
            <a:endParaRPr sz="1200"/>
          </a:p>
          <a:p>
            <a:pPr indent="0" lvl="0" marL="0" rtl="0" algn="l">
              <a:spcBef>
                <a:spcPts val="0"/>
              </a:spcBef>
              <a:spcAft>
                <a:spcPts val="0"/>
              </a:spcAft>
              <a:buNone/>
            </a:pPr>
            <a:r>
              <a:rPr lang="ja" sz="1200">
                <a:solidFill>
                  <a:srgbClr val="F37C53"/>
                </a:solidFill>
              </a:rPr>
              <a:t>❽　</a:t>
            </a:r>
            <a:r>
              <a:rPr lang="ja" sz="1200"/>
              <a:t>見積りの有効期限</a:t>
            </a:r>
            <a:endParaRPr sz="1200">
              <a:solidFill>
                <a:srgbClr val="000000"/>
              </a:solidFill>
            </a:endParaRPr>
          </a:p>
          <a:p>
            <a:pPr indent="0" lvl="0" marL="0" rtl="0" algn="l">
              <a:spcBef>
                <a:spcPts val="0"/>
              </a:spcBef>
              <a:spcAft>
                <a:spcPts val="0"/>
              </a:spcAft>
              <a:buNone/>
            </a:pPr>
            <a:r>
              <a:rPr lang="ja" sz="1200">
                <a:solidFill>
                  <a:srgbClr val="F37C53"/>
                </a:solidFill>
              </a:rPr>
              <a:t>❾　</a:t>
            </a:r>
            <a:r>
              <a:rPr lang="ja" sz="1200"/>
              <a:t>内容</a:t>
            </a:r>
            <a:endParaRPr sz="1200"/>
          </a:p>
          <a:p>
            <a:pPr indent="0" lvl="0" marL="0" rtl="0" algn="l">
              <a:spcBef>
                <a:spcPts val="0"/>
              </a:spcBef>
              <a:spcAft>
                <a:spcPts val="0"/>
              </a:spcAft>
              <a:buNone/>
            </a:pPr>
            <a:r>
              <a:rPr lang="ja" sz="1200">
                <a:solidFill>
                  <a:srgbClr val="F37C53"/>
                </a:solidFill>
              </a:rPr>
              <a:t>❿　</a:t>
            </a:r>
            <a:r>
              <a:rPr lang="ja" sz="1200">
                <a:solidFill>
                  <a:schemeClr val="dk1"/>
                </a:solidFill>
              </a:rPr>
              <a:t>通貨</a:t>
            </a:r>
            <a:endParaRPr sz="1200">
              <a:solidFill>
                <a:schemeClr val="dk1"/>
              </a:solidFill>
            </a:endParaRPr>
          </a:p>
          <a:p>
            <a:pPr indent="0" lvl="0" marL="0" rtl="0" algn="l">
              <a:spcBef>
                <a:spcPts val="0"/>
              </a:spcBef>
              <a:spcAft>
                <a:spcPts val="0"/>
              </a:spcAft>
              <a:buNone/>
            </a:pPr>
            <a:r>
              <a:rPr lang="ja" sz="1200">
                <a:solidFill>
                  <a:srgbClr val="F37C53"/>
                </a:solidFill>
              </a:rPr>
              <a:t>⓫　</a:t>
            </a:r>
            <a:r>
              <a:rPr lang="ja" sz="1200">
                <a:solidFill>
                  <a:schemeClr val="dk1"/>
                </a:solidFill>
              </a:rPr>
              <a:t>アイテム</a:t>
            </a:r>
            <a:endParaRPr sz="1200">
              <a:solidFill>
                <a:schemeClr val="dk1"/>
              </a:solidFill>
            </a:endParaRPr>
          </a:p>
          <a:p>
            <a:pPr indent="0" lvl="0" marL="0" rtl="0" algn="l">
              <a:spcBef>
                <a:spcPts val="0"/>
              </a:spcBef>
              <a:spcAft>
                <a:spcPts val="0"/>
              </a:spcAft>
              <a:buNone/>
            </a:pPr>
            <a:r>
              <a:rPr lang="ja" sz="1200">
                <a:solidFill>
                  <a:srgbClr val="F37C53"/>
                </a:solidFill>
              </a:rPr>
              <a:t>⓬　</a:t>
            </a:r>
            <a:r>
              <a:rPr lang="ja" sz="1200">
                <a:solidFill>
                  <a:schemeClr val="dk1"/>
                </a:solidFill>
              </a:rPr>
              <a:t>内容</a:t>
            </a:r>
            <a:endParaRPr sz="1200">
              <a:solidFill>
                <a:schemeClr val="dk1"/>
              </a:solidFill>
            </a:endParaRPr>
          </a:p>
          <a:p>
            <a:pPr indent="0" lvl="0" marL="0" rtl="0" algn="l">
              <a:spcBef>
                <a:spcPts val="0"/>
              </a:spcBef>
              <a:spcAft>
                <a:spcPts val="0"/>
              </a:spcAft>
              <a:buNone/>
            </a:pPr>
            <a:r>
              <a:rPr lang="ja" sz="1200">
                <a:solidFill>
                  <a:srgbClr val="F37C53"/>
                </a:solidFill>
              </a:rPr>
              <a:t>⓭　</a:t>
            </a:r>
            <a:r>
              <a:rPr lang="ja" sz="1200">
                <a:solidFill>
                  <a:schemeClr val="dk1"/>
                </a:solidFill>
              </a:rPr>
              <a:t>価格</a:t>
            </a:r>
            <a:endParaRPr sz="1200">
              <a:solidFill>
                <a:schemeClr val="dk1"/>
              </a:solidFill>
            </a:endParaRPr>
          </a:p>
          <a:p>
            <a:pPr indent="0" lvl="0" marL="0" rtl="0" algn="l">
              <a:spcBef>
                <a:spcPts val="0"/>
              </a:spcBef>
              <a:spcAft>
                <a:spcPts val="0"/>
              </a:spcAft>
              <a:buNone/>
            </a:pPr>
            <a:r>
              <a:rPr lang="ja" sz="1200">
                <a:solidFill>
                  <a:srgbClr val="F37C53"/>
                </a:solidFill>
              </a:rPr>
              <a:t>⓮　</a:t>
            </a:r>
            <a:r>
              <a:rPr lang="ja" sz="1200">
                <a:solidFill>
                  <a:schemeClr val="dk1"/>
                </a:solidFill>
              </a:rPr>
              <a:t>注記</a:t>
            </a:r>
            <a:endParaRPr sz="1200">
              <a:solidFill>
                <a:schemeClr val="dk1"/>
              </a:solidFill>
            </a:endParaRPr>
          </a:p>
          <a:p>
            <a:pPr indent="0" lvl="0" marL="0" rtl="0" algn="l">
              <a:spcBef>
                <a:spcPts val="0"/>
              </a:spcBef>
              <a:spcAft>
                <a:spcPts val="0"/>
              </a:spcAft>
              <a:buNone/>
            </a:pPr>
            <a:r>
              <a:rPr lang="ja" sz="1200">
                <a:solidFill>
                  <a:srgbClr val="F37C53"/>
                </a:solidFill>
              </a:rPr>
              <a:t>⓯　</a:t>
            </a:r>
            <a:r>
              <a:rPr lang="ja" sz="1200">
                <a:solidFill>
                  <a:schemeClr val="dk1"/>
                </a:solidFill>
              </a:rPr>
              <a:t>特別割引</a:t>
            </a:r>
            <a:endParaRPr sz="1200">
              <a:solidFill>
                <a:schemeClr val="dk1"/>
              </a:solidFill>
            </a:endParaRPr>
          </a:p>
          <a:p>
            <a:pPr indent="0" lvl="0" marL="0" rtl="0" algn="l">
              <a:spcBef>
                <a:spcPts val="0"/>
              </a:spcBef>
              <a:spcAft>
                <a:spcPts val="0"/>
              </a:spcAft>
              <a:buNone/>
            </a:pPr>
            <a:r>
              <a:rPr lang="ja" sz="1200">
                <a:solidFill>
                  <a:srgbClr val="F37C53"/>
                </a:solidFill>
              </a:rPr>
              <a:t>⓰　</a:t>
            </a:r>
            <a:r>
              <a:rPr lang="ja" sz="1200">
                <a:solidFill>
                  <a:schemeClr val="dk1"/>
                </a:solidFill>
              </a:rPr>
              <a:t>特記事項</a:t>
            </a:r>
            <a:endParaRPr sz="1200">
              <a:solidFill>
                <a:schemeClr val="dk1"/>
              </a:solidFill>
            </a:endParaRPr>
          </a:p>
          <a:p>
            <a:pPr indent="0" lvl="0" marL="0" rtl="0" algn="l">
              <a:spcBef>
                <a:spcPts val="0"/>
              </a:spcBef>
              <a:spcAft>
                <a:spcPts val="0"/>
              </a:spcAft>
              <a:buNone/>
            </a:pPr>
            <a:r>
              <a:rPr lang="ja" sz="1200">
                <a:solidFill>
                  <a:srgbClr val="F37C53"/>
                </a:solidFill>
              </a:rPr>
              <a:t>⓱　</a:t>
            </a:r>
            <a:r>
              <a:rPr lang="ja" sz="1200">
                <a:solidFill>
                  <a:schemeClr val="dk1"/>
                </a:solidFill>
              </a:rPr>
              <a:t>この内容で送信</a:t>
            </a:r>
            <a:endParaRPr sz="1200">
              <a:solidFill>
                <a:schemeClr val="dk1"/>
              </a:solidFill>
            </a:endParaRPr>
          </a:p>
          <a:p>
            <a:pPr indent="0" lvl="0" marL="0" rtl="0" algn="l">
              <a:spcBef>
                <a:spcPts val="0"/>
              </a:spcBef>
              <a:spcAft>
                <a:spcPts val="0"/>
              </a:spcAft>
              <a:buNone/>
            </a:pPr>
            <a:r>
              <a:rPr lang="ja" sz="1200">
                <a:solidFill>
                  <a:srgbClr val="F37C53"/>
                </a:solidFill>
              </a:rPr>
              <a:t>⓲　</a:t>
            </a:r>
            <a:r>
              <a:rPr lang="ja" sz="1200">
                <a:solidFill>
                  <a:schemeClr val="dk1"/>
                </a:solidFill>
              </a:rPr>
              <a:t>戻る</a:t>
            </a:r>
            <a:endParaRPr sz="1200">
              <a:solidFill>
                <a:schemeClr val="dk1"/>
              </a:solidFill>
            </a:endParaRPr>
          </a:p>
        </p:txBody>
      </p:sp>
      <p:sp>
        <p:nvSpPr>
          <p:cNvPr id="339" name="Google Shape;339;p24"/>
          <p:cNvSpPr txBox="1"/>
          <p:nvPr/>
        </p:nvSpPr>
        <p:spPr>
          <a:xfrm>
            <a:off x="1408225" y="4147617"/>
            <a:ext cx="291000" cy="1311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700">
                <a:solidFill>
                  <a:srgbClr val="F37C53"/>
                </a:solidFill>
              </a:rPr>
              <a:t>⓯</a:t>
            </a:r>
            <a:endParaRPr sz="700">
              <a:solidFill>
                <a:srgbClr val="F37C53"/>
              </a:solidFill>
            </a:endParaRPr>
          </a:p>
        </p:txBody>
      </p:sp>
      <p:sp>
        <p:nvSpPr>
          <p:cNvPr id="340" name="Google Shape;340;p24"/>
          <p:cNvSpPr txBox="1"/>
          <p:nvPr/>
        </p:nvSpPr>
        <p:spPr>
          <a:xfrm>
            <a:off x="1408225" y="4250442"/>
            <a:ext cx="291000" cy="1311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700">
                <a:solidFill>
                  <a:srgbClr val="F37C53"/>
                </a:solidFill>
              </a:rPr>
              <a:t>⓰</a:t>
            </a:r>
            <a:endParaRPr sz="700">
              <a:solidFill>
                <a:srgbClr val="F37C53"/>
              </a:solidFill>
            </a:endParaRPr>
          </a:p>
        </p:txBody>
      </p:sp>
      <p:sp>
        <p:nvSpPr>
          <p:cNvPr id="341" name="Google Shape;341;p24"/>
          <p:cNvSpPr txBox="1"/>
          <p:nvPr/>
        </p:nvSpPr>
        <p:spPr>
          <a:xfrm>
            <a:off x="1386325" y="4612692"/>
            <a:ext cx="291000" cy="1311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700">
                <a:solidFill>
                  <a:srgbClr val="F37C53"/>
                </a:solidFill>
              </a:rPr>
              <a:t>⓱</a:t>
            </a:r>
            <a:endParaRPr sz="700">
              <a:solidFill>
                <a:srgbClr val="F37C53"/>
              </a:solidFill>
            </a:endParaRPr>
          </a:p>
        </p:txBody>
      </p:sp>
      <p:sp>
        <p:nvSpPr>
          <p:cNvPr id="342" name="Google Shape;342;p24"/>
          <p:cNvSpPr txBox="1"/>
          <p:nvPr/>
        </p:nvSpPr>
        <p:spPr>
          <a:xfrm>
            <a:off x="1386325" y="4767267"/>
            <a:ext cx="291000" cy="1311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700">
                <a:solidFill>
                  <a:srgbClr val="F37C53"/>
                </a:solidFill>
              </a:rPr>
              <a:t>⓲</a:t>
            </a:r>
            <a:endParaRPr sz="700">
              <a:solidFill>
                <a:srgbClr val="F37C53"/>
              </a:solidFill>
            </a:endParaRPr>
          </a:p>
        </p:txBody>
      </p:sp>
      <p:sp>
        <p:nvSpPr>
          <p:cNvPr id="343" name="Google Shape;343;p24"/>
          <p:cNvSpPr txBox="1"/>
          <p:nvPr/>
        </p:nvSpPr>
        <p:spPr>
          <a:xfrm>
            <a:off x="4851175" y="4316850"/>
            <a:ext cx="35022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ja" sz="1000">
                <a:solidFill>
                  <a:schemeClr val="dk1"/>
                </a:solidFill>
              </a:rPr>
              <a:t>・CBから届く見積もり書の項目が展開されてくるように調整される想定（要件定義書は提出済み）</a:t>
            </a:r>
            <a:endParaRPr sz="1000">
              <a:solidFill>
                <a:srgbClr val="000000"/>
              </a:solidFill>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2" name="Shape 2352"/>
        <p:cNvGrpSpPr/>
        <p:nvPr/>
      </p:nvGrpSpPr>
      <p:grpSpPr>
        <a:xfrm>
          <a:off x="0" y="0"/>
          <a:ext cx="0" cy="0"/>
          <a:chOff x="0" y="0"/>
          <a:chExt cx="0" cy="0"/>
        </a:xfrm>
      </p:grpSpPr>
      <p:sp>
        <p:nvSpPr>
          <p:cNvPr id="2353" name="Google Shape;2353;p123"/>
          <p:cNvSpPr txBox="1"/>
          <p:nvPr/>
        </p:nvSpPr>
        <p:spPr>
          <a:xfrm>
            <a:off x="8403350" y="4767275"/>
            <a:ext cx="620100" cy="273900"/>
          </a:xfrm>
          <a:prstGeom prst="rect">
            <a:avLst/>
          </a:prstGeom>
          <a:noFill/>
          <a:ln>
            <a:noFill/>
          </a:ln>
        </p:spPr>
        <p:txBody>
          <a:bodyPr anchorCtr="0" anchor="ctr" bIns="34275" lIns="68575" spcFirstLastPara="1" rIns="68575" wrap="square" tIns="34275">
            <a:noAutofit/>
          </a:bodyPr>
          <a:lstStyle/>
          <a:p>
            <a:pPr indent="0" lvl="0" marL="0" marR="0" rtl="0" algn="r">
              <a:spcBef>
                <a:spcPts val="0"/>
              </a:spcBef>
              <a:spcAft>
                <a:spcPts val="0"/>
              </a:spcAft>
              <a:buNone/>
            </a:pPr>
            <a:fld id="{00000000-1234-1234-1234-123412341234}" type="slidenum">
              <a:rPr lang="ja" sz="900">
                <a:solidFill>
                  <a:srgbClr val="888888"/>
                </a:solidFill>
                <a:latin typeface="Arial"/>
                <a:ea typeface="Arial"/>
                <a:cs typeface="Arial"/>
                <a:sym typeface="Arial"/>
              </a:rPr>
              <a:t>‹#›</a:t>
            </a:fld>
            <a:endParaRPr sz="900">
              <a:solidFill>
                <a:srgbClr val="888888"/>
              </a:solidFill>
              <a:latin typeface="Arial"/>
              <a:ea typeface="Arial"/>
              <a:cs typeface="Arial"/>
              <a:sym typeface="Arial"/>
            </a:endParaRPr>
          </a:p>
        </p:txBody>
      </p:sp>
      <p:sp>
        <p:nvSpPr>
          <p:cNvPr id="2354" name="Google Shape;2354;p123"/>
          <p:cNvSpPr/>
          <p:nvPr/>
        </p:nvSpPr>
        <p:spPr>
          <a:xfrm>
            <a:off x="0" y="0"/>
            <a:ext cx="9144000" cy="435600"/>
          </a:xfrm>
          <a:prstGeom prst="rect">
            <a:avLst/>
          </a:prstGeom>
          <a:gradFill>
            <a:gsLst>
              <a:gs pos="0">
                <a:srgbClr val="424242"/>
              </a:gs>
              <a:gs pos="100000">
                <a:srgbClr val="010101"/>
              </a:gs>
            </a:gsLst>
            <a:lin ang="540001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355" name="Google Shape;2355;p123"/>
          <p:cNvSpPr txBox="1"/>
          <p:nvPr/>
        </p:nvSpPr>
        <p:spPr>
          <a:xfrm>
            <a:off x="139875" y="80850"/>
            <a:ext cx="7724400" cy="273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dk1"/>
              </a:buClr>
              <a:buFont typeface="Arial"/>
              <a:buNone/>
            </a:pPr>
            <a:r>
              <a:rPr b="1" lang="ja">
                <a:solidFill>
                  <a:schemeClr val="lt1"/>
                </a:solidFill>
              </a:rPr>
              <a:t>研究者（決裁者アカウント）が研究者の発注を承認2.1 Admin1</a:t>
            </a:r>
            <a:endParaRPr b="1">
              <a:solidFill>
                <a:schemeClr val="lt1"/>
              </a:solidFill>
            </a:endParaRPr>
          </a:p>
          <a:p>
            <a:pPr indent="0" lvl="0" marL="0" rtl="0" algn="l">
              <a:spcBef>
                <a:spcPts val="0"/>
              </a:spcBef>
              <a:spcAft>
                <a:spcPts val="0"/>
              </a:spcAft>
              <a:buClr>
                <a:schemeClr val="dk1"/>
              </a:buClr>
              <a:buFont typeface="Arial"/>
              <a:buNone/>
            </a:pPr>
            <a:r>
              <a:t/>
            </a:r>
            <a:endParaRPr b="1">
              <a:solidFill>
                <a:schemeClr val="lt1"/>
              </a:solidFill>
            </a:endParaRPr>
          </a:p>
        </p:txBody>
      </p:sp>
      <p:sp>
        <p:nvSpPr>
          <p:cNvPr id="2356" name="Google Shape;2356;p123"/>
          <p:cNvSpPr txBox="1"/>
          <p:nvPr/>
        </p:nvSpPr>
        <p:spPr>
          <a:xfrm>
            <a:off x="139875" y="458425"/>
            <a:ext cx="85767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 sz="1200" u="sng">
                <a:solidFill>
                  <a:schemeClr val="dk2"/>
                </a:solidFill>
              </a:rPr>
              <a:t>研究者 発注依頼済み 管理画面 商談管理の一覧（研究者が発注依頼済み 決裁者が発注承認前）</a:t>
            </a:r>
            <a:endParaRPr sz="1200" u="sng">
              <a:solidFill>
                <a:schemeClr val="dk2"/>
              </a:solidFill>
            </a:endParaRPr>
          </a:p>
          <a:p>
            <a:pPr indent="0" lvl="0" marL="0" rtl="0" algn="l">
              <a:spcBef>
                <a:spcPts val="0"/>
              </a:spcBef>
              <a:spcAft>
                <a:spcPts val="0"/>
              </a:spcAft>
              <a:buNone/>
            </a:pPr>
            <a:r>
              <a:rPr lang="ja" sz="1200">
                <a:solidFill>
                  <a:schemeClr val="dk2"/>
                </a:solidFill>
              </a:rPr>
              <a:t>現状</a:t>
            </a:r>
            <a:endParaRPr sz="1200">
              <a:solidFill>
                <a:schemeClr val="dk2"/>
              </a:solidFill>
            </a:endParaRPr>
          </a:p>
        </p:txBody>
      </p:sp>
      <p:pic>
        <p:nvPicPr>
          <p:cNvPr id="2357" name="Google Shape;2357;p123"/>
          <p:cNvPicPr preferRelativeResize="0"/>
          <p:nvPr/>
        </p:nvPicPr>
        <p:blipFill>
          <a:blip r:embed="rId3">
            <a:alphaModFix/>
          </a:blip>
          <a:stretch>
            <a:fillRect/>
          </a:stretch>
        </p:blipFill>
        <p:spPr>
          <a:xfrm>
            <a:off x="215550" y="1116200"/>
            <a:ext cx="4156575" cy="1593851"/>
          </a:xfrm>
          <a:prstGeom prst="rect">
            <a:avLst/>
          </a:prstGeom>
          <a:noFill/>
          <a:ln>
            <a:noFill/>
          </a:ln>
          <a:effectLst>
            <a:outerShdw blurRad="57150" rotWithShape="0" algn="bl" dir="5400000" dist="19050">
              <a:srgbClr val="000000">
                <a:alpha val="50000"/>
              </a:srgbClr>
            </a:outerShdw>
          </a:effectLst>
        </p:spPr>
      </p:pic>
      <p:sp>
        <p:nvSpPr>
          <p:cNvPr id="2358" name="Google Shape;2358;p123"/>
          <p:cNvSpPr txBox="1"/>
          <p:nvPr/>
        </p:nvSpPr>
        <p:spPr>
          <a:xfrm>
            <a:off x="185500" y="1795625"/>
            <a:ext cx="291000" cy="111300"/>
          </a:xfrm>
          <a:prstGeom prst="rect">
            <a:avLst/>
          </a:prstGeom>
          <a:noFill/>
          <a:ln>
            <a:noFill/>
          </a:ln>
        </p:spPr>
        <p:txBody>
          <a:bodyPr anchorCtr="0" anchor="t" bIns="91425" lIns="91425" spcFirstLastPara="1" rIns="91425" wrap="square" tIns="91425">
            <a:noAutofit/>
          </a:bodyPr>
          <a:lstStyle/>
          <a:p>
            <a:pPr indent="0" lvl="0" marL="0" rtl="0" algn="ctr">
              <a:lnSpc>
                <a:spcPct val="10000"/>
              </a:lnSpc>
              <a:spcBef>
                <a:spcPts val="0"/>
              </a:spcBef>
              <a:spcAft>
                <a:spcPts val="0"/>
              </a:spcAft>
              <a:buNone/>
            </a:pPr>
            <a:r>
              <a:rPr lang="ja" sz="1100">
                <a:solidFill>
                  <a:srgbClr val="F37C53"/>
                </a:solidFill>
              </a:rPr>
              <a:t>❶</a:t>
            </a:r>
            <a:endParaRPr sz="1100">
              <a:solidFill>
                <a:srgbClr val="F37C53"/>
              </a:solidFill>
            </a:endParaRPr>
          </a:p>
        </p:txBody>
      </p:sp>
      <p:sp>
        <p:nvSpPr>
          <p:cNvPr id="2359" name="Google Shape;2359;p123"/>
          <p:cNvSpPr txBox="1"/>
          <p:nvPr/>
        </p:nvSpPr>
        <p:spPr>
          <a:xfrm>
            <a:off x="608925" y="1795625"/>
            <a:ext cx="291000" cy="1113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1100">
                <a:solidFill>
                  <a:srgbClr val="F37C53"/>
                </a:solidFill>
              </a:rPr>
              <a:t>❷</a:t>
            </a:r>
            <a:endParaRPr sz="1100">
              <a:solidFill>
                <a:srgbClr val="F37C53"/>
              </a:solidFill>
            </a:endParaRPr>
          </a:p>
        </p:txBody>
      </p:sp>
      <p:sp>
        <p:nvSpPr>
          <p:cNvPr id="2360" name="Google Shape;2360;p123"/>
          <p:cNvSpPr txBox="1"/>
          <p:nvPr/>
        </p:nvSpPr>
        <p:spPr>
          <a:xfrm>
            <a:off x="1716375" y="1795625"/>
            <a:ext cx="291000" cy="1113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1100">
                <a:solidFill>
                  <a:srgbClr val="F37C53"/>
                </a:solidFill>
              </a:rPr>
              <a:t>❹</a:t>
            </a:r>
            <a:endParaRPr sz="1100">
              <a:solidFill>
                <a:srgbClr val="F37C53"/>
              </a:solidFill>
            </a:endParaRPr>
          </a:p>
        </p:txBody>
      </p:sp>
      <p:sp>
        <p:nvSpPr>
          <p:cNvPr id="2361" name="Google Shape;2361;p123"/>
          <p:cNvSpPr txBox="1"/>
          <p:nvPr/>
        </p:nvSpPr>
        <p:spPr>
          <a:xfrm>
            <a:off x="1151950" y="1795637"/>
            <a:ext cx="291000" cy="1113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1100">
                <a:solidFill>
                  <a:srgbClr val="F37C53"/>
                </a:solidFill>
              </a:rPr>
              <a:t>❸</a:t>
            </a:r>
            <a:endParaRPr sz="1100">
              <a:solidFill>
                <a:srgbClr val="F37C53"/>
              </a:solidFill>
            </a:endParaRPr>
          </a:p>
        </p:txBody>
      </p:sp>
      <p:sp>
        <p:nvSpPr>
          <p:cNvPr id="2362" name="Google Shape;2362;p123"/>
          <p:cNvSpPr txBox="1"/>
          <p:nvPr/>
        </p:nvSpPr>
        <p:spPr>
          <a:xfrm>
            <a:off x="4978250" y="1160000"/>
            <a:ext cx="3399900" cy="2016900"/>
          </a:xfrm>
          <a:prstGeom prst="rect">
            <a:avLst/>
          </a:prstGeom>
          <a:noFill/>
          <a:ln cap="flat" cmpd="sng" w="19050">
            <a:solidFill>
              <a:srgbClr val="4A86E8"/>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ja" sz="1200">
                <a:solidFill>
                  <a:srgbClr val="F37C53"/>
                </a:solidFill>
              </a:rPr>
              <a:t>❶</a:t>
            </a:r>
            <a:r>
              <a:rPr lang="ja" sz="1200">
                <a:solidFill>
                  <a:srgbClr val="595959"/>
                </a:solidFill>
              </a:rPr>
              <a:t>　</a:t>
            </a:r>
            <a:r>
              <a:rPr lang="ja" sz="1200">
                <a:solidFill>
                  <a:srgbClr val="000000"/>
                </a:solidFill>
              </a:rPr>
              <a:t>商談ID</a:t>
            </a:r>
            <a:endParaRPr sz="1200">
              <a:solidFill>
                <a:srgbClr val="000000"/>
              </a:solidFill>
            </a:endParaRPr>
          </a:p>
          <a:p>
            <a:pPr indent="0" lvl="0" marL="0" rtl="0" algn="l">
              <a:spcBef>
                <a:spcPts val="0"/>
              </a:spcBef>
              <a:spcAft>
                <a:spcPts val="0"/>
              </a:spcAft>
              <a:buNone/>
            </a:pPr>
            <a:r>
              <a:rPr lang="ja" sz="1200">
                <a:solidFill>
                  <a:srgbClr val="F37C53"/>
                </a:solidFill>
              </a:rPr>
              <a:t>❷</a:t>
            </a:r>
            <a:r>
              <a:rPr lang="ja" sz="1200">
                <a:solidFill>
                  <a:srgbClr val="595959"/>
                </a:solidFill>
              </a:rPr>
              <a:t>　</a:t>
            </a:r>
            <a:r>
              <a:rPr lang="ja" sz="1200">
                <a:solidFill>
                  <a:srgbClr val="000000"/>
                </a:solidFill>
              </a:rPr>
              <a:t>研究者</a:t>
            </a:r>
            <a:endParaRPr sz="1200">
              <a:solidFill>
                <a:srgbClr val="000000"/>
              </a:solidFill>
            </a:endParaRPr>
          </a:p>
          <a:p>
            <a:pPr indent="0" lvl="0" marL="0" rtl="0" algn="l">
              <a:spcBef>
                <a:spcPts val="0"/>
              </a:spcBef>
              <a:spcAft>
                <a:spcPts val="0"/>
              </a:spcAft>
              <a:buNone/>
            </a:pPr>
            <a:r>
              <a:rPr lang="ja" sz="1200">
                <a:solidFill>
                  <a:srgbClr val="F37C53"/>
                </a:solidFill>
              </a:rPr>
              <a:t>❸　</a:t>
            </a:r>
            <a:r>
              <a:rPr lang="ja" sz="1200">
                <a:solidFill>
                  <a:srgbClr val="000000"/>
                </a:solidFill>
              </a:rPr>
              <a:t>サプライヤー</a:t>
            </a:r>
            <a:endParaRPr sz="1200">
              <a:solidFill>
                <a:srgbClr val="000000"/>
              </a:solidFill>
            </a:endParaRPr>
          </a:p>
          <a:p>
            <a:pPr indent="0" lvl="0" marL="0" rtl="0" algn="l">
              <a:spcBef>
                <a:spcPts val="0"/>
              </a:spcBef>
              <a:spcAft>
                <a:spcPts val="0"/>
              </a:spcAft>
              <a:buNone/>
            </a:pPr>
            <a:r>
              <a:rPr lang="ja" sz="1200">
                <a:solidFill>
                  <a:srgbClr val="F37C53"/>
                </a:solidFill>
              </a:rPr>
              <a:t>❹　</a:t>
            </a:r>
            <a:r>
              <a:rPr lang="ja" sz="1200">
                <a:solidFill>
                  <a:srgbClr val="000000"/>
                </a:solidFill>
              </a:rPr>
              <a:t>案件名</a:t>
            </a:r>
            <a:endParaRPr sz="1200">
              <a:solidFill>
                <a:srgbClr val="000000"/>
              </a:solidFill>
            </a:endParaRPr>
          </a:p>
          <a:p>
            <a:pPr indent="0" lvl="0" marL="0" rtl="0" algn="l">
              <a:spcBef>
                <a:spcPts val="0"/>
              </a:spcBef>
              <a:spcAft>
                <a:spcPts val="0"/>
              </a:spcAft>
              <a:buClr>
                <a:srgbClr val="000000"/>
              </a:buClr>
              <a:buSzPts val="1100"/>
              <a:buFont typeface="Arial"/>
              <a:buNone/>
            </a:pPr>
            <a:r>
              <a:rPr lang="ja" sz="1200">
                <a:solidFill>
                  <a:srgbClr val="F37C53"/>
                </a:solidFill>
              </a:rPr>
              <a:t>❺　</a:t>
            </a:r>
            <a:r>
              <a:rPr lang="ja" sz="1200">
                <a:solidFill>
                  <a:srgbClr val="000000"/>
                </a:solidFill>
              </a:rPr>
              <a:t>ステータス</a:t>
            </a:r>
            <a:endParaRPr sz="1200">
              <a:solidFill>
                <a:srgbClr val="000000"/>
              </a:solidFill>
            </a:endParaRPr>
          </a:p>
          <a:p>
            <a:pPr indent="0" lvl="0" marL="0" rtl="0" algn="l">
              <a:spcBef>
                <a:spcPts val="0"/>
              </a:spcBef>
              <a:spcAft>
                <a:spcPts val="0"/>
              </a:spcAft>
              <a:buClr>
                <a:srgbClr val="000000"/>
              </a:buClr>
              <a:buSzPts val="1100"/>
              <a:buFont typeface="Arial"/>
              <a:buNone/>
            </a:pPr>
            <a:r>
              <a:rPr lang="ja" sz="1200">
                <a:solidFill>
                  <a:srgbClr val="F37C53"/>
                </a:solidFill>
              </a:rPr>
              <a:t>❻　</a:t>
            </a:r>
            <a:r>
              <a:rPr lang="ja" sz="1200">
                <a:solidFill>
                  <a:srgbClr val="000000"/>
                </a:solidFill>
              </a:rPr>
              <a:t>更新日時</a:t>
            </a:r>
            <a:endParaRPr sz="1200">
              <a:solidFill>
                <a:srgbClr val="000000"/>
              </a:solidFill>
            </a:endParaRPr>
          </a:p>
          <a:p>
            <a:pPr indent="0" lvl="0" marL="0" rtl="0" algn="l">
              <a:spcBef>
                <a:spcPts val="0"/>
              </a:spcBef>
              <a:spcAft>
                <a:spcPts val="0"/>
              </a:spcAft>
              <a:buClr>
                <a:srgbClr val="000000"/>
              </a:buClr>
              <a:buSzPts val="1100"/>
              <a:buFont typeface="Arial"/>
              <a:buNone/>
            </a:pPr>
            <a:r>
              <a:rPr lang="ja" sz="1200">
                <a:solidFill>
                  <a:srgbClr val="F37C53"/>
                </a:solidFill>
              </a:rPr>
              <a:t>❼　</a:t>
            </a:r>
            <a:r>
              <a:rPr lang="ja" sz="1200">
                <a:solidFill>
                  <a:srgbClr val="000000"/>
                </a:solidFill>
              </a:rPr>
              <a:t>ファイル・ステータス</a:t>
            </a:r>
            <a:endParaRPr sz="1200">
              <a:solidFill>
                <a:srgbClr val="000000"/>
              </a:solidFill>
            </a:endParaRPr>
          </a:p>
          <a:p>
            <a:pPr indent="0" lvl="0" marL="0" rtl="0" algn="l">
              <a:spcBef>
                <a:spcPts val="0"/>
              </a:spcBef>
              <a:spcAft>
                <a:spcPts val="0"/>
              </a:spcAft>
              <a:buClr>
                <a:srgbClr val="000000"/>
              </a:buClr>
              <a:buSzPts val="1100"/>
              <a:buFont typeface="Arial"/>
              <a:buNone/>
            </a:pPr>
            <a:r>
              <a:rPr lang="ja" sz="1200">
                <a:solidFill>
                  <a:srgbClr val="F37C53"/>
                </a:solidFill>
              </a:rPr>
              <a:t>❽　</a:t>
            </a:r>
            <a:r>
              <a:rPr lang="ja" sz="1200">
                <a:solidFill>
                  <a:srgbClr val="000000"/>
                </a:solidFill>
              </a:rPr>
              <a:t>メッセージ</a:t>
            </a:r>
            <a:endParaRPr sz="1200">
              <a:solidFill>
                <a:srgbClr val="000000"/>
              </a:solidFill>
            </a:endParaRPr>
          </a:p>
          <a:p>
            <a:pPr indent="0" lvl="0" marL="0" rtl="0" algn="l">
              <a:spcBef>
                <a:spcPts val="0"/>
              </a:spcBef>
              <a:spcAft>
                <a:spcPts val="0"/>
              </a:spcAft>
              <a:buClr>
                <a:srgbClr val="000000"/>
              </a:buClr>
              <a:buSzPts val="1100"/>
              <a:buFont typeface="Arial"/>
              <a:buNone/>
            </a:pPr>
            <a:r>
              <a:rPr lang="ja" sz="1200">
                <a:solidFill>
                  <a:srgbClr val="F37C53"/>
                </a:solidFill>
              </a:rPr>
              <a:t>❾　</a:t>
            </a:r>
            <a:r>
              <a:rPr lang="ja" sz="1200">
                <a:solidFill>
                  <a:srgbClr val="000000"/>
                </a:solidFill>
              </a:rPr>
              <a:t>編集</a:t>
            </a:r>
            <a:endParaRPr sz="1200">
              <a:solidFill>
                <a:srgbClr val="000000"/>
              </a:solidFill>
            </a:endParaRPr>
          </a:p>
          <a:p>
            <a:pPr indent="0" lvl="0" marL="0" rtl="0" algn="l">
              <a:spcBef>
                <a:spcPts val="0"/>
              </a:spcBef>
              <a:spcAft>
                <a:spcPts val="0"/>
              </a:spcAft>
              <a:buClr>
                <a:srgbClr val="000000"/>
              </a:buClr>
              <a:buSzPts val="1100"/>
              <a:buFont typeface="Arial"/>
              <a:buNone/>
            </a:pPr>
            <a:r>
              <a:rPr lang="ja" sz="1200">
                <a:solidFill>
                  <a:srgbClr val="F37C53"/>
                </a:solidFill>
              </a:rPr>
              <a:t>❿　</a:t>
            </a:r>
            <a:r>
              <a:rPr lang="ja" sz="1200">
                <a:solidFill>
                  <a:srgbClr val="000000"/>
                </a:solidFill>
              </a:rPr>
              <a:t>削除</a:t>
            </a:r>
            <a:endParaRPr sz="1200">
              <a:solidFill>
                <a:srgbClr val="000000"/>
              </a:solidFill>
            </a:endParaRPr>
          </a:p>
        </p:txBody>
      </p:sp>
      <p:sp>
        <p:nvSpPr>
          <p:cNvPr id="2363" name="Google Shape;2363;p123"/>
          <p:cNvSpPr txBox="1"/>
          <p:nvPr/>
        </p:nvSpPr>
        <p:spPr>
          <a:xfrm>
            <a:off x="2623500" y="1760525"/>
            <a:ext cx="291000" cy="1113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1100">
                <a:solidFill>
                  <a:srgbClr val="F37C53"/>
                </a:solidFill>
              </a:rPr>
              <a:t>❺</a:t>
            </a:r>
            <a:endParaRPr sz="1100">
              <a:solidFill>
                <a:srgbClr val="F37C53"/>
              </a:solidFill>
            </a:endParaRPr>
          </a:p>
        </p:txBody>
      </p:sp>
      <p:sp>
        <p:nvSpPr>
          <p:cNvPr id="2364" name="Google Shape;2364;p123"/>
          <p:cNvSpPr txBox="1"/>
          <p:nvPr/>
        </p:nvSpPr>
        <p:spPr>
          <a:xfrm>
            <a:off x="2958175" y="1734550"/>
            <a:ext cx="291000" cy="1113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1100">
                <a:solidFill>
                  <a:srgbClr val="F37C53"/>
                </a:solidFill>
              </a:rPr>
              <a:t>❻</a:t>
            </a:r>
            <a:endParaRPr sz="1100">
              <a:solidFill>
                <a:srgbClr val="F37C53"/>
              </a:solidFill>
            </a:endParaRPr>
          </a:p>
        </p:txBody>
      </p:sp>
      <p:sp>
        <p:nvSpPr>
          <p:cNvPr id="2365" name="Google Shape;2365;p123"/>
          <p:cNvSpPr txBox="1"/>
          <p:nvPr/>
        </p:nvSpPr>
        <p:spPr>
          <a:xfrm>
            <a:off x="3343025" y="1713750"/>
            <a:ext cx="291000" cy="1113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1100">
                <a:solidFill>
                  <a:srgbClr val="F37C53"/>
                </a:solidFill>
              </a:rPr>
              <a:t>❼</a:t>
            </a:r>
            <a:endParaRPr sz="1100">
              <a:solidFill>
                <a:srgbClr val="F37C53"/>
              </a:solidFill>
            </a:endParaRPr>
          </a:p>
        </p:txBody>
      </p:sp>
      <p:sp>
        <p:nvSpPr>
          <p:cNvPr id="2366" name="Google Shape;2366;p123"/>
          <p:cNvSpPr txBox="1"/>
          <p:nvPr/>
        </p:nvSpPr>
        <p:spPr>
          <a:xfrm>
            <a:off x="3627975" y="1713750"/>
            <a:ext cx="291000" cy="1113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1100">
                <a:solidFill>
                  <a:srgbClr val="F37C53"/>
                </a:solidFill>
              </a:rPr>
              <a:t>❽</a:t>
            </a:r>
            <a:endParaRPr sz="1100">
              <a:solidFill>
                <a:srgbClr val="F37C53"/>
              </a:solidFill>
            </a:endParaRPr>
          </a:p>
        </p:txBody>
      </p:sp>
      <p:sp>
        <p:nvSpPr>
          <p:cNvPr id="2367" name="Google Shape;2367;p123"/>
          <p:cNvSpPr txBox="1"/>
          <p:nvPr/>
        </p:nvSpPr>
        <p:spPr>
          <a:xfrm>
            <a:off x="3918975" y="1713750"/>
            <a:ext cx="291000" cy="1113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1100">
                <a:solidFill>
                  <a:srgbClr val="F37C53"/>
                </a:solidFill>
              </a:rPr>
              <a:t>❾</a:t>
            </a:r>
            <a:endParaRPr sz="1100">
              <a:solidFill>
                <a:srgbClr val="F37C53"/>
              </a:solidFill>
            </a:endParaRPr>
          </a:p>
        </p:txBody>
      </p:sp>
      <p:sp>
        <p:nvSpPr>
          <p:cNvPr id="2368" name="Google Shape;2368;p123"/>
          <p:cNvSpPr txBox="1"/>
          <p:nvPr/>
        </p:nvSpPr>
        <p:spPr>
          <a:xfrm>
            <a:off x="4158325" y="1713750"/>
            <a:ext cx="291000" cy="1113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1100">
                <a:solidFill>
                  <a:srgbClr val="F37C53"/>
                </a:solidFill>
              </a:rPr>
              <a:t>❿</a:t>
            </a:r>
            <a:endParaRPr sz="1100">
              <a:solidFill>
                <a:srgbClr val="F37C53"/>
              </a:solidFill>
            </a:endParaRPr>
          </a:p>
        </p:txBody>
      </p:sp>
      <p:sp>
        <p:nvSpPr>
          <p:cNvPr id="2369" name="Google Shape;2369;p123"/>
          <p:cNvSpPr txBox="1"/>
          <p:nvPr/>
        </p:nvSpPr>
        <p:spPr>
          <a:xfrm>
            <a:off x="4825850" y="3671625"/>
            <a:ext cx="35022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 sz="1000"/>
              <a:t>ステータス「発注依頼」となる</a:t>
            </a:r>
            <a:endParaRPr sz="1000">
              <a:solidFill>
                <a:srgbClr val="000000"/>
              </a:solidFill>
            </a:endParaRPr>
          </a:p>
        </p:txBody>
      </p:sp>
      <p:sp>
        <p:nvSpPr>
          <p:cNvPr id="2370" name="Google Shape;2370;p123"/>
          <p:cNvSpPr/>
          <p:nvPr/>
        </p:nvSpPr>
        <p:spPr>
          <a:xfrm>
            <a:off x="2598775" y="2118725"/>
            <a:ext cx="291000" cy="1446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4" name="Shape 2374"/>
        <p:cNvGrpSpPr/>
        <p:nvPr/>
      </p:nvGrpSpPr>
      <p:grpSpPr>
        <a:xfrm>
          <a:off x="0" y="0"/>
          <a:ext cx="0" cy="0"/>
          <a:chOff x="0" y="0"/>
          <a:chExt cx="0" cy="0"/>
        </a:xfrm>
      </p:grpSpPr>
      <p:pic>
        <p:nvPicPr>
          <p:cNvPr id="2375" name="Google Shape;2375;p124"/>
          <p:cNvPicPr preferRelativeResize="0"/>
          <p:nvPr/>
        </p:nvPicPr>
        <p:blipFill rotWithShape="1">
          <a:blip r:embed="rId3">
            <a:alphaModFix/>
          </a:blip>
          <a:srcRect b="0" l="61731" r="8651" t="0"/>
          <a:stretch/>
        </p:blipFill>
        <p:spPr>
          <a:xfrm>
            <a:off x="1943950" y="2987000"/>
            <a:ext cx="2214375" cy="729275"/>
          </a:xfrm>
          <a:prstGeom prst="rect">
            <a:avLst/>
          </a:prstGeom>
          <a:noFill/>
          <a:ln>
            <a:noFill/>
          </a:ln>
          <a:effectLst>
            <a:outerShdw blurRad="57150" rotWithShape="0" algn="bl" dir="5400000" dist="19050">
              <a:srgbClr val="000000">
                <a:alpha val="50000"/>
              </a:srgbClr>
            </a:outerShdw>
          </a:effectLst>
        </p:spPr>
      </p:pic>
      <p:sp>
        <p:nvSpPr>
          <p:cNvPr id="2376" name="Google Shape;2376;p124"/>
          <p:cNvSpPr txBox="1"/>
          <p:nvPr/>
        </p:nvSpPr>
        <p:spPr>
          <a:xfrm>
            <a:off x="8403350" y="4767275"/>
            <a:ext cx="620100" cy="273900"/>
          </a:xfrm>
          <a:prstGeom prst="rect">
            <a:avLst/>
          </a:prstGeom>
          <a:noFill/>
          <a:ln>
            <a:noFill/>
          </a:ln>
        </p:spPr>
        <p:txBody>
          <a:bodyPr anchorCtr="0" anchor="ctr" bIns="34275" lIns="68575" spcFirstLastPara="1" rIns="68575" wrap="square" tIns="34275">
            <a:noAutofit/>
          </a:bodyPr>
          <a:lstStyle/>
          <a:p>
            <a:pPr indent="0" lvl="0" marL="0" marR="0" rtl="0" algn="r">
              <a:spcBef>
                <a:spcPts val="0"/>
              </a:spcBef>
              <a:spcAft>
                <a:spcPts val="0"/>
              </a:spcAft>
              <a:buNone/>
            </a:pPr>
            <a:fld id="{00000000-1234-1234-1234-123412341234}" type="slidenum">
              <a:rPr lang="ja" sz="900">
                <a:solidFill>
                  <a:srgbClr val="888888"/>
                </a:solidFill>
                <a:latin typeface="Arial"/>
                <a:ea typeface="Arial"/>
                <a:cs typeface="Arial"/>
                <a:sym typeface="Arial"/>
              </a:rPr>
              <a:t>‹#›</a:t>
            </a:fld>
            <a:endParaRPr sz="900">
              <a:solidFill>
                <a:srgbClr val="888888"/>
              </a:solidFill>
              <a:latin typeface="Arial"/>
              <a:ea typeface="Arial"/>
              <a:cs typeface="Arial"/>
              <a:sym typeface="Arial"/>
            </a:endParaRPr>
          </a:p>
        </p:txBody>
      </p:sp>
      <p:sp>
        <p:nvSpPr>
          <p:cNvPr id="2377" name="Google Shape;2377;p124"/>
          <p:cNvSpPr/>
          <p:nvPr/>
        </p:nvSpPr>
        <p:spPr>
          <a:xfrm>
            <a:off x="0" y="0"/>
            <a:ext cx="9144000" cy="435600"/>
          </a:xfrm>
          <a:prstGeom prst="rect">
            <a:avLst/>
          </a:prstGeom>
          <a:gradFill>
            <a:gsLst>
              <a:gs pos="0">
                <a:srgbClr val="424242"/>
              </a:gs>
              <a:gs pos="100000">
                <a:srgbClr val="010101"/>
              </a:gs>
            </a:gsLst>
            <a:lin ang="540001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378" name="Google Shape;2378;p124"/>
          <p:cNvSpPr txBox="1"/>
          <p:nvPr/>
        </p:nvSpPr>
        <p:spPr>
          <a:xfrm>
            <a:off x="139875" y="80850"/>
            <a:ext cx="7724400" cy="273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dk1"/>
              </a:buClr>
              <a:buFont typeface="Arial"/>
              <a:buNone/>
            </a:pPr>
            <a:r>
              <a:rPr b="1" lang="ja">
                <a:solidFill>
                  <a:schemeClr val="lt1"/>
                </a:solidFill>
              </a:rPr>
              <a:t>研究者（決裁者アカウント）が研究者の発注を承認2.1 Admin1</a:t>
            </a:r>
            <a:endParaRPr b="1">
              <a:solidFill>
                <a:schemeClr val="lt1"/>
              </a:solidFill>
            </a:endParaRPr>
          </a:p>
          <a:p>
            <a:pPr indent="0" lvl="0" marL="0" rtl="0" algn="l">
              <a:spcBef>
                <a:spcPts val="0"/>
              </a:spcBef>
              <a:spcAft>
                <a:spcPts val="0"/>
              </a:spcAft>
              <a:buClr>
                <a:schemeClr val="dk1"/>
              </a:buClr>
              <a:buFont typeface="Arial"/>
              <a:buNone/>
            </a:pPr>
            <a:r>
              <a:t/>
            </a:r>
            <a:endParaRPr b="1">
              <a:solidFill>
                <a:schemeClr val="lt1"/>
              </a:solidFill>
            </a:endParaRPr>
          </a:p>
        </p:txBody>
      </p:sp>
      <p:sp>
        <p:nvSpPr>
          <p:cNvPr id="2379" name="Google Shape;2379;p124"/>
          <p:cNvSpPr txBox="1"/>
          <p:nvPr/>
        </p:nvSpPr>
        <p:spPr>
          <a:xfrm>
            <a:off x="139875" y="458425"/>
            <a:ext cx="85767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ja" sz="1200" u="sng">
                <a:solidFill>
                  <a:schemeClr val="dk2"/>
                </a:solidFill>
              </a:rPr>
              <a:t>研究者 発注依頼済み 管理画面 商談管理の一覧（研究者が発注依頼済み 決裁者が発注承認前）</a:t>
            </a:r>
            <a:endParaRPr sz="1200" u="sng">
              <a:solidFill>
                <a:schemeClr val="dk2"/>
              </a:solidFill>
            </a:endParaRPr>
          </a:p>
          <a:p>
            <a:pPr indent="0" lvl="0" marL="0" rtl="0" algn="l">
              <a:spcBef>
                <a:spcPts val="0"/>
              </a:spcBef>
              <a:spcAft>
                <a:spcPts val="0"/>
              </a:spcAft>
              <a:buClr>
                <a:schemeClr val="dk1"/>
              </a:buClr>
              <a:buSzPts val="1100"/>
              <a:buFont typeface="Arial"/>
              <a:buNone/>
            </a:pPr>
            <a:r>
              <a:rPr lang="ja" sz="1200">
                <a:solidFill>
                  <a:srgbClr val="FF0000"/>
                </a:solidFill>
              </a:rPr>
              <a:t>修正案❶</a:t>
            </a:r>
            <a:endParaRPr sz="1200">
              <a:solidFill>
                <a:schemeClr val="dk2"/>
              </a:solidFill>
            </a:endParaRPr>
          </a:p>
        </p:txBody>
      </p:sp>
      <p:pic>
        <p:nvPicPr>
          <p:cNvPr id="2380" name="Google Shape;2380;p124"/>
          <p:cNvPicPr preferRelativeResize="0"/>
          <p:nvPr/>
        </p:nvPicPr>
        <p:blipFill>
          <a:blip r:embed="rId4">
            <a:alphaModFix/>
          </a:blip>
          <a:stretch>
            <a:fillRect/>
          </a:stretch>
        </p:blipFill>
        <p:spPr>
          <a:xfrm>
            <a:off x="215550" y="1116200"/>
            <a:ext cx="4156575" cy="1593851"/>
          </a:xfrm>
          <a:prstGeom prst="rect">
            <a:avLst/>
          </a:prstGeom>
          <a:noFill/>
          <a:ln>
            <a:noFill/>
          </a:ln>
          <a:effectLst>
            <a:outerShdw blurRad="57150" rotWithShape="0" algn="bl" dir="5400000" dist="19050">
              <a:srgbClr val="000000">
                <a:alpha val="50000"/>
              </a:srgbClr>
            </a:outerShdw>
          </a:effectLst>
        </p:spPr>
      </p:pic>
      <p:sp>
        <p:nvSpPr>
          <p:cNvPr id="2381" name="Google Shape;2381;p124"/>
          <p:cNvSpPr txBox="1"/>
          <p:nvPr/>
        </p:nvSpPr>
        <p:spPr>
          <a:xfrm>
            <a:off x="185500" y="1795625"/>
            <a:ext cx="291000" cy="111300"/>
          </a:xfrm>
          <a:prstGeom prst="rect">
            <a:avLst/>
          </a:prstGeom>
          <a:noFill/>
          <a:ln>
            <a:noFill/>
          </a:ln>
        </p:spPr>
        <p:txBody>
          <a:bodyPr anchorCtr="0" anchor="t" bIns="91425" lIns="91425" spcFirstLastPara="1" rIns="91425" wrap="square" tIns="91425">
            <a:noAutofit/>
          </a:bodyPr>
          <a:lstStyle/>
          <a:p>
            <a:pPr indent="0" lvl="0" marL="0" rtl="0" algn="ctr">
              <a:lnSpc>
                <a:spcPct val="10000"/>
              </a:lnSpc>
              <a:spcBef>
                <a:spcPts val="0"/>
              </a:spcBef>
              <a:spcAft>
                <a:spcPts val="0"/>
              </a:spcAft>
              <a:buNone/>
            </a:pPr>
            <a:r>
              <a:rPr lang="ja" sz="1100">
                <a:solidFill>
                  <a:srgbClr val="F37C53"/>
                </a:solidFill>
              </a:rPr>
              <a:t>❶</a:t>
            </a:r>
            <a:endParaRPr sz="1100">
              <a:solidFill>
                <a:srgbClr val="F37C53"/>
              </a:solidFill>
            </a:endParaRPr>
          </a:p>
        </p:txBody>
      </p:sp>
      <p:sp>
        <p:nvSpPr>
          <p:cNvPr id="2382" name="Google Shape;2382;p124"/>
          <p:cNvSpPr txBox="1"/>
          <p:nvPr/>
        </p:nvSpPr>
        <p:spPr>
          <a:xfrm>
            <a:off x="608925" y="1795625"/>
            <a:ext cx="291000" cy="1113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1100">
                <a:solidFill>
                  <a:srgbClr val="F37C53"/>
                </a:solidFill>
              </a:rPr>
              <a:t>❷</a:t>
            </a:r>
            <a:endParaRPr sz="1100">
              <a:solidFill>
                <a:srgbClr val="F37C53"/>
              </a:solidFill>
            </a:endParaRPr>
          </a:p>
        </p:txBody>
      </p:sp>
      <p:sp>
        <p:nvSpPr>
          <p:cNvPr id="2383" name="Google Shape;2383;p124"/>
          <p:cNvSpPr txBox="1"/>
          <p:nvPr/>
        </p:nvSpPr>
        <p:spPr>
          <a:xfrm>
            <a:off x="1716375" y="1795625"/>
            <a:ext cx="291000" cy="1113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1100">
                <a:solidFill>
                  <a:srgbClr val="F37C53"/>
                </a:solidFill>
              </a:rPr>
              <a:t>❹</a:t>
            </a:r>
            <a:endParaRPr sz="1100">
              <a:solidFill>
                <a:srgbClr val="F37C53"/>
              </a:solidFill>
            </a:endParaRPr>
          </a:p>
        </p:txBody>
      </p:sp>
      <p:sp>
        <p:nvSpPr>
          <p:cNvPr id="2384" name="Google Shape;2384;p124"/>
          <p:cNvSpPr txBox="1"/>
          <p:nvPr/>
        </p:nvSpPr>
        <p:spPr>
          <a:xfrm>
            <a:off x="1151950" y="1795637"/>
            <a:ext cx="291000" cy="1113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1100">
                <a:solidFill>
                  <a:srgbClr val="F37C53"/>
                </a:solidFill>
              </a:rPr>
              <a:t>❸</a:t>
            </a:r>
            <a:endParaRPr sz="1100">
              <a:solidFill>
                <a:srgbClr val="F37C53"/>
              </a:solidFill>
            </a:endParaRPr>
          </a:p>
        </p:txBody>
      </p:sp>
      <p:sp>
        <p:nvSpPr>
          <p:cNvPr id="2385" name="Google Shape;2385;p124"/>
          <p:cNvSpPr txBox="1"/>
          <p:nvPr/>
        </p:nvSpPr>
        <p:spPr>
          <a:xfrm>
            <a:off x="4978250" y="1160000"/>
            <a:ext cx="3399900" cy="2016900"/>
          </a:xfrm>
          <a:prstGeom prst="rect">
            <a:avLst/>
          </a:prstGeom>
          <a:noFill/>
          <a:ln cap="flat" cmpd="sng" w="19050">
            <a:solidFill>
              <a:srgbClr val="4A86E8"/>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ja" sz="1200">
                <a:solidFill>
                  <a:srgbClr val="F37C53"/>
                </a:solidFill>
              </a:rPr>
              <a:t>❶</a:t>
            </a:r>
            <a:r>
              <a:rPr lang="ja" sz="1200">
                <a:solidFill>
                  <a:srgbClr val="595959"/>
                </a:solidFill>
              </a:rPr>
              <a:t>　</a:t>
            </a:r>
            <a:r>
              <a:rPr lang="ja" sz="1200">
                <a:solidFill>
                  <a:srgbClr val="000000"/>
                </a:solidFill>
              </a:rPr>
              <a:t>商談ID</a:t>
            </a:r>
            <a:endParaRPr sz="1200">
              <a:solidFill>
                <a:srgbClr val="000000"/>
              </a:solidFill>
            </a:endParaRPr>
          </a:p>
          <a:p>
            <a:pPr indent="0" lvl="0" marL="0" rtl="0" algn="l">
              <a:spcBef>
                <a:spcPts val="0"/>
              </a:spcBef>
              <a:spcAft>
                <a:spcPts val="0"/>
              </a:spcAft>
              <a:buNone/>
            </a:pPr>
            <a:r>
              <a:rPr lang="ja" sz="1200">
                <a:solidFill>
                  <a:srgbClr val="F37C53"/>
                </a:solidFill>
              </a:rPr>
              <a:t>❷</a:t>
            </a:r>
            <a:r>
              <a:rPr lang="ja" sz="1200">
                <a:solidFill>
                  <a:srgbClr val="595959"/>
                </a:solidFill>
              </a:rPr>
              <a:t>　</a:t>
            </a:r>
            <a:r>
              <a:rPr lang="ja" sz="1200">
                <a:solidFill>
                  <a:srgbClr val="000000"/>
                </a:solidFill>
              </a:rPr>
              <a:t>研究者</a:t>
            </a:r>
            <a:endParaRPr sz="1200">
              <a:solidFill>
                <a:srgbClr val="000000"/>
              </a:solidFill>
            </a:endParaRPr>
          </a:p>
          <a:p>
            <a:pPr indent="0" lvl="0" marL="0" rtl="0" algn="l">
              <a:spcBef>
                <a:spcPts val="0"/>
              </a:spcBef>
              <a:spcAft>
                <a:spcPts val="0"/>
              </a:spcAft>
              <a:buNone/>
            </a:pPr>
            <a:r>
              <a:rPr lang="ja" sz="1200">
                <a:solidFill>
                  <a:srgbClr val="F37C53"/>
                </a:solidFill>
              </a:rPr>
              <a:t>❸　</a:t>
            </a:r>
            <a:r>
              <a:rPr lang="ja" sz="1200">
                <a:solidFill>
                  <a:srgbClr val="000000"/>
                </a:solidFill>
              </a:rPr>
              <a:t>サプライヤー</a:t>
            </a:r>
            <a:endParaRPr sz="1200">
              <a:solidFill>
                <a:srgbClr val="000000"/>
              </a:solidFill>
            </a:endParaRPr>
          </a:p>
          <a:p>
            <a:pPr indent="0" lvl="0" marL="0" rtl="0" algn="l">
              <a:spcBef>
                <a:spcPts val="0"/>
              </a:spcBef>
              <a:spcAft>
                <a:spcPts val="0"/>
              </a:spcAft>
              <a:buNone/>
            </a:pPr>
            <a:r>
              <a:rPr lang="ja" sz="1200">
                <a:solidFill>
                  <a:srgbClr val="F37C53"/>
                </a:solidFill>
              </a:rPr>
              <a:t>❹　</a:t>
            </a:r>
            <a:r>
              <a:rPr lang="ja" sz="1200">
                <a:solidFill>
                  <a:srgbClr val="000000"/>
                </a:solidFill>
              </a:rPr>
              <a:t>案件名</a:t>
            </a:r>
            <a:endParaRPr sz="1200">
              <a:solidFill>
                <a:srgbClr val="000000"/>
              </a:solidFill>
            </a:endParaRPr>
          </a:p>
          <a:p>
            <a:pPr indent="0" lvl="0" marL="0" rtl="0" algn="l">
              <a:spcBef>
                <a:spcPts val="0"/>
              </a:spcBef>
              <a:spcAft>
                <a:spcPts val="0"/>
              </a:spcAft>
              <a:buClr>
                <a:srgbClr val="000000"/>
              </a:buClr>
              <a:buSzPts val="1100"/>
              <a:buFont typeface="Arial"/>
              <a:buNone/>
            </a:pPr>
            <a:r>
              <a:rPr lang="ja" sz="1200">
                <a:solidFill>
                  <a:srgbClr val="F37C53"/>
                </a:solidFill>
              </a:rPr>
              <a:t>❺　</a:t>
            </a:r>
            <a:r>
              <a:rPr lang="ja" sz="1200">
                <a:solidFill>
                  <a:srgbClr val="000000"/>
                </a:solidFill>
              </a:rPr>
              <a:t>ステータス</a:t>
            </a:r>
            <a:endParaRPr sz="1200">
              <a:solidFill>
                <a:srgbClr val="000000"/>
              </a:solidFill>
            </a:endParaRPr>
          </a:p>
          <a:p>
            <a:pPr indent="0" lvl="0" marL="0" rtl="0" algn="l">
              <a:spcBef>
                <a:spcPts val="0"/>
              </a:spcBef>
              <a:spcAft>
                <a:spcPts val="0"/>
              </a:spcAft>
              <a:buClr>
                <a:srgbClr val="000000"/>
              </a:buClr>
              <a:buSzPts val="1100"/>
              <a:buFont typeface="Arial"/>
              <a:buNone/>
            </a:pPr>
            <a:r>
              <a:rPr lang="ja" sz="1200">
                <a:solidFill>
                  <a:srgbClr val="F37C53"/>
                </a:solidFill>
              </a:rPr>
              <a:t>❻　</a:t>
            </a:r>
            <a:r>
              <a:rPr lang="ja" sz="1200">
                <a:solidFill>
                  <a:srgbClr val="000000"/>
                </a:solidFill>
              </a:rPr>
              <a:t>更新日時</a:t>
            </a:r>
            <a:endParaRPr sz="1200">
              <a:solidFill>
                <a:srgbClr val="000000"/>
              </a:solidFill>
            </a:endParaRPr>
          </a:p>
          <a:p>
            <a:pPr indent="0" lvl="0" marL="0" rtl="0" algn="l">
              <a:spcBef>
                <a:spcPts val="0"/>
              </a:spcBef>
              <a:spcAft>
                <a:spcPts val="0"/>
              </a:spcAft>
              <a:buClr>
                <a:srgbClr val="000000"/>
              </a:buClr>
              <a:buSzPts val="1100"/>
              <a:buFont typeface="Arial"/>
              <a:buNone/>
            </a:pPr>
            <a:r>
              <a:rPr lang="ja" sz="1200">
                <a:solidFill>
                  <a:srgbClr val="F37C53"/>
                </a:solidFill>
              </a:rPr>
              <a:t>❼　</a:t>
            </a:r>
            <a:r>
              <a:rPr lang="ja" sz="1200">
                <a:solidFill>
                  <a:srgbClr val="000000"/>
                </a:solidFill>
              </a:rPr>
              <a:t>ファイル・ステータス</a:t>
            </a:r>
            <a:endParaRPr sz="1200">
              <a:solidFill>
                <a:srgbClr val="000000"/>
              </a:solidFill>
            </a:endParaRPr>
          </a:p>
          <a:p>
            <a:pPr indent="0" lvl="0" marL="0" rtl="0" algn="l">
              <a:spcBef>
                <a:spcPts val="0"/>
              </a:spcBef>
              <a:spcAft>
                <a:spcPts val="0"/>
              </a:spcAft>
              <a:buClr>
                <a:srgbClr val="000000"/>
              </a:buClr>
              <a:buSzPts val="1100"/>
              <a:buFont typeface="Arial"/>
              <a:buNone/>
            </a:pPr>
            <a:r>
              <a:rPr lang="ja" sz="1200">
                <a:solidFill>
                  <a:srgbClr val="F37C53"/>
                </a:solidFill>
              </a:rPr>
              <a:t>❽　</a:t>
            </a:r>
            <a:r>
              <a:rPr lang="ja" sz="1200">
                <a:solidFill>
                  <a:srgbClr val="000000"/>
                </a:solidFill>
              </a:rPr>
              <a:t>メッセージ</a:t>
            </a:r>
            <a:endParaRPr sz="1200">
              <a:solidFill>
                <a:srgbClr val="000000"/>
              </a:solidFill>
            </a:endParaRPr>
          </a:p>
          <a:p>
            <a:pPr indent="0" lvl="0" marL="0" rtl="0" algn="l">
              <a:spcBef>
                <a:spcPts val="0"/>
              </a:spcBef>
              <a:spcAft>
                <a:spcPts val="0"/>
              </a:spcAft>
              <a:buClr>
                <a:srgbClr val="000000"/>
              </a:buClr>
              <a:buSzPts val="1100"/>
              <a:buFont typeface="Arial"/>
              <a:buNone/>
            </a:pPr>
            <a:r>
              <a:rPr lang="ja" sz="1200">
                <a:solidFill>
                  <a:srgbClr val="F37C53"/>
                </a:solidFill>
              </a:rPr>
              <a:t>❾　</a:t>
            </a:r>
            <a:r>
              <a:rPr lang="ja" sz="1200">
                <a:solidFill>
                  <a:srgbClr val="000000"/>
                </a:solidFill>
              </a:rPr>
              <a:t>編集</a:t>
            </a:r>
            <a:endParaRPr sz="1200">
              <a:solidFill>
                <a:srgbClr val="000000"/>
              </a:solidFill>
            </a:endParaRPr>
          </a:p>
          <a:p>
            <a:pPr indent="0" lvl="0" marL="0" rtl="0" algn="l">
              <a:spcBef>
                <a:spcPts val="0"/>
              </a:spcBef>
              <a:spcAft>
                <a:spcPts val="0"/>
              </a:spcAft>
              <a:buClr>
                <a:srgbClr val="000000"/>
              </a:buClr>
              <a:buSzPts val="1100"/>
              <a:buFont typeface="Arial"/>
              <a:buNone/>
            </a:pPr>
            <a:r>
              <a:rPr lang="ja" sz="1200">
                <a:solidFill>
                  <a:srgbClr val="F37C53"/>
                </a:solidFill>
              </a:rPr>
              <a:t>❿　</a:t>
            </a:r>
            <a:r>
              <a:rPr lang="ja" sz="1200">
                <a:solidFill>
                  <a:srgbClr val="000000"/>
                </a:solidFill>
              </a:rPr>
              <a:t>削除</a:t>
            </a:r>
            <a:endParaRPr sz="1200">
              <a:solidFill>
                <a:srgbClr val="000000"/>
              </a:solidFill>
            </a:endParaRPr>
          </a:p>
        </p:txBody>
      </p:sp>
      <p:sp>
        <p:nvSpPr>
          <p:cNvPr id="2386" name="Google Shape;2386;p124"/>
          <p:cNvSpPr txBox="1"/>
          <p:nvPr/>
        </p:nvSpPr>
        <p:spPr>
          <a:xfrm>
            <a:off x="2623500" y="1760525"/>
            <a:ext cx="291000" cy="1113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1100">
                <a:solidFill>
                  <a:srgbClr val="F37C53"/>
                </a:solidFill>
              </a:rPr>
              <a:t>❺</a:t>
            </a:r>
            <a:endParaRPr sz="1100">
              <a:solidFill>
                <a:srgbClr val="F37C53"/>
              </a:solidFill>
            </a:endParaRPr>
          </a:p>
        </p:txBody>
      </p:sp>
      <p:sp>
        <p:nvSpPr>
          <p:cNvPr id="2387" name="Google Shape;2387;p124"/>
          <p:cNvSpPr txBox="1"/>
          <p:nvPr/>
        </p:nvSpPr>
        <p:spPr>
          <a:xfrm>
            <a:off x="2958175" y="1734550"/>
            <a:ext cx="291000" cy="1113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1100">
                <a:solidFill>
                  <a:srgbClr val="F37C53"/>
                </a:solidFill>
              </a:rPr>
              <a:t>❻</a:t>
            </a:r>
            <a:endParaRPr sz="1100">
              <a:solidFill>
                <a:srgbClr val="F37C53"/>
              </a:solidFill>
            </a:endParaRPr>
          </a:p>
        </p:txBody>
      </p:sp>
      <p:sp>
        <p:nvSpPr>
          <p:cNvPr id="2388" name="Google Shape;2388;p124"/>
          <p:cNvSpPr txBox="1"/>
          <p:nvPr/>
        </p:nvSpPr>
        <p:spPr>
          <a:xfrm>
            <a:off x="3343025" y="1713750"/>
            <a:ext cx="291000" cy="1113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1100">
                <a:solidFill>
                  <a:srgbClr val="F37C53"/>
                </a:solidFill>
              </a:rPr>
              <a:t>❼</a:t>
            </a:r>
            <a:endParaRPr sz="1100">
              <a:solidFill>
                <a:srgbClr val="F37C53"/>
              </a:solidFill>
            </a:endParaRPr>
          </a:p>
        </p:txBody>
      </p:sp>
      <p:sp>
        <p:nvSpPr>
          <p:cNvPr id="2389" name="Google Shape;2389;p124"/>
          <p:cNvSpPr txBox="1"/>
          <p:nvPr/>
        </p:nvSpPr>
        <p:spPr>
          <a:xfrm>
            <a:off x="3627975" y="1713750"/>
            <a:ext cx="291000" cy="1113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1100">
                <a:solidFill>
                  <a:srgbClr val="F37C53"/>
                </a:solidFill>
              </a:rPr>
              <a:t>❽</a:t>
            </a:r>
            <a:endParaRPr sz="1100">
              <a:solidFill>
                <a:srgbClr val="F37C53"/>
              </a:solidFill>
            </a:endParaRPr>
          </a:p>
        </p:txBody>
      </p:sp>
      <p:sp>
        <p:nvSpPr>
          <p:cNvPr id="2390" name="Google Shape;2390;p124"/>
          <p:cNvSpPr txBox="1"/>
          <p:nvPr/>
        </p:nvSpPr>
        <p:spPr>
          <a:xfrm>
            <a:off x="3918975" y="1713750"/>
            <a:ext cx="291000" cy="1113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1100">
                <a:solidFill>
                  <a:srgbClr val="F37C53"/>
                </a:solidFill>
              </a:rPr>
              <a:t>❾</a:t>
            </a:r>
            <a:endParaRPr sz="1100">
              <a:solidFill>
                <a:srgbClr val="F37C53"/>
              </a:solidFill>
            </a:endParaRPr>
          </a:p>
        </p:txBody>
      </p:sp>
      <p:sp>
        <p:nvSpPr>
          <p:cNvPr id="2391" name="Google Shape;2391;p124"/>
          <p:cNvSpPr txBox="1"/>
          <p:nvPr/>
        </p:nvSpPr>
        <p:spPr>
          <a:xfrm>
            <a:off x="4158325" y="1713750"/>
            <a:ext cx="291000" cy="1113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1100">
                <a:solidFill>
                  <a:srgbClr val="F37C53"/>
                </a:solidFill>
              </a:rPr>
              <a:t>❿</a:t>
            </a:r>
            <a:endParaRPr sz="1100">
              <a:solidFill>
                <a:srgbClr val="F37C53"/>
              </a:solidFill>
            </a:endParaRPr>
          </a:p>
        </p:txBody>
      </p:sp>
      <p:sp>
        <p:nvSpPr>
          <p:cNvPr id="2392" name="Google Shape;2392;p124"/>
          <p:cNvSpPr txBox="1"/>
          <p:nvPr/>
        </p:nvSpPr>
        <p:spPr>
          <a:xfrm>
            <a:off x="4825850" y="3671625"/>
            <a:ext cx="35022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ja" sz="1000" u="sng">
                <a:solidFill>
                  <a:schemeClr val="hlink"/>
                </a:solidFill>
                <a:hlinkClick action="ppaction://hlinksldjump" r:id="rId5"/>
              </a:rPr>
              <a:t>13ページ</a:t>
            </a:r>
            <a:r>
              <a:rPr lang="ja" sz="1000">
                <a:solidFill>
                  <a:schemeClr val="dk1"/>
                </a:solidFill>
              </a:rPr>
              <a:t>同様に複数発注の導線が追加される</a:t>
            </a:r>
            <a:endParaRPr sz="1000">
              <a:solidFill>
                <a:srgbClr val="000000"/>
              </a:solidFill>
            </a:endParaRPr>
          </a:p>
        </p:txBody>
      </p:sp>
      <p:sp>
        <p:nvSpPr>
          <p:cNvPr id="2393" name="Google Shape;2393;p124"/>
          <p:cNvSpPr/>
          <p:nvPr/>
        </p:nvSpPr>
        <p:spPr>
          <a:xfrm>
            <a:off x="3052475" y="3113400"/>
            <a:ext cx="620100" cy="6030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394" name="Google Shape;2394;p124"/>
          <p:cNvSpPr/>
          <p:nvPr/>
        </p:nvSpPr>
        <p:spPr>
          <a:xfrm>
            <a:off x="3634025" y="1906925"/>
            <a:ext cx="181500" cy="7725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395" name="Google Shape;2395;p124"/>
          <p:cNvSpPr/>
          <p:nvPr/>
        </p:nvSpPr>
        <p:spPr>
          <a:xfrm rot="5400000">
            <a:off x="3484025" y="2655500"/>
            <a:ext cx="481500" cy="181500"/>
          </a:xfrm>
          <a:prstGeom prst="rightArrow">
            <a:avLst>
              <a:gd fmla="val 50000" name="adj1"/>
              <a:gd fmla="val 50000" name="adj2"/>
            </a:avLst>
          </a:prstGeom>
          <a:solidFill>
            <a:srgbClr val="FF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9" name="Shape 2399"/>
        <p:cNvGrpSpPr/>
        <p:nvPr/>
      </p:nvGrpSpPr>
      <p:grpSpPr>
        <a:xfrm>
          <a:off x="0" y="0"/>
          <a:ext cx="0" cy="0"/>
          <a:chOff x="0" y="0"/>
          <a:chExt cx="0" cy="0"/>
        </a:xfrm>
      </p:grpSpPr>
      <p:pic>
        <p:nvPicPr>
          <p:cNvPr id="2400" name="Google Shape;2400;p125"/>
          <p:cNvPicPr preferRelativeResize="0"/>
          <p:nvPr/>
        </p:nvPicPr>
        <p:blipFill>
          <a:blip r:embed="rId3">
            <a:alphaModFix/>
          </a:blip>
          <a:stretch>
            <a:fillRect/>
          </a:stretch>
        </p:blipFill>
        <p:spPr>
          <a:xfrm>
            <a:off x="215550" y="1116200"/>
            <a:ext cx="4217085" cy="3651075"/>
          </a:xfrm>
          <a:prstGeom prst="rect">
            <a:avLst/>
          </a:prstGeom>
          <a:noFill/>
          <a:ln>
            <a:noFill/>
          </a:ln>
          <a:effectLst>
            <a:outerShdw blurRad="57150" rotWithShape="0" algn="bl" dir="5400000" dist="19050">
              <a:srgbClr val="000000">
                <a:alpha val="50000"/>
              </a:srgbClr>
            </a:outerShdw>
          </a:effectLst>
        </p:spPr>
      </p:pic>
      <p:sp>
        <p:nvSpPr>
          <p:cNvPr id="2401" name="Google Shape;2401;p125"/>
          <p:cNvSpPr txBox="1"/>
          <p:nvPr/>
        </p:nvSpPr>
        <p:spPr>
          <a:xfrm>
            <a:off x="8403350" y="4767275"/>
            <a:ext cx="620100" cy="273900"/>
          </a:xfrm>
          <a:prstGeom prst="rect">
            <a:avLst/>
          </a:prstGeom>
          <a:noFill/>
          <a:ln>
            <a:noFill/>
          </a:ln>
        </p:spPr>
        <p:txBody>
          <a:bodyPr anchorCtr="0" anchor="ctr" bIns="34275" lIns="68575" spcFirstLastPara="1" rIns="68575" wrap="square" tIns="34275">
            <a:noAutofit/>
          </a:bodyPr>
          <a:lstStyle/>
          <a:p>
            <a:pPr indent="0" lvl="0" marL="0" marR="0" rtl="0" algn="r">
              <a:spcBef>
                <a:spcPts val="0"/>
              </a:spcBef>
              <a:spcAft>
                <a:spcPts val="0"/>
              </a:spcAft>
              <a:buNone/>
            </a:pPr>
            <a:fld id="{00000000-1234-1234-1234-123412341234}" type="slidenum">
              <a:rPr lang="ja" sz="900">
                <a:solidFill>
                  <a:srgbClr val="888888"/>
                </a:solidFill>
                <a:latin typeface="Arial"/>
                <a:ea typeface="Arial"/>
                <a:cs typeface="Arial"/>
                <a:sym typeface="Arial"/>
              </a:rPr>
              <a:t>‹#›</a:t>
            </a:fld>
            <a:endParaRPr sz="900">
              <a:solidFill>
                <a:srgbClr val="888888"/>
              </a:solidFill>
              <a:latin typeface="Arial"/>
              <a:ea typeface="Arial"/>
              <a:cs typeface="Arial"/>
              <a:sym typeface="Arial"/>
            </a:endParaRPr>
          </a:p>
        </p:txBody>
      </p:sp>
      <p:sp>
        <p:nvSpPr>
          <p:cNvPr id="2402" name="Google Shape;2402;p125"/>
          <p:cNvSpPr/>
          <p:nvPr/>
        </p:nvSpPr>
        <p:spPr>
          <a:xfrm>
            <a:off x="0" y="0"/>
            <a:ext cx="9144000" cy="435600"/>
          </a:xfrm>
          <a:prstGeom prst="rect">
            <a:avLst/>
          </a:prstGeom>
          <a:gradFill>
            <a:gsLst>
              <a:gs pos="0">
                <a:srgbClr val="424242"/>
              </a:gs>
              <a:gs pos="100000">
                <a:srgbClr val="010101"/>
              </a:gs>
            </a:gsLst>
            <a:lin ang="540001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03" name="Google Shape;2403;p125"/>
          <p:cNvSpPr txBox="1"/>
          <p:nvPr/>
        </p:nvSpPr>
        <p:spPr>
          <a:xfrm>
            <a:off x="139875" y="80850"/>
            <a:ext cx="7724400" cy="273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rgbClr val="000000"/>
              </a:buClr>
              <a:buFont typeface="Arial"/>
              <a:buNone/>
            </a:pPr>
            <a:r>
              <a:rPr b="1" lang="ja">
                <a:solidFill>
                  <a:schemeClr val="lt1"/>
                </a:solidFill>
              </a:rPr>
              <a:t>研究者（決裁者アカウント）が研究者の発注を承認2.1 Admin2</a:t>
            </a:r>
            <a:endParaRPr b="1">
              <a:solidFill>
                <a:schemeClr val="lt1"/>
              </a:solidFill>
            </a:endParaRPr>
          </a:p>
        </p:txBody>
      </p:sp>
      <p:sp>
        <p:nvSpPr>
          <p:cNvPr id="2404" name="Google Shape;2404;p125"/>
          <p:cNvSpPr txBox="1"/>
          <p:nvPr/>
        </p:nvSpPr>
        <p:spPr>
          <a:xfrm>
            <a:off x="139875" y="458425"/>
            <a:ext cx="87747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 sz="1200" u="sng">
                <a:solidFill>
                  <a:schemeClr val="dk2"/>
                </a:solidFill>
              </a:rPr>
              <a:t>研究者 発注依頼済み 管理画面 商談情報管理の画面（研究者が発注依頼済み 決裁者が発注承認前）</a:t>
            </a:r>
            <a:endParaRPr sz="1200" u="sng">
              <a:solidFill>
                <a:schemeClr val="dk2"/>
              </a:solidFill>
            </a:endParaRPr>
          </a:p>
          <a:p>
            <a:pPr indent="0" lvl="0" marL="0" rtl="0" algn="l">
              <a:spcBef>
                <a:spcPts val="0"/>
              </a:spcBef>
              <a:spcAft>
                <a:spcPts val="0"/>
              </a:spcAft>
              <a:buNone/>
            </a:pPr>
            <a:r>
              <a:rPr lang="ja" sz="1200">
                <a:solidFill>
                  <a:schemeClr val="dk2"/>
                </a:solidFill>
              </a:rPr>
              <a:t>現状</a:t>
            </a:r>
            <a:endParaRPr sz="1200">
              <a:solidFill>
                <a:schemeClr val="dk2"/>
              </a:solidFill>
            </a:endParaRPr>
          </a:p>
        </p:txBody>
      </p:sp>
      <p:sp>
        <p:nvSpPr>
          <p:cNvPr id="2405" name="Google Shape;2405;p125"/>
          <p:cNvSpPr txBox="1"/>
          <p:nvPr/>
        </p:nvSpPr>
        <p:spPr>
          <a:xfrm>
            <a:off x="4630025" y="1087400"/>
            <a:ext cx="4332900" cy="1788300"/>
          </a:xfrm>
          <a:prstGeom prst="rect">
            <a:avLst/>
          </a:prstGeom>
          <a:noFill/>
          <a:ln cap="flat" cmpd="sng" w="19050">
            <a:solidFill>
              <a:srgbClr val="4A86E8"/>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ja" sz="1200">
                <a:solidFill>
                  <a:srgbClr val="F37C53"/>
                </a:solidFill>
              </a:rPr>
              <a:t>❶</a:t>
            </a:r>
            <a:r>
              <a:rPr lang="ja" sz="1200">
                <a:solidFill>
                  <a:srgbClr val="595959"/>
                </a:solidFill>
              </a:rPr>
              <a:t>　</a:t>
            </a:r>
            <a:r>
              <a:rPr lang="ja" sz="1200">
                <a:solidFill>
                  <a:srgbClr val="000000"/>
                </a:solidFill>
              </a:rPr>
              <a:t>研究者ID</a:t>
            </a:r>
            <a:endParaRPr sz="1200">
              <a:solidFill>
                <a:srgbClr val="000000"/>
              </a:solidFill>
            </a:endParaRPr>
          </a:p>
          <a:p>
            <a:pPr indent="0" lvl="0" marL="0" rtl="0" algn="l">
              <a:spcBef>
                <a:spcPts val="0"/>
              </a:spcBef>
              <a:spcAft>
                <a:spcPts val="0"/>
              </a:spcAft>
              <a:buNone/>
            </a:pPr>
            <a:r>
              <a:rPr lang="ja" sz="1200">
                <a:solidFill>
                  <a:srgbClr val="F37C53"/>
                </a:solidFill>
              </a:rPr>
              <a:t>❷</a:t>
            </a:r>
            <a:r>
              <a:rPr lang="ja" sz="1200">
                <a:solidFill>
                  <a:srgbClr val="595959"/>
                </a:solidFill>
              </a:rPr>
              <a:t>　</a:t>
            </a:r>
            <a:r>
              <a:rPr lang="ja" sz="1200">
                <a:solidFill>
                  <a:schemeClr val="dk1"/>
                </a:solidFill>
              </a:rPr>
              <a:t>研究者会員ID</a:t>
            </a:r>
            <a:endParaRPr sz="1200">
              <a:solidFill>
                <a:srgbClr val="000000"/>
              </a:solidFill>
            </a:endParaRPr>
          </a:p>
          <a:p>
            <a:pPr indent="0" lvl="0" marL="0" rtl="0" algn="l">
              <a:spcBef>
                <a:spcPts val="0"/>
              </a:spcBef>
              <a:spcAft>
                <a:spcPts val="0"/>
              </a:spcAft>
              <a:buNone/>
            </a:pPr>
            <a:r>
              <a:rPr lang="ja" sz="1200">
                <a:solidFill>
                  <a:srgbClr val="F37C53"/>
                </a:solidFill>
              </a:rPr>
              <a:t>❸　</a:t>
            </a:r>
            <a:r>
              <a:rPr lang="ja" sz="1200">
                <a:solidFill>
                  <a:schemeClr val="dk1"/>
                </a:solidFill>
              </a:rPr>
              <a:t>サプライヤーIDリスト（問い合わせ時）</a:t>
            </a:r>
            <a:endParaRPr sz="1200">
              <a:solidFill>
                <a:srgbClr val="000000"/>
              </a:solidFill>
            </a:endParaRPr>
          </a:p>
          <a:p>
            <a:pPr indent="0" lvl="0" marL="0" rtl="0" algn="l">
              <a:spcBef>
                <a:spcPts val="0"/>
              </a:spcBef>
              <a:spcAft>
                <a:spcPts val="0"/>
              </a:spcAft>
              <a:buNone/>
            </a:pPr>
            <a:r>
              <a:rPr lang="ja" sz="1200">
                <a:solidFill>
                  <a:srgbClr val="F37C53"/>
                </a:solidFill>
              </a:rPr>
              <a:t>❹　</a:t>
            </a:r>
            <a:r>
              <a:rPr lang="ja" sz="1200">
                <a:solidFill>
                  <a:schemeClr val="dk1"/>
                </a:solidFill>
              </a:rPr>
              <a:t>サプライヤー会員IDリスト（問い合わせ時）</a:t>
            </a:r>
            <a:r>
              <a:rPr lang="ja" sz="1200">
                <a:solidFill>
                  <a:srgbClr val="000000"/>
                </a:solidFill>
              </a:rPr>
              <a:t>ステータス</a:t>
            </a:r>
            <a:endParaRPr sz="1200">
              <a:solidFill>
                <a:srgbClr val="000000"/>
              </a:solidFill>
            </a:endParaRPr>
          </a:p>
          <a:p>
            <a:pPr indent="0" lvl="0" marL="0" rtl="0" algn="l">
              <a:spcBef>
                <a:spcPts val="0"/>
              </a:spcBef>
              <a:spcAft>
                <a:spcPts val="0"/>
              </a:spcAft>
              <a:buNone/>
            </a:pPr>
            <a:r>
              <a:rPr lang="ja" sz="1200">
                <a:solidFill>
                  <a:srgbClr val="F37C53"/>
                </a:solidFill>
              </a:rPr>
              <a:t>❺　</a:t>
            </a:r>
            <a:r>
              <a:rPr lang="ja" sz="1200">
                <a:solidFill>
                  <a:schemeClr val="dk1"/>
                </a:solidFill>
              </a:rPr>
              <a:t>サプライヤー（発注以降）</a:t>
            </a:r>
            <a:endParaRPr sz="1200"/>
          </a:p>
          <a:p>
            <a:pPr indent="0" lvl="0" marL="0" rtl="0" algn="l">
              <a:spcBef>
                <a:spcPts val="0"/>
              </a:spcBef>
              <a:spcAft>
                <a:spcPts val="0"/>
              </a:spcAft>
              <a:buNone/>
            </a:pPr>
            <a:r>
              <a:rPr lang="ja" sz="1200">
                <a:solidFill>
                  <a:srgbClr val="F37C53"/>
                </a:solidFill>
              </a:rPr>
              <a:t>❻　</a:t>
            </a:r>
            <a:r>
              <a:rPr lang="ja" sz="1200">
                <a:solidFill>
                  <a:schemeClr val="dk1"/>
                </a:solidFill>
              </a:rPr>
              <a:t>案件名</a:t>
            </a:r>
            <a:endParaRPr sz="1200"/>
          </a:p>
          <a:p>
            <a:pPr indent="0" lvl="0" marL="0" rtl="0" algn="l">
              <a:spcBef>
                <a:spcPts val="0"/>
              </a:spcBef>
              <a:spcAft>
                <a:spcPts val="0"/>
              </a:spcAft>
              <a:buNone/>
            </a:pPr>
            <a:r>
              <a:rPr lang="ja" sz="1200">
                <a:solidFill>
                  <a:srgbClr val="F37C53"/>
                </a:solidFill>
              </a:rPr>
              <a:t>❼　</a:t>
            </a:r>
            <a:r>
              <a:rPr lang="ja" sz="1200">
                <a:solidFill>
                  <a:schemeClr val="dk1"/>
                </a:solidFill>
              </a:rPr>
              <a:t>ステータス</a:t>
            </a:r>
            <a:endParaRPr sz="1200">
              <a:solidFill>
                <a:schemeClr val="dk1"/>
              </a:solidFill>
            </a:endParaRPr>
          </a:p>
          <a:p>
            <a:pPr indent="0" lvl="0" marL="0" rtl="0" algn="l">
              <a:spcBef>
                <a:spcPts val="0"/>
              </a:spcBef>
              <a:spcAft>
                <a:spcPts val="0"/>
              </a:spcAft>
              <a:buClr>
                <a:schemeClr val="dk1"/>
              </a:buClr>
              <a:buSzPts val="1100"/>
              <a:buFont typeface="Arial"/>
              <a:buNone/>
            </a:pPr>
            <a:r>
              <a:rPr lang="ja" sz="1200">
                <a:solidFill>
                  <a:srgbClr val="F37C53"/>
                </a:solidFill>
              </a:rPr>
              <a:t>❽　</a:t>
            </a:r>
            <a:r>
              <a:rPr lang="ja" sz="1200">
                <a:solidFill>
                  <a:schemeClr val="dk1"/>
                </a:solidFill>
              </a:rPr>
              <a:t>登録日時</a:t>
            </a:r>
            <a:endParaRPr sz="1200">
              <a:solidFill>
                <a:schemeClr val="dk1"/>
              </a:solidFill>
            </a:endParaRPr>
          </a:p>
          <a:p>
            <a:pPr indent="0" lvl="0" marL="0" rtl="0" algn="l">
              <a:spcBef>
                <a:spcPts val="0"/>
              </a:spcBef>
              <a:spcAft>
                <a:spcPts val="0"/>
              </a:spcAft>
              <a:buClr>
                <a:schemeClr val="dk1"/>
              </a:buClr>
              <a:buSzPts val="1100"/>
              <a:buFont typeface="Arial"/>
              <a:buNone/>
            </a:pPr>
            <a:r>
              <a:rPr lang="ja" sz="1200">
                <a:solidFill>
                  <a:srgbClr val="F37C53"/>
                </a:solidFill>
              </a:rPr>
              <a:t>❾　</a:t>
            </a:r>
            <a:r>
              <a:rPr lang="ja" sz="1200">
                <a:solidFill>
                  <a:schemeClr val="dk1"/>
                </a:solidFill>
              </a:rPr>
              <a:t>更新日時</a:t>
            </a:r>
            <a:endParaRPr sz="1200">
              <a:solidFill>
                <a:srgbClr val="000000"/>
              </a:solidFill>
            </a:endParaRPr>
          </a:p>
        </p:txBody>
      </p:sp>
      <p:sp>
        <p:nvSpPr>
          <p:cNvPr id="2406" name="Google Shape;2406;p125"/>
          <p:cNvSpPr txBox="1"/>
          <p:nvPr/>
        </p:nvSpPr>
        <p:spPr>
          <a:xfrm>
            <a:off x="1154675" y="2289350"/>
            <a:ext cx="291000" cy="111300"/>
          </a:xfrm>
          <a:prstGeom prst="rect">
            <a:avLst/>
          </a:prstGeom>
          <a:noFill/>
          <a:ln>
            <a:noFill/>
          </a:ln>
        </p:spPr>
        <p:txBody>
          <a:bodyPr anchorCtr="0" anchor="t" bIns="91425" lIns="91425" spcFirstLastPara="1" rIns="91425" wrap="square" tIns="91425">
            <a:noAutofit/>
          </a:bodyPr>
          <a:lstStyle/>
          <a:p>
            <a:pPr indent="0" lvl="0" marL="0" rtl="0" algn="ctr">
              <a:lnSpc>
                <a:spcPct val="10000"/>
              </a:lnSpc>
              <a:spcBef>
                <a:spcPts val="0"/>
              </a:spcBef>
              <a:spcAft>
                <a:spcPts val="0"/>
              </a:spcAft>
              <a:buNone/>
            </a:pPr>
            <a:r>
              <a:rPr lang="ja" sz="1100">
                <a:solidFill>
                  <a:srgbClr val="F37C53"/>
                </a:solidFill>
              </a:rPr>
              <a:t>❶</a:t>
            </a:r>
            <a:endParaRPr sz="1100">
              <a:solidFill>
                <a:srgbClr val="F37C53"/>
              </a:solidFill>
            </a:endParaRPr>
          </a:p>
        </p:txBody>
      </p:sp>
      <p:sp>
        <p:nvSpPr>
          <p:cNvPr id="2407" name="Google Shape;2407;p125"/>
          <p:cNvSpPr txBox="1"/>
          <p:nvPr/>
        </p:nvSpPr>
        <p:spPr>
          <a:xfrm>
            <a:off x="1154675" y="2444175"/>
            <a:ext cx="291000" cy="1113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1100">
                <a:solidFill>
                  <a:srgbClr val="F37C53"/>
                </a:solidFill>
              </a:rPr>
              <a:t>❷</a:t>
            </a:r>
            <a:endParaRPr sz="1100">
              <a:solidFill>
                <a:srgbClr val="F37C53"/>
              </a:solidFill>
            </a:endParaRPr>
          </a:p>
        </p:txBody>
      </p:sp>
      <p:sp>
        <p:nvSpPr>
          <p:cNvPr id="2408" name="Google Shape;2408;p125"/>
          <p:cNvSpPr txBox="1"/>
          <p:nvPr/>
        </p:nvSpPr>
        <p:spPr>
          <a:xfrm>
            <a:off x="1154675" y="2952625"/>
            <a:ext cx="291000" cy="1113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1100">
                <a:solidFill>
                  <a:srgbClr val="F37C53"/>
                </a:solidFill>
              </a:rPr>
              <a:t>❹</a:t>
            </a:r>
            <a:endParaRPr sz="1100">
              <a:solidFill>
                <a:srgbClr val="F37C53"/>
              </a:solidFill>
            </a:endParaRPr>
          </a:p>
        </p:txBody>
      </p:sp>
      <p:sp>
        <p:nvSpPr>
          <p:cNvPr id="2409" name="Google Shape;2409;p125"/>
          <p:cNvSpPr txBox="1"/>
          <p:nvPr/>
        </p:nvSpPr>
        <p:spPr>
          <a:xfrm>
            <a:off x="1131725" y="2663400"/>
            <a:ext cx="336900" cy="111300"/>
          </a:xfrm>
          <a:prstGeom prst="rect">
            <a:avLst/>
          </a:prstGeom>
          <a:noFill/>
          <a:ln>
            <a:noFill/>
          </a:ln>
        </p:spPr>
        <p:txBody>
          <a:bodyPr anchorCtr="0" anchor="t" bIns="91425" lIns="91425" spcFirstLastPara="1" rIns="91425" wrap="square" tIns="91425">
            <a:noAutofit/>
          </a:bodyPr>
          <a:lstStyle/>
          <a:p>
            <a:pPr indent="0" lvl="0" marL="0" rtl="0" algn="ctr">
              <a:lnSpc>
                <a:spcPct val="10000"/>
              </a:lnSpc>
              <a:spcBef>
                <a:spcPts val="0"/>
              </a:spcBef>
              <a:spcAft>
                <a:spcPts val="0"/>
              </a:spcAft>
              <a:buNone/>
            </a:pPr>
            <a:r>
              <a:rPr lang="ja" sz="1100">
                <a:solidFill>
                  <a:srgbClr val="F37C53"/>
                </a:solidFill>
              </a:rPr>
              <a:t>❸</a:t>
            </a:r>
            <a:endParaRPr sz="1100">
              <a:solidFill>
                <a:srgbClr val="F37C53"/>
              </a:solidFill>
            </a:endParaRPr>
          </a:p>
        </p:txBody>
      </p:sp>
      <p:sp>
        <p:nvSpPr>
          <p:cNvPr id="2410" name="Google Shape;2410;p125"/>
          <p:cNvSpPr txBox="1"/>
          <p:nvPr/>
        </p:nvSpPr>
        <p:spPr>
          <a:xfrm>
            <a:off x="1154675" y="3161713"/>
            <a:ext cx="291000" cy="1113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1100">
                <a:solidFill>
                  <a:srgbClr val="F37C53"/>
                </a:solidFill>
              </a:rPr>
              <a:t>❺</a:t>
            </a:r>
            <a:endParaRPr sz="1100">
              <a:solidFill>
                <a:srgbClr val="F37C53"/>
              </a:solidFill>
            </a:endParaRPr>
          </a:p>
        </p:txBody>
      </p:sp>
      <p:sp>
        <p:nvSpPr>
          <p:cNvPr id="2411" name="Google Shape;2411;p125"/>
          <p:cNvSpPr txBox="1"/>
          <p:nvPr/>
        </p:nvSpPr>
        <p:spPr>
          <a:xfrm>
            <a:off x="1154675" y="3511350"/>
            <a:ext cx="291000" cy="1113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1100">
                <a:solidFill>
                  <a:srgbClr val="F37C53"/>
                </a:solidFill>
              </a:rPr>
              <a:t>❻</a:t>
            </a:r>
            <a:endParaRPr sz="1100">
              <a:solidFill>
                <a:srgbClr val="F37C53"/>
              </a:solidFill>
            </a:endParaRPr>
          </a:p>
        </p:txBody>
      </p:sp>
      <p:sp>
        <p:nvSpPr>
          <p:cNvPr id="2412" name="Google Shape;2412;p125"/>
          <p:cNvSpPr txBox="1"/>
          <p:nvPr/>
        </p:nvSpPr>
        <p:spPr>
          <a:xfrm>
            <a:off x="1177625" y="3758338"/>
            <a:ext cx="291000" cy="1113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1100">
                <a:solidFill>
                  <a:srgbClr val="F37C53"/>
                </a:solidFill>
              </a:rPr>
              <a:t>❼</a:t>
            </a:r>
            <a:endParaRPr sz="1100">
              <a:solidFill>
                <a:srgbClr val="F37C53"/>
              </a:solidFill>
            </a:endParaRPr>
          </a:p>
        </p:txBody>
      </p:sp>
      <p:sp>
        <p:nvSpPr>
          <p:cNvPr id="2413" name="Google Shape;2413;p125"/>
          <p:cNvSpPr txBox="1"/>
          <p:nvPr/>
        </p:nvSpPr>
        <p:spPr>
          <a:xfrm>
            <a:off x="1154675" y="4006375"/>
            <a:ext cx="291000" cy="1113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1100">
                <a:solidFill>
                  <a:srgbClr val="F37C53"/>
                </a:solidFill>
              </a:rPr>
              <a:t>❽</a:t>
            </a:r>
            <a:endParaRPr sz="1100">
              <a:solidFill>
                <a:srgbClr val="F37C53"/>
              </a:solidFill>
            </a:endParaRPr>
          </a:p>
        </p:txBody>
      </p:sp>
      <p:sp>
        <p:nvSpPr>
          <p:cNvPr id="2414" name="Google Shape;2414;p125"/>
          <p:cNvSpPr txBox="1"/>
          <p:nvPr/>
        </p:nvSpPr>
        <p:spPr>
          <a:xfrm>
            <a:off x="1154675" y="4254413"/>
            <a:ext cx="291000" cy="1113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1100">
                <a:solidFill>
                  <a:srgbClr val="F37C53"/>
                </a:solidFill>
              </a:rPr>
              <a:t>❾</a:t>
            </a:r>
            <a:endParaRPr sz="1100">
              <a:solidFill>
                <a:srgbClr val="F37C53"/>
              </a:solidFill>
            </a:endParaRPr>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8" name="Shape 2418"/>
        <p:cNvGrpSpPr/>
        <p:nvPr/>
      </p:nvGrpSpPr>
      <p:grpSpPr>
        <a:xfrm>
          <a:off x="0" y="0"/>
          <a:ext cx="0" cy="0"/>
          <a:chOff x="0" y="0"/>
          <a:chExt cx="0" cy="0"/>
        </a:xfrm>
      </p:grpSpPr>
      <p:pic>
        <p:nvPicPr>
          <p:cNvPr id="2419" name="Google Shape;2419;p126"/>
          <p:cNvPicPr preferRelativeResize="0"/>
          <p:nvPr/>
        </p:nvPicPr>
        <p:blipFill>
          <a:blip r:embed="rId3">
            <a:alphaModFix/>
          </a:blip>
          <a:stretch>
            <a:fillRect/>
          </a:stretch>
        </p:blipFill>
        <p:spPr>
          <a:xfrm>
            <a:off x="218088" y="1116200"/>
            <a:ext cx="4217085" cy="3651075"/>
          </a:xfrm>
          <a:prstGeom prst="rect">
            <a:avLst/>
          </a:prstGeom>
          <a:noFill/>
          <a:ln>
            <a:noFill/>
          </a:ln>
          <a:effectLst>
            <a:outerShdw blurRad="57150" rotWithShape="0" algn="bl" dir="5400000" dist="19050">
              <a:srgbClr val="000000">
                <a:alpha val="50000"/>
              </a:srgbClr>
            </a:outerShdw>
          </a:effectLst>
        </p:spPr>
      </p:pic>
      <p:sp>
        <p:nvSpPr>
          <p:cNvPr id="2420" name="Google Shape;2420;p126"/>
          <p:cNvSpPr txBox="1"/>
          <p:nvPr/>
        </p:nvSpPr>
        <p:spPr>
          <a:xfrm>
            <a:off x="8403350" y="4767275"/>
            <a:ext cx="620100" cy="273900"/>
          </a:xfrm>
          <a:prstGeom prst="rect">
            <a:avLst/>
          </a:prstGeom>
          <a:noFill/>
          <a:ln>
            <a:noFill/>
          </a:ln>
        </p:spPr>
        <p:txBody>
          <a:bodyPr anchorCtr="0" anchor="ctr" bIns="34275" lIns="68575" spcFirstLastPara="1" rIns="68575" wrap="square" tIns="34275">
            <a:noAutofit/>
          </a:bodyPr>
          <a:lstStyle/>
          <a:p>
            <a:pPr indent="0" lvl="0" marL="0" marR="0" rtl="0" algn="r">
              <a:spcBef>
                <a:spcPts val="0"/>
              </a:spcBef>
              <a:spcAft>
                <a:spcPts val="0"/>
              </a:spcAft>
              <a:buNone/>
            </a:pPr>
            <a:fld id="{00000000-1234-1234-1234-123412341234}" type="slidenum">
              <a:rPr lang="ja" sz="900">
                <a:solidFill>
                  <a:srgbClr val="888888"/>
                </a:solidFill>
                <a:latin typeface="Arial"/>
                <a:ea typeface="Arial"/>
                <a:cs typeface="Arial"/>
                <a:sym typeface="Arial"/>
              </a:rPr>
              <a:t>‹#›</a:t>
            </a:fld>
            <a:endParaRPr sz="900">
              <a:solidFill>
                <a:srgbClr val="888888"/>
              </a:solidFill>
              <a:latin typeface="Arial"/>
              <a:ea typeface="Arial"/>
              <a:cs typeface="Arial"/>
              <a:sym typeface="Arial"/>
            </a:endParaRPr>
          </a:p>
        </p:txBody>
      </p:sp>
      <p:sp>
        <p:nvSpPr>
          <p:cNvPr id="2421" name="Google Shape;2421;p126"/>
          <p:cNvSpPr/>
          <p:nvPr/>
        </p:nvSpPr>
        <p:spPr>
          <a:xfrm>
            <a:off x="0" y="0"/>
            <a:ext cx="9144000" cy="435600"/>
          </a:xfrm>
          <a:prstGeom prst="rect">
            <a:avLst/>
          </a:prstGeom>
          <a:gradFill>
            <a:gsLst>
              <a:gs pos="0">
                <a:srgbClr val="424242"/>
              </a:gs>
              <a:gs pos="100000">
                <a:srgbClr val="010101"/>
              </a:gs>
            </a:gsLst>
            <a:lin ang="540001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22" name="Google Shape;2422;p126"/>
          <p:cNvSpPr txBox="1"/>
          <p:nvPr/>
        </p:nvSpPr>
        <p:spPr>
          <a:xfrm>
            <a:off x="139875" y="80850"/>
            <a:ext cx="7724400" cy="273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rgbClr val="000000"/>
              </a:buClr>
              <a:buFont typeface="Arial"/>
              <a:buNone/>
            </a:pPr>
            <a:r>
              <a:rPr b="1" lang="ja">
                <a:solidFill>
                  <a:schemeClr val="lt1"/>
                </a:solidFill>
              </a:rPr>
              <a:t>研究者（決裁者アカウント）が研究者の発注を承認2.1 Admin2</a:t>
            </a:r>
            <a:endParaRPr b="1">
              <a:solidFill>
                <a:schemeClr val="lt1"/>
              </a:solidFill>
            </a:endParaRPr>
          </a:p>
        </p:txBody>
      </p:sp>
      <p:sp>
        <p:nvSpPr>
          <p:cNvPr id="2423" name="Google Shape;2423;p126"/>
          <p:cNvSpPr txBox="1"/>
          <p:nvPr/>
        </p:nvSpPr>
        <p:spPr>
          <a:xfrm>
            <a:off x="139875" y="458425"/>
            <a:ext cx="87747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ja" sz="1200" u="sng">
                <a:solidFill>
                  <a:schemeClr val="dk2"/>
                </a:solidFill>
              </a:rPr>
              <a:t>研究者 発注依頼済み 管理画面 商談情報管理の画面（研究者が発注依頼済み 決裁者が発注承認前）</a:t>
            </a:r>
            <a:endParaRPr sz="1200" u="sng">
              <a:solidFill>
                <a:schemeClr val="dk2"/>
              </a:solidFill>
            </a:endParaRPr>
          </a:p>
          <a:p>
            <a:pPr indent="0" lvl="0" marL="0" rtl="0" algn="l">
              <a:spcBef>
                <a:spcPts val="0"/>
              </a:spcBef>
              <a:spcAft>
                <a:spcPts val="0"/>
              </a:spcAft>
              <a:buClr>
                <a:schemeClr val="dk1"/>
              </a:buClr>
              <a:buSzPts val="1100"/>
              <a:buFont typeface="Arial"/>
              <a:buNone/>
            </a:pPr>
            <a:r>
              <a:rPr lang="ja" sz="1200">
                <a:solidFill>
                  <a:srgbClr val="FF0000"/>
                </a:solidFill>
              </a:rPr>
              <a:t>修正案❶</a:t>
            </a:r>
            <a:endParaRPr sz="1200">
              <a:solidFill>
                <a:schemeClr val="dk2"/>
              </a:solidFill>
            </a:endParaRPr>
          </a:p>
        </p:txBody>
      </p:sp>
      <p:sp>
        <p:nvSpPr>
          <p:cNvPr id="2424" name="Google Shape;2424;p126"/>
          <p:cNvSpPr txBox="1"/>
          <p:nvPr/>
        </p:nvSpPr>
        <p:spPr>
          <a:xfrm>
            <a:off x="4683375" y="2276150"/>
            <a:ext cx="4002600" cy="264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ja" sz="1000">
                <a:solidFill>
                  <a:schemeClr val="dk1"/>
                </a:solidFill>
              </a:rPr>
              <a:t>・見積もり送信で行う調整と同様に「見積り書（CB宛）」と「見積り書（研究者宛）」が追加</a:t>
            </a:r>
            <a:endParaRPr sz="1000">
              <a:solidFill>
                <a:schemeClr val="dk1"/>
              </a:solidFill>
            </a:endParaRPr>
          </a:p>
          <a:p>
            <a:pPr indent="0" lvl="0" marL="0" rtl="0" algn="l">
              <a:spcBef>
                <a:spcPts val="0"/>
              </a:spcBef>
              <a:spcAft>
                <a:spcPts val="0"/>
              </a:spcAft>
              <a:buClr>
                <a:schemeClr val="dk1"/>
              </a:buClr>
              <a:buSzPts val="1100"/>
              <a:buFont typeface="Arial"/>
              <a:buNone/>
            </a:pPr>
            <a:r>
              <a:rPr lang="ja" sz="1000">
                <a:solidFill>
                  <a:schemeClr val="dk1"/>
                </a:solidFill>
              </a:rPr>
              <a:t>・その下に「発注書（CB宛）」と「発注書（サプライヤー宛）」の項目を追加</a:t>
            </a:r>
            <a:endParaRPr sz="1000">
              <a:solidFill>
                <a:schemeClr val="dk1"/>
              </a:solidFill>
            </a:endParaRPr>
          </a:p>
          <a:p>
            <a:pPr indent="0" lvl="0" marL="0" rtl="0" algn="l">
              <a:spcBef>
                <a:spcPts val="0"/>
              </a:spcBef>
              <a:spcAft>
                <a:spcPts val="0"/>
              </a:spcAft>
              <a:buClr>
                <a:schemeClr val="dk1"/>
              </a:buClr>
              <a:buSzPts val="1100"/>
              <a:buFont typeface="Arial"/>
              <a:buNone/>
            </a:pPr>
            <a:r>
              <a:rPr lang="ja" sz="1000">
                <a:solidFill>
                  <a:schemeClr val="dk1"/>
                </a:solidFill>
              </a:rPr>
              <a:t>→見積り書同様にプレビューとダウンロード可能となるように調整</a:t>
            </a:r>
            <a:endParaRPr sz="1000">
              <a:solidFill>
                <a:schemeClr val="dk1"/>
              </a:solidFill>
            </a:endParaRPr>
          </a:p>
          <a:p>
            <a:pPr indent="0" lvl="0" marL="0" rtl="0" algn="l">
              <a:spcBef>
                <a:spcPts val="0"/>
              </a:spcBef>
              <a:spcAft>
                <a:spcPts val="0"/>
              </a:spcAft>
              <a:buClr>
                <a:schemeClr val="dk1"/>
              </a:buClr>
              <a:buSzPts val="1100"/>
              <a:buFont typeface="Arial"/>
              <a:buNone/>
            </a:pPr>
            <a:r>
              <a:t/>
            </a:r>
            <a:endParaRPr sz="1000">
              <a:solidFill>
                <a:schemeClr val="dk1"/>
              </a:solidFill>
            </a:endParaRPr>
          </a:p>
          <a:p>
            <a:pPr indent="0" lvl="0" marL="0" rtl="0" algn="l">
              <a:spcBef>
                <a:spcPts val="0"/>
              </a:spcBef>
              <a:spcAft>
                <a:spcPts val="0"/>
              </a:spcAft>
              <a:buClr>
                <a:schemeClr val="dk1"/>
              </a:buClr>
              <a:buSzPts val="1100"/>
              <a:buFont typeface="Arial"/>
              <a:buNone/>
            </a:pPr>
            <a:r>
              <a:t/>
            </a:r>
            <a:endParaRPr sz="1000">
              <a:solidFill>
                <a:schemeClr val="dk1"/>
              </a:solidFill>
            </a:endParaRPr>
          </a:p>
          <a:p>
            <a:pPr indent="0" lvl="0" marL="0" rtl="0" algn="l">
              <a:spcBef>
                <a:spcPts val="0"/>
              </a:spcBef>
              <a:spcAft>
                <a:spcPts val="0"/>
              </a:spcAft>
              <a:buClr>
                <a:schemeClr val="dk1"/>
              </a:buClr>
              <a:buSzPts val="1100"/>
              <a:buFont typeface="Arial"/>
              <a:buNone/>
            </a:pPr>
            <a:r>
              <a:rPr lang="ja" sz="1000" u="sng">
                <a:solidFill>
                  <a:schemeClr val="accent5"/>
                </a:solidFill>
                <a:hlinkClick action="ppaction://hlinksldjump" r:id="rId4">
                  <a:extLst>
                    <a:ext uri="{A12FA001-AC4F-418D-AE19-62706E023703}">
                      <ahyp:hlinkClr val="tx"/>
                    </a:ext>
                  </a:extLst>
                </a:hlinkClick>
              </a:rPr>
              <a:t>13ページ</a:t>
            </a:r>
            <a:r>
              <a:rPr lang="ja" sz="1000">
                <a:solidFill>
                  <a:schemeClr val="dk1"/>
                </a:solidFill>
              </a:rPr>
              <a:t>、</a:t>
            </a:r>
            <a:r>
              <a:rPr lang="ja" sz="1000" u="sng">
                <a:solidFill>
                  <a:schemeClr val="hlink"/>
                </a:solidFill>
                <a:hlinkClick action="ppaction://hlinksldjump" r:id="rId5"/>
              </a:rPr>
              <a:t>16ページ</a:t>
            </a:r>
            <a:r>
              <a:rPr lang="ja" sz="1000">
                <a:solidFill>
                  <a:schemeClr val="dk1"/>
                </a:solidFill>
              </a:rPr>
              <a:t>の一括発注の「発注を選択する」をクリック時と同様にマイルストーンで保持している発注が一覧で表示されチェックボックスを選択し一括で発注できる機能を追加</a:t>
            </a:r>
            <a:endParaRPr sz="1000">
              <a:solidFill>
                <a:schemeClr val="dk1"/>
              </a:solidFill>
            </a:endParaRPr>
          </a:p>
          <a:p>
            <a:pPr indent="0" lvl="0" marL="0" rtl="0" algn="l">
              <a:spcBef>
                <a:spcPts val="0"/>
              </a:spcBef>
              <a:spcAft>
                <a:spcPts val="0"/>
              </a:spcAft>
              <a:buClr>
                <a:schemeClr val="dk1"/>
              </a:buClr>
              <a:buSzPts val="1100"/>
              <a:buFont typeface="Arial"/>
              <a:buNone/>
            </a:pPr>
            <a:r>
              <a:rPr lang="ja" sz="1000">
                <a:solidFill>
                  <a:schemeClr val="dk1"/>
                </a:solidFill>
              </a:rPr>
              <a:t>モーダルのフォームで立ち上がる→チェックする→確認画面→発注する　で完了</a:t>
            </a:r>
            <a:endParaRPr sz="1000">
              <a:solidFill>
                <a:schemeClr val="dk1"/>
              </a:solidFill>
            </a:endParaRPr>
          </a:p>
          <a:p>
            <a:pPr indent="0" lvl="0" marL="0" rtl="0" algn="l">
              <a:spcBef>
                <a:spcPts val="0"/>
              </a:spcBef>
              <a:spcAft>
                <a:spcPts val="0"/>
              </a:spcAft>
              <a:buClr>
                <a:schemeClr val="dk1"/>
              </a:buClr>
              <a:buSzPts val="1100"/>
              <a:buFont typeface="Arial"/>
              <a:buNone/>
            </a:pPr>
            <a:r>
              <a:t/>
            </a:r>
            <a:endParaRPr sz="1000">
              <a:solidFill>
                <a:schemeClr val="dk1"/>
              </a:solidFill>
            </a:endParaRPr>
          </a:p>
          <a:p>
            <a:pPr indent="0" lvl="0" marL="0" rtl="0" algn="l">
              <a:spcBef>
                <a:spcPts val="0"/>
              </a:spcBef>
              <a:spcAft>
                <a:spcPts val="0"/>
              </a:spcAft>
              <a:buClr>
                <a:schemeClr val="dk1"/>
              </a:buClr>
              <a:buSzPts val="1100"/>
              <a:buFont typeface="Arial"/>
              <a:buNone/>
            </a:pPr>
            <a:r>
              <a:rPr lang="ja" sz="1000">
                <a:solidFill>
                  <a:schemeClr val="dk1"/>
                </a:solidFill>
              </a:rPr>
              <a:t>発注が全て完了していたらエラーメッセージなどでバリデーションをお願い致します。</a:t>
            </a:r>
            <a:endParaRPr sz="1000">
              <a:solidFill>
                <a:schemeClr val="dk1"/>
              </a:solidFill>
            </a:endParaRPr>
          </a:p>
          <a:p>
            <a:pPr indent="0" lvl="0" marL="0" rtl="0" algn="l">
              <a:spcBef>
                <a:spcPts val="0"/>
              </a:spcBef>
              <a:spcAft>
                <a:spcPts val="0"/>
              </a:spcAft>
              <a:buNone/>
            </a:pPr>
            <a:r>
              <a:t/>
            </a:r>
            <a:endParaRPr sz="1000"/>
          </a:p>
        </p:txBody>
      </p:sp>
      <p:pic>
        <p:nvPicPr>
          <p:cNvPr id="2425" name="Google Shape;2425;p126"/>
          <p:cNvPicPr preferRelativeResize="0"/>
          <p:nvPr/>
        </p:nvPicPr>
        <p:blipFill rotWithShape="1">
          <a:blip r:embed="rId6">
            <a:alphaModFix/>
          </a:blip>
          <a:srcRect b="0" l="0" r="24823" t="66017"/>
          <a:stretch/>
        </p:blipFill>
        <p:spPr>
          <a:xfrm>
            <a:off x="4770700" y="1199125"/>
            <a:ext cx="3124874" cy="973251"/>
          </a:xfrm>
          <a:prstGeom prst="rect">
            <a:avLst/>
          </a:prstGeom>
          <a:noFill/>
          <a:ln>
            <a:noFill/>
          </a:ln>
          <a:effectLst>
            <a:outerShdw blurRad="57150" rotWithShape="0" algn="bl" dir="5400000" dist="19050">
              <a:srgbClr val="000000">
                <a:alpha val="50000"/>
              </a:srgbClr>
            </a:outerShdw>
          </a:effectLst>
        </p:spPr>
      </p:pic>
      <p:sp>
        <p:nvSpPr>
          <p:cNvPr id="2426" name="Google Shape;2426;p126"/>
          <p:cNvSpPr/>
          <p:nvPr/>
        </p:nvSpPr>
        <p:spPr>
          <a:xfrm>
            <a:off x="248400" y="4299775"/>
            <a:ext cx="4260300" cy="2340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2427" name="Google Shape;2427;p126"/>
          <p:cNvCxnSpPr/>
          <p:nvPr/>
        </p:nvCxnSpPr>
        <p:spPr>
          <a:xfrm flipH="1" rot="10800000">
            <a:off x="4327700" y="1606450"/>
            <a:ext cx="322800" cy="2637000"/>
          </a:xfrm>
          <a:prstGeom prst="straightConnector1">
            <a:avLst/>
          </a:prstGeom>
          <a:noFill/>
          <a:ln cap="flat" cmpd="sng" w="9525">
            <a:solidFill>
              <a:srgbClr val="595959"/>
            </a:solidFill>
            <a:prstDash val="solid"/>
            <a:round/>
            <a:headEnd len="med" w="med" type="none"/>
            <a:tailEnd len="med" w="med" type="triangle"/>
          </a:ln>
        </p:spPr>
      </p:cxn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1" name="Shape 2431"/>
        <p:cNvGrpSpPr/>
        <p:nvPr/>
      </p:nvGrpSpPr>
      <p:grpSpPr>
        <a:xfrm>
          <a:off x="0" y="0"/>
          <a:ext cx="0" cy="0"/>
          <a:chOff x="0" y="0"/>
          <a:chExt cx="0" cy="0"/>
        </a:xfrm>
      </p:grpSpPr>
      <p:pic>
        <p:nvPicPr>
          <p:cNvPr id="2432" name="Google Shape;2432;p127"/>
          <p:cNvPicPr preferRelativeResize="0"/>
          <p:nvPr/>
        </p:nvPicPr>
        <p:blipFill>
          <a:blip r:embed="rId3">
            <a:alphaModFix/>
          </a:blip>
          <a:stretch>
            <a:fillRect/>
          </a:stretch>
        </p:blipFill>
        <p:spPr>
          <a:xfrm>
            <a:off x="175200" y="1341363"/>
            <a:ext cx="4729949" cy="1736425"/>
          </a:xfrm>
          <a:prstGeom prst="rect">
            <a:avLst/>
          </a:prstGeom>
          <a:noFill/>
          <a:ln>
            <a:noFill/>
          </a:ln>
          <a:effectLst>
            <a:outerShdw blurRad="57150" rotWithShape="0" algn="bl" dir="5400000" dist="19050">
              <a:srgbClr val="000000">
                <a:alpha val="50000"/>
              </a:srgbClr>
            </a:outerShdw>
          </a:effectLst>
        </p:spPr>
      </p:pic>
      <p:sp>
        <p:nvSpPr>
          <p:cNvPr id="2433" name="Google Shape;2433;p127"/>
          <p:cNvSpPr txBox="1"/>
          <p:nvPr/>
        </p:nvSpPr>
        <p:spPr>
          <a:xfrm>
            <a:off x="8403350" y="4767275"/>
            <a:ext cx="620100" cy="273900"/>
          </a:xfrm>
          <a:prstGeom prst="rect">
            <a:avLst/>
          </a:prstGeom>
          <a:noFill/>
          <a:ln>
            <a:noFill/>
          </a:ln>
        </p:spPr>
        <p:txBody>
          <a:bodyPr anchorCtr="0" anchor="ctr" bIns="34275" lIns="68575" spcFirstLastPara="1" rIns="68575" wrap="square" tIns="34275">
            <a:noAutofit/>
          </a:bodyPr>
          <a:lstStyle/>
          <a:p>
            <a:pPr indent="0" lvl="0" marL="0" marR="0" rtl="0" algn="r">
              <a:spcBef>
                <a:spcPts val="0"/>
              </a:spcBef>
              <a:spcAft>
                <a:spcPts val="0"/>
              </a:spcAft>
              <a:buNone/>
            </a:pPr>
            <a:fld id="{00000000-1234-1234-1234-123412341234}" type="slidenum">
              <a:rPr lang="ja" sz="900">
                <a:solidFill>
                  <a:srgbClr val="888888"/>
                </a:solidFill>
                <a:latin typeface="Arial"/>
                <a:ea typeface="Arial"/>
                <a:cs typeface="Arial"/>
                <a:sym typeface="Arial"/>
              </a:rPr>
              <a:t>‹#›</a:t>
            </a:fld>
            <a:endParaRPr sz="900">
              <a:solidFill>
                <a:srgbClr val="888888"/>
              </a:solidFill>
              <a:latin typeface="Arial"/>
              <a:ea typeface="Arial"/>
              <a:cs typeface="Arial"/>
              <a:sym typeface="Arial"/>
            </a:endParaRPr>
          </a:p>
        </p:txBody>
      </p:sp>
      <p:sp>
        <p:nvSpPr>
          <p:cNvPr id="2434" name="Google Shape;2434;p127"/>
          <p:cNvSpPr/>
          <p:nvPr/>
        </p:nvSpPr>
        <p:spPr>
          <a:xfrm>
            <a:off x="0" y="0"/>
            <a:ext cx="9144000" cy="435600"/>
          </a:xfrm>
          <a:prstGeom prst="rect">
            <a:avLst/>
          </a:prstGeom>
          <a:gradFill>
            <a:gsLst>
              <a:gs pos="0">
                <a:srgbClr val="424242"/>
              </a:gs>
              <a:gs pos="100000">
                <a:srgbClr val="010101"/>
              </a:gs>
            </a:gsLst>
            <a:lin ang="540001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35" name="Google Shape;2435;p127"/>
          <p:cNvSpPr txBox="1"/>
          <p:nvPr/>
        </p:nvSpPr>
        <p:spPr>
          <a:xfrm>
            <a:off x="139875" y="80850"/>
            <a:ext cx="7724400" cy="273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dk1"/>
              </a:buClr>
              <a:buFont typeface="Arial"/>
              <a:buNone/>
            </a:pPr>
            <a:r>
              <a:rPr b="1" lang="ja">
                <a:solidFill>
                  <a:schemeClr val="lt1"/>
                </a:solidFill>
              </a:rPr>
              <a:t>研究者（決裁者アカウント）が研究者の発注を承認2.1 Admin3</a:t>
            </a:r>
            <a:endParaRPr b="1">
              <a:solidFill>
                <a:schemeClr val="lt1"/>
              </a:solidFill>
            </a:endParaRPr>
          </a:p>
        </p:txBody>
      </p:sp>
      <p:sp>
        <p:nvSpPr>
          <p:cNvPr id="2436" name="Google Shape;2436;p127"/>
          <p:cNvSpPr txBox="1"/>
          <p:nvPr/>
        </p:nvSpPr>
        <p:spPr>
          <a:xfrm>
            <a:off x="139875" y="458425"/>
            <a:ext cx="88836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 sz="1200" u="sng">
                <a:solidFill>
                  <a:schemeClr val="dk2"/>
                </a:solidFill>
              </a:rPr>
              <a:t>研究者 発注依頼済み 管理画面 商談詳細管理の一覧（研究者が発注依頼済み 決裁者が発注承認前）</a:t>
            </a:r>
            <a:endParaRPr sz="1200" u="sng">
              <a:solidFill>
                <a:schemeClr val="dk2"/>
              </a:solidFill>
            </a:endParaRPr>
          </a:p>
          <a:p>
            <a:pPr indent="0" lvl="0" marL="0" rtl="0" algn="l">
              <a:spcBef>
                <a:spcPts val="0"/>
              </a:spcBef>
              <a:spcAft>
                <a:spcPts val="0"/>
              </a:spcAft>
              <a:buNone/>
            </a:pPr>
            <a:r>
              <a:rPr lang="ja" sz="1200">
                <a:solidFill>
                  <a:schemeClr val="dk2"/>
                </a:solidFill>
              </a:rPr>
              <a:t>現状</a:t>
            </a:r>
            <a:endParaRPr sz="1200">
              <a:solidFill>
                <a:schemeClr val="dk2"/>
              </a:solidFill>
            </a:endParaRPr>
          </a:p>
        </p:txBody>
      </p:sp>
      <p:sp>
        <p:nvSpPr>
          <p:cNvPr id="2437" name="Google Shape;2437;p127"/>
          <p:cNvSpPr txBox="1"/>
          <p:nvPr/>
        </p:nvSpPr>
        <p:spPr>
          <a:xfrm>
            <a:off x="5006700" y="1392200"/>
            <a:ext cx="3865500" cy="1505700"/>
          </a:xfrm>
          <a:prstGeom prst="rect">
            <a:avLst/>
          </a:prstGeom>
          <a:noFill/>
          <a:ln cap="flat" cmpd="sng" w="19050">
            <a:solidFill>
              <a:srgbClr val="4A86E8"/>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ja" sz="1200">
                <a:solidFill>
                  <a:srgbClr val="F37C53"/>
                </a:solidFill>
              </a:rPr>
              <a:t>❶</a:t>
            </a:r>
            <a:r>
              <a:rPr lang="ja" sz="1200">
                <a:solidFill>
                  <a:srgbClr val="595959"/>
                </a:solidFill>
              </a:rPr>
              <a:t>　</a:t>
            </a:r>
            <a:r>
              <a:rPr lang="ja" sz="1200"/>
              <a:t>ステータスが「発注承認」となりリストが追加される</a:t>
            </a:r>
            <a:endParaRPr sz="1200">
              <a:solidFill>
                <a:srgbClr val="000000"/>
              </a:solidFill>
            </a:endParaRPr>
          </a:p>
        </p:txBody>
      </p:sp>
      <p:sp>
        <p:nvSpPr>
          <p:cNvPr id="2438" name="Google Shape;2438;p127"/>
          <p:cNvSpPr txBox="1"/>
          <p:nvPr/>
        </p:nvSpPr>
        <p:spPr>
          <a:xfrm>
            <a:off x="2394675" y="2257375"/>
            <a:ext cx="291000" cy="111300"/>
          </a:xfrm>
          <a:prstGeom prst="rect">
            <a:avLst/>
          </a:prstGeom>
          <a:noFill/>
          <a:ln>
            <a:noFill/>
          </a:ln>
        </p:spPr>
        <p:txBody>
          <a:bodyPr anchorCtr="0" anchor="t" bIns="91425" lIns="91425" spcFirstLastPara="1" rIns="91425" wrap="square" tIns="91425">
            <a:noAutofit/>
          </a:bodyPr>
          <a:lstStyle/>
          <a:p>
            <a:pPr indent="0" lvl="0" marL="0" rtl="0" algn="ctr">
              <a:lnSpc>
                <a:spcPct val="10000"/>
              </a:lnSpc>
              <a:spcBef>
                <a:spcPts val="0"/>
              </a:spcBef>
              <a:spcAft>
                <a:spcPts val="0"/>
              </a:spcAft>
              <a:buNone/>
            </a:pPr>
            <a:r>
              <a:rPr lang="ja" sz="1100">
                <a:solidFill>
                  <a:srgbClr val="F37C53"/>
                </a:solidFill>
              </a:rPr>
              <a:t>❶</a:t>
            </a:r>
            <a:endParaRPr sz="1100">
              <a:solidFill>
                <a:srgbClr val="F37C53"/>
              </a:solidFill>
            </a:endParaRPr>
          </a:p>
        </p:txBody>
      </p: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2" name="Shape 2442"/>
        <p:cNvGrpSpPr/>
        <p:nvPr/>
      </p:nvGrpSpPr>
      <p:grpSpPr>
        <a:xfrm>
          <a:off x="0" y="0"/>
          <a:ext cx="0" cy="0"/>
          <a:chOff x="0" y="0"/>
          <a:chExt cx="0" cy="0"/>
        </a:xfrm>
      </p:grpSpPr>
      <p:sp>
        <p:nvSpPr>
          <p:cNvPr id="2443" name="Google Shape;2443;p128"/>
          <p:cNvSpPr txBox="1"/>
          <p:nvPr/>
        </p:nvSpPr>
        <p:spPr>
          <a:xfrm>
            <a:off x="8403350" y="4767275"/>
            <a:ext cx="620100" cy="273900"/>
          </a:xfrm>
          <a:prstGeom prst="rect">
            <a:avLst/>
          </a:prstGeom>
          <a:noFill/>
          <a:ln>
            <a:noFill/>
          </a:ln>
        </p:spPr>
        <p:txBody>
          <a:bodyPr anchorCtr="0" anchor="ctr" bIns="34275" lIns="68575" spcFirstLastPara="1" rIns="68575" wrap="square" tIns="34275">
            <a:noAutofit/>
          </a:bodyPr>
          <a:lstStyle/>
          <a:p>
            <a:pPr indent="0" lvl="0" marL="0" marR="0" rtl="0" algn="r">
              <a:spcBef>
                <a:spcPts val="0"/>
              </a:spcBef>
              <a:spcAft>
                <a:spcPts val="0"/>
              </a:spcAft>
              <a:buNone/>
            </a:pPr>
            <a:fld id="{00000000-1234-1234-1234-123412341234}" type="slidenum">
              <a:rPr lang="ja" sz="900">
                <a:solidFill>
                  <a:srgbClr val="888888"/>
                </a:solidFill>
                <a:latin typeface="Arial"/>
                <a:ea typeface="Arial"/>
                <a:cs typeface="Arial"/>
                <a:sym typeface="Arial"/>
              </a:rPr>
              <a:t>‹#›</a:t>
            </a:fld>
            <a:endParaRPr sz="900">
              <a:solidFill>
                <a:srgbClr val="888888"/>
              </a:solidFill>
              <a:latin typeface="Arial"/>
              <a:ea typeface="Arial"/>
              <a:cs typeface="Arial"/>
              <a:sym typeface="Arial"/>
            </a:endParaRPr>
          </a:p>
        </p:txBody>
      </p:sp>
      <p:sp>
        <p:nvSpPr>
          <p:cNvPr id="2444" name="Google Shape;2444;p128"/>
          <p:cNvSpPr/>
          <p:nvPr/>
        </p:nvSpPr>
        <p:spPr>
          <a:xfrm>
            <a:off x="0" y="0"/>
            <a:ext cx="9144000" cy="435600"/>
          </a:xfrm>
          <a:prstGeom prst="rect">
            <a:avLst/>
          </a:prstGeom>
          <a:gradFill>
            <a:gsLst>
              <a:gs pos="0">
                <a:srgbClr val="424242"/>
              </a:gs>
              <a:gs pos="100000">
                <a:srgbClr val="010101"/>
              </a:gs>
            </a:gsLst>
            <a:lin ang="540001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45" name="Google Shape;2445;p128"/>
          <p:cNvSpPr txBox="1"/>
          <p:nvPr/>
        </p:nvSpPr>
        <p:spPr>
          <a:xfrm>
            <a:off x="139875" y="80850"/>
            <a:ext cx="7724400" cy="273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dk1"/>
              </a:buClr>
              <a:buFont typeface="Arial"/>
              <a:buNone/>
            </a:pPr>
            <a:r>
              <a:rPr b="1" lang="ja">
                <a:solidFill>
                  <a:schemeClr val="lt1"/>
                </a:solidFill>
              </a:rPr>
              <a:t>研究者（決裁者アカウント）が研究者の発注を承認2.1 Admin3</a:t>
            </a:r>
            <a:endParaRPr b="1">
              <a:solidFill>
                <a:schemeClr val="lt1"/>
              </a:solidFill>
            </a:endParaRPr>
          </a:p>
        </p:txBody>
      </p:sp>
      <p:sp>
        <p:nvSpPr>
          <p:cNvPr id="2446" name="Google Shape;2446;p128"/>
          <p:cNvSpPr txBox="1"/>
          <p:nvPr/>
        </p:nvSpPr>
        <p:spPr>
          <a:xfrm>
            <a:off x="139875" y="458425"/>
            <a:ext cx="88836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 sz="1200" u="sng">
                <a:solidFill>
                  <a:schemeClr val="dk2"/>
                </a:solidFill>
              </a:rPr>
              <a:t>研究者 発注依頼済み 管理画面 商談詳細管理の一覧（研究者が発注依頼済み 決裁者が発注承認前）</a:t>
            </a:r>
            <a:endParaRPr sz="1200" u="sng">
              <a:solidFill>
                <a:schemeClr val="dk2"/>
              </a:solidFill>
            </a:endParaRPr>
          </a:p>
          <a:p>
            <a:pPr indent="0" lvl="0" marL="0" rtl="0" algn="l">
              <a:spcBef>
                <a:spcPts val="0"/>
              </a:spcBef>
              <a:spcAft>
                <a:spcPts val="0"/>
              </a:spcAft>
              <a:buClr>
                <a:schemeClr val="dk1"/>
              </a:buClr>
              <a:buSzPts val="1100"/>
              <a:buFont typeface="Arial"/>
              <a:buNone/>
            </a:pPr>
            <a:r>
              <a:rPr lang="ja" sz="1200">
                <a:solidFill>
                  <a:srgbClr val="FF0000"/>
                </a:solidFill>
              </a:rPr>
              <a:t>修正案❶</a:t>
            </a:r>
            <a:endParaRPr sz="1200">
              <a:solidFill>
                <a:schemeClr val="dk2"/>
              </a:solidFill>
            </a:endParaRPr>
          </a:p>
        </p:txBody>
      </p:sp>
      <p:pic>
        <p:nvPicPr>
          <p:cNvPr id="2447" name="Google Shape;2447;p128"/>
          <p:cNvPicPr preferRelativeResize="0"/>
          <p:nvPr/>
        </p:nvPicPr>
        <p:blipFill>
          <a:blip r:embed="rId3">
            <a:alphaModFix/>
          </a:blip>
          <a:stretch>
            <a:fillRect/>
          </a:stretch>
        </p:blipFill>
        <p:spPr>
          <a:xfrm>
            <a:off x="303624" y="1030374"/>
            <a:ext cx="4192377" cy="1631976"/>
          </a:xfrm>
          <a:prstGeom prst="rect">
            <a:avLst/>
          </a:prstGeom>
          <a:noFill/>
          <a:ln>
            <a:noFill/>
          </a:ln>
          <a:effectLst>
            <a:outerShdw blurRad="57150" rotWithShape="0" algn="bl" dir="5400000" dist="19050">
              <a:srgbClr val="000000">
                <a:alpha val="50000"/>
              </a:srgbClr>
            </a:outerShdw>
          </a:effectLst>
        </p:spPr>
      </p:pic>
      <p:pic>
        <p:nvPicPr>
          <p:cNvPr id="2448" name="Google Shape;2448;p128"/>
          <p:cNvPicPr preferRelativeResize="0"/>
          <p:nvPr/>
        </p:nvPicPr>
        <p:blipFill>
          <a:blip r:embed="rId4">
            <a:alphaModFix/>
          </a:blip>
          <a:stretch>
            <a:fillRect/>
          </a:stretch>
        </p:blipFill>
        <p:spPr>
          <a:xfrm>
            <a:off x="2853563" y="3424375"/>
            <a:ext cx="1054887" cy="1514815"/>
          </a:xfrm>
          <a:prstGeom prst="rect">
            <a:avLst/>
          </a:prstGeom>
          <a:noFill/>
          <a:ln>
            <a:noFill/>
          </a:ln>
          <a:effectLst>
            <a:outerShdw blurRad="57150" rotWithShape="0" algn="bl" dir="5400000" dist="19050">
              <a:srgbClr val="000000">
                <a:alpha val="50000"/>
              </a:srgbClr>
            </a:outerShdw>
          </a:effectLst>
        </p:spPr>
      </p:pic>
      <p:sp>
        <p:nvSpPr>
          <p:cNvPr id="2449" name="Google Shape;2449;p128"/>
          <p:cNvSpPr txBox="1"/>
          <p:nvPr/>
        </p:nvSpPr>
        <p:spPr>
          <a:xfrm>
            <a:off x="4748125" y="1307700"/>
            <a:ext cx="4192500" cy="203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ja" sz="1000">
                <a:solidFill>
                  <a:schemeClr val="dk1"/>
                </a:solidFill>
              </a:rPr>
              <a:t>・ステータスと更新日時の間に「見積り書（CB宛）」と「見積り書（研究者宛）」、「発注書（CB宛）」と「発注書（サプライヤー宛）」が追加される</a:t>
            </a:r>
            <a:endParaRPr sz="1000">
              <a:solidFill>
                <a:schemeClr val="dk1"/>
              </a:solidFill>
            </a:endParaRPr>
          </a:p>
          <a:p>
            <a:pPr indent="0" lvl="0" marL="0" rtl="0" algn="l">
              <a:spcBef>
                <a:spcPts val="0"/>
              </a:spcBef>
              <a:spcAft>
                <a:spcPts val="0"/>
              </a:spcAft>
              <a:buClr>
                <a:schemeClr val="dk1"/>
              </a:buClr>
              <a:buSzPts val="1100"/>
              <a:buFont typeface="Arial"/>
              <a:buNone/>
            </a:pPr>
            <a:r>
              <a:rPr lang="ja" sz="1000">
                <a:solidFill>
                  <a:schemeClr val="dk1"/>
                </a:solidFill>
              </a:rPr>
              <a:t>→発注書についても見積り書と同様の機能を想定</a:t>
            </a:r>
            <a:endParaRPr sz="1000">
              <a:solidFill>
                <a:schemeClr val="dk1"/>
              </a:solidFill>
            </a:endParaRPr>
          </a:p>
          <a:p>
            <a:pPr indent="0" lvl="0" marL="0" rtl="0" algn="l">
              <a:spcBef>
                <a:spcPts val="0"/>
              </a:spcBef>
              <a:spcAft>
                <a:spcPts val="0"/>
              </a:spcAft>
              <a:buClr>
                <a:schemeClr val="dk1"/>
              </a:buClr>
              <a:buSzPts val="1100"/>
              <a:buFont typeface="Arial"/>
              <a:buNone/>
            </a:pPr>
            <a:r>
              <a:t/>
            </a:r>
            <a:endParaRPr sz="1000">
              <a:solidFill>
                <a:schemeClr val="dk1"/>
              </a:solidFill>
            </a:endParaRPr>
          </a:p>
          <a:p>
            <a:pPr indent="0" lvl="0" marL="0" rtl="0" algn="l">
              <a:spcBef>
                <a:spcPts val="0"/>
              </a:spcBef>
              <a:spcAft>
                <a:spcPts val="0"/>
              </a:spcAft>
              <a:buClr>
                <a:schemeClr val="dk1"/>
              </a:buClr>
              <a:buSzPts val="1100"/>
              <a:buFont typeface="Arial"/>
              <a:buNone/>
            </a:pPr>
            <a:r>
              <a:rPr lang="ja" sz="1000">
                <a:solidFill>
                  <a:schemeClr val="dk1"/>
                </a:solidFill>
              </a:rPr>
              <a:t>・「見積り書（研究者宛）」⇔「発注書（CB宛）」と</a:t>
            </a:r>
            <a:endParaRPr sz="1000">
              <a:solidFill>
                <a:schemeClr val="dk1"/>
              </a:solidFill>
            </a:endParaRPr>
          </a:p>
          <a:p>
            <a:pPr indent="0" lvl="0" marL="0" rtl="0" algn="l">
              <a:spcBef>
                <a:spcPts val="0"/>
              </a:spcBef>
              <a:spcAft>
                <a:spcPts val="0"/>
              </a:spcAft>
              <a:buClr>
                <a:schemeClr val="dk1"/>
              </a:buClr>
              <a:buSzPts val="1100"/>
              <a:buFont typeface="Arial"/>
              <a:buNone/>
            </a:pPr>
            <a:r>
              <a:rPr lang="ja" sz="1000">
                <a:solidFill>
                  <a:schemeClr val="dk1"/>
                </a:solidFill>
              </a:rPr>
              <a:t>「見積り書（CB宛）」⇔「発注書（サプライヤー宛）」が対になって値が引き継がれる</a:t>
            </a:r>
            <a:endParaRPr sz="1000">
              <a:solidFill>
                <a:schemeClr val="dk1"/>
              </a:solidFill>
            </a:endParaRPr>
          </a:p>
          <a:p>
            <a:pPr indent="0" lvl="0" marL="0" rtl="0" algn="l">
              <a:spcBef>
                <a:spcPts val="0"/>
              </a:spcBef>
              <a:spcAft>
                <a:spcPts val="0"/>
              </a:spcAft>
              <a:buNone/>
            </a:pPr>
            <a:r>
              <a:t/>
            </a:r>
            <a:endParaRPr sz="1000"/>
          </a:p>
          <a:p>
            <a:pPr indent="0" lvl="0" marL="0" rtl="0" algn="l">
              <a:spcBef>
                <a:spcPts val="0"/>
              </a:spcBef>
              <a:spcAft>
                <a:spcPts val="0"/>
              </a:spcAft>
              <a:buNone/>
            </a:pPr>
            <a:r>
              <a:rPr lang="ja" sz="1000"/>
              <a:t>・「発注依頼」のステータス時に</a:t>
            </a:r>
            <a:r>
              <a:rPr lang="ja" sz="1000">
                <a:solidFill>
                  <a:schemeClr val="dk1"/>
                </a:solidFill>
              </a:rPr>
              <a:t>「見積り書（CB宛）」がプレビューできるようになっている。バージョンが分かるような記載を希望しています。</a:t>
            </a:r>
            <a:endParaRPr sz="1000"/>
          </a:p>
        </p:txBody>
      </p:sp>
      <p:sp>
        <p:nvSpPr>
          <p:cNvPr id="2450" name="Google Shape;2450;p128"/>
          <p:cNvSpPr/>
          <p:nvPr/>
        </p:nvSpPr>
        <p:spPr>
          <a:xfrm>
            <a:off x="303625" y="2771400"/>
            <a:ext cx="933600" cy="183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ja"/>
              <a:t>version1</a:t>
            </a:r>
            <a:endParaRPr/>
          </a:p>
        </p:txBody>
      </p:sp>
      <p:pic>
        <p:nvPicPr>
          <p:cNvPr id="2451" name="Google Shape;2451;p128"/>
          <p:cNvPicPr preferRelativeResize="0"/>
          <p:nvPr/>
        </p:nvPicPr>
        <p:blipFill>
          <a:blip r:embed="rId5">
            <a:alphaModFix/>
          </a:blip>
          <a:stretch>
            <a:fillRect/>
          </a:stretch>
        </p:blipFill>
        <p:spPr>
          <a:xfrm>
            <a:off x="595481" y="2879640"/>
            <a:ext cx="495084" cy="371310"/>
          </a:xfrm>
          <a:prstGeom prst="rect">
            <a:avLst/>
          </a:prstGeom>
          <a:noFill/>
          <a:ln>
            <a:noFill/>
          </a:ln>
        </p:spPr>
      </p:pic>
      <p:cxnSp>
        <p:nvCxnSpPr>
          <p:cNvPr id="2452" name="Google Shape;2452;p128"/>
          <p:cNvCxnSpPr>
            <a:stCxn id="2450" idx="3"/>
          </p:cNvCxnSpPr>
          <p:nvPr/>
        </p:nvCxnSpPr>
        <p:spPr>
          <a:xfrm>
            <a:off x="1237225" y="2863200"/>
            <a:ext cx="431100" cy="322200"/>
          </a:xfrm>
          <a:prstGeom prst="straightConnector1">
            <a:avLst/>
          </a:prstGeom>
          <a:noFill/>
          <a:ln cap="flat" cmpd="sng" w="9525">
            <a:solidFill>
              <a:srgbClr val="595959"/>
            </a:solidFill>
            <a:prstDash val="solid"/>
            <a:round/>
            <a:headEnd len="med" w="med" type="none"/>
            <a:tailEnd len="med" w="med" type="triangle"/>
          </a:ln>
        </p:spPr>
      </p:cxnSp>
      <p:cxnSp>
        <p:nvCxnSpPr>
          <p:cNvPr id="2453" name="Google Shape;2453;p128"/>
          <p:cNvCxnSpPr>
            <a:stCxn id="2450" idx="3"/>
            <a:endCxn id="2454" idx="0"/>
          </p:cNvCxnSpPr>
          <p:nvPr/>
        </p:nvCxnSpPr>
        <p:spPr>
          <a:xfrm>
            <a:off x="1237225" y="2863200"/>
            <a:ext cx="2082600" cy="268800"/>
          </a:xfrm>
          <a:prstGeom prst="straightConnector1">
            <a:avLst/>
          </a:prstGeom>
          <a:noFill/>
          <a:ln cap="flat" cmpd="sng" w="9525">
            <a:solidFill>
              <a:srgbClr val="595959"/>
            </a:solidFill>
            <a:prstDash val="solid"/>
            <a:round/>
            <a:headEnd len="med" w="med" type="none"/>
            <a:tailEnd len="med" w="med" type="triangle"/>
          </a:ln>
        </p:spPr>
      </p:cxnSp>
      <p:pic>
        <p:nvPicPr>
          <p:cNvPr id="2455" name="Google Shape;2455;p128"/>
          <p:cNvPicPr preferRelativeResize="0"/>
          <p:nvPr/>
        </p:nvPicPr>
        <p:blipFill rotWithShape="1">
          <a:blip r:embed="rId6">
            <a:alphaModFix/>
          </a:blip>
          <a:srcRect b="5051" l="0" r="0" t="0"/>
          <a:stretch/>
        </p:blipFill>
        <p:spPr>
          <a:xfrm>
            <a:off x="1166188" y="3337975"/>
            <a:ext cx="1018725" cy="1631975"/>
          </a:xfrm>
          <a:prstGeom prst="rect">
            <a:avLst/>
          </a:prstGeom>
          <a:noFill/>
          <a:ln>
            <a:noFill/>
          </a:ln>
          <a:effectLst>
            <a:outerShdw blurRad="57150" rotWithShape="0" algn="bl" dir="5400000" dist="19050">
              <a:srgbClr val="000000">
                <a:alpha val="50000"/>
              </a:srgbClr>
            </a:outerShdw>
          </a:effectLst>
        </p:spPr>
      </p:pic>
      <p:sp>
        <p:nvSpPr>
          <p:cNvPr id="2456" name="Google Shape;2456;p128"/>
          <p:cNvSpPr txBox="1"/>
          <p:nvPr/>
        </p:nvSpPr>
        <p:spPr>
          <a:xfrm>
            <a:off x="1091900" y="3131875"/>
            <a:ext cx="1167300" cy="292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ja" sz="700">
                <a:solidFill>
                  <a:schemeClr val="dk1"/>
                </a:solidFill>
              </a:rPr>
              <a:t>発注書（CB宛）</a:t>
            </a:r>
            <a:endParaRPr sz="700"/>
          </a:p>
        </p:txBody>
      </p:sp>
      <p:sp>
        <p:nvSpPr>
          <p:cNvPr id="2454" name="Google Shape;2454;p128"/>
          <p:cNvSpPr txBox="1"/>
          <p:nvPr/>
        </p:nvSpPr>
        <p:spPr>
          <a:xfrm>
            <a:off x="2663800" y="3131875"/>
            <a:ext cx="1312200" cy="292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ja" sz="700">
                <a:solidFill>
                  <a:schemeClr val="dk1"/>
                </a:solidFill>
              </a:rPr>
              <a:t>発注書（サプライヤー宛）</a:t>
            </a:r>
            <a:endParaRPr sz="700"/>
          </a:p>
        </p:txBody>
      </p:sp>
      <p:sp>
        <p:nvSpPr>
          <p:cNvPr id="2457" name="Google Shape;2457;p128"/>
          <p:cNvSpPr/>
          <p:nvPr/>
        </p:nvSpPr>
        <p:spPr>
          <a:xfrm>
            <a:off x="2853575" y="1893450"/>
            <a:ext cx="215100" cy="7689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1" name="Shape 2461"/>
        <p:cNvGrpSpPr/>
        <p:nvPr/>
      </p:nvGrpSpPr>
      <p:grpSpPr>
        <a:xfrm>
          <a:off x="0" y="0"/>
          <a:ext cx="0" cy="0"/>
          <a:chOff x="0" y="0"/>
          <a:chExt cx="0" cy="0"/>
        </a:xfrm>
      </p:grpSpPr>
      <p:sp>
        <p:nvSpPr>
          <p:cNvPr id="2462" name="Google Shape;2462;p129"/>
          <p:cNvSpPr txBox="1"/>
          <p:nvPr/>
        </p:nvSpPr>
        <p:spPr>
          <a:xfrm>
            <a:off x="8403350" y="4767275"/>
            <a:ext cx="620100" cy="273900"/>
          </a:xfrm>
          <a:prstGeom prst="rect">
            <a:avLst/>
          </a:prstGeom>
          <a:noFill/>
          <a:ln>
            <a:noFill/>
          </a:ln>
        </p:spPr>
        <p:txBody>
          <a:bodyPr anchorCtr="0" anchor="ctr" bIns="34275" lIns="68575" spcFirstLastPara="1" rIns="68575" wrap="square" tIns="34275">
            <a:noAutofit/>
          </a:bodyPr>
          <a:lstStyle/>
          <a:p>
            <a:pPr indent="0" lvl="0" marL="0" marR="0" rtl="0" algn="r">
              <a:spcBef>
                <a:spcPts val="0"/>
              </a:spcBef>
              <a:spcAft>
                <a:spcPts val="0"/>
              </a:spcAft>
              <a:buNone/>
            </a:pPr>
            <a:fld id="{00000000-1234-1234-1234-123412341234}" type="slidenum">
              <a:rPr lang="ja" sz="900">
                <a:solidFill>
                  <a:srgbClr val="888888"/>
                </a:solidFill>
                <a:latin typeface="Arial"/>
                <a:ea typeface="Arial"/>
                <a:cs typeface="Arial"/>
                <a:sym typeface="Arial"/>
              </a:rPr>
              <a:t>‹#›</a:t>
            </a:fld>
            <a:endParaRPr sz="900">
              <a:solidFill>
                <a:srgbClr val="888888"/>
              </a:solidFill>
              <a:latin typeface="Arial"/>
              <a:ea typeface="Arial"/>
              <a:cs typeface="Arial"/>
              <a:sym typeface="Arial"/>
            </a:endParaRPr>
          </a:p>
        </p:txBody>
      </p:sp>
      <p:sp>
        <p:nvSpPr>
          <p:cNvPr id="2463" name="Google Shape;2463;p129"/>
          <p:cNvSpPr/>
          <p:nvPr/>
        </p:nvSpPr>
        <p:spPr>
          <a:xfrm>
            <a:off x="0" y="0"/>
            <a:ext cx="9144000" cy="435600"/>
          </a:xfrm>
          <a:prstGeom prst="rect">
            <a:avLst/>
          </a:prstGeom>
          <a:gradFill>
            <a:gsLst>
              <a:gs pos="0">
                <a:srgbClr val="424242"/>
              </a:gs>
              <a:gs pos="100000">
                <a:srgbClr val="010101"/>
              </a:gs>
            </a:gsLst>
            <a:lin ang="540001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64" name="Google Shape;2464;p129"/>
          <p:cNvSpPr txBox="1"/>
          <p:nvPr/>
        </p:nvSpPr>
        <p:spPr>
          <a:xfrm>
            <a:off x="368300" y="80850"/>
            <a:ext cx="7724400" cy="273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dk1"/>
              </a:buClr>
              <a:buFont typeface="Arial"/>
              <a:buNone/>
            </a:pPr>
            <a:r>
              <a:rPr b="1" lang="ja">
                <a:solidFill>
                  <a:schemeClr val="lt1"/>
                </a:solidFill>
              </a:rPr>
              <a:t>研究者（決裁者アカウント）が研究者の発注を承認2.1 Admin3</a:t>
            </a:r>
            <a:endParaRPr b="1">
              <a:solidFill>
                <a:schemeClr val="lt1"/>
              </a:solidFill>
            </a:endParaRPr>
          </a:p>
        </p:txBody>
      </p:sp>
      <p:sp>
        <p:nvSpPr>
          <p:cNvPr id="2465" name="Google Shape;2465;p129"/>
          <p:cNvSpPr txBox="1"/>
          <p:nvPr/>
        </p:nvSpPr>
        <p:spPr>
          <a:xfrm>
            <a:off x="139875" y="458425"/>
            <a:ext cx="88836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 sz="1200" u="sng">
                <a:solidFill>
                  <a:schemeClr val="dk2"/>
                </a:solidFill>
              </a:rPr>
              <a:t>研究者 発注依頼済み 管理画面 商談詳細管理の一覧（研究者が発注依頼済み 決裁者が発注承認前）</a:t>
            </a:r>
            <a:endParaRPr sz="1200" u="sng">
              <a:solidFill>
                <a:schemeClr val="dk2"/>
              </a:solidFill>
            </a:endParaRPr>
          </a:p>
          <a:p>
            <a:pPr indent="0" lvl="0" marL="0" rtl="0" algn="l">
              <a:spcBef>
                <a:spcPts val="0"/>
              </a:spcBef>
              <a:spcAft>
                <a:spcPts val="0"/>
              </a:spcAft>
              <a:buClr>
                <a:schemeClr val="dk1"/>
              </a:buClr>
              <a:buSzPts val="1100"/>
              <a:buFont typeface="Arial"/>
              <a:buNone/>
            </a:pPr>
            <a:r>
              <a:rPr lang="ja" sz="1200">
                <a:solidFill>
                  <a:srgbClr val="FF0000"/>
                </a:solidFill>
              </a:rPr>
              <a:t>修正案❷</a:t>
            </a:r>
            <a:endParaRPr sz="1200">
              <a:solidFill>
                <a:schemeClr val="dk2"/>
              </a:solidFill>
            </a:endParaRPr>
          </a:p>
        </p:txBody>
      </p:sp>
      <p:pic>
        <p:nvPicPr>
          <p:cNvPr id="2466" name="Google Shape;2466;p129"/>
          <p:cNvPicPr preferRelativeResize="0"/>
          <p:nvPr/>
        </p:nvPicPr>
        <p:blipFill>
          <a:blip r:embed="rId3">
            <a:alphaModFix/>
          </a:blip>
          <a:stretch>
            <a:fillRect/>
          </a:stretch>
        </p:blipFill>
        <p:spPr>
          <a:xfrm>
            <a:off x="64225" y="4419713"/>
            <a:ext cx="495100" cy="583808"/>
          </a:xfrm>
          <a:prstGeom prst="rect">
            <a:avLst/>
          </a:prstGeom>
          <a:noFill/>
          <a:ln>
            <a:noFill/>
          </a:ln>
        </p:spPr>
      </p:pic>
      <p:pic>
        <p:nvPicPr>
          <p:cNvPr id="2467" name="Google Shape;2467;p129"/>
          <p:cNvPicPr preferRelativeResize="0"/>
          <p:nvPr/>
        </p:nvPicPr>
        <p:blipFill>
          <a:blip r:embed="rId4">
            <a:alphaModFix/>
          </a:blip>
          <a:stretch>
            <a:fillRect/>
          </a:stretch>
        </p:blipFill>
        <p:spPr>
          <a:xfrm>
            <a:off x="617975" y="2296975"/>
            <a:ext cx="2754557" cy="2625975"/>
          </a:xfrm>
          <a:prstGeom prst="rect">
            <a:avLst/>
          </a:prstGeom>
          <a:noFill/>
          <a:ln>
            <a:noFill/>
          </a:ln>
          <a:effectLst>
            <a:outerShdw blurRad="57150" rotWithShape="0" algn="bl" dir="5400000" dist="19050">
              <a:srgbClr val="000000">
                <a:alpha val="50000"/>
              </a:srgbClr>
            </a:outerShdw>
          </a:effectLst>
        </p:spPr>
      </p:pic>
      <p:pic>
        <p:nvPicPr>
          <p:cNvPr id="2468" name="Google Shape;2468;p129"/>
          <p:cNvPicPr preferRelativeResize="0"/>
          <p:nvPr/>
        </p:nvPicPr>
        <p:blipFill rotWithShape="1">
          <a:blip r:embed="rId5">
            <a:alphaModFix/>
          </a:blip>
          <a:srcRect b="14280" l="45992" r="19100" t="52437"/>
          <a:stretch/>
        </p:blipFill>
        <p:spPr>
          <a:xfrm>
            <a:off x="5400350" y="2064737"/>
            <a:ext cx="2376550" cy="1053023"/>
          </a:xfrm>
          <a:prstGeom prst="rect">
            <a:avLst/>
          </a:prstGeom>
          <a:noFill/>
          <a:ln>
            <a:noFill/>
          </a:ln>
          <a:effectLst>
            <a:outerShdw blurRad="57150" rotWithShape="0" algn="bl" dir="5400000" dist="19050">
              <a:srgbClr val="000000">
                <a:alpha val="50000"/>
              </a:srgbClr>
            </a:outerShdw>
          </a:effectLst>
        </p:spPr>
      </p:pic>
      <p:pic>
        <p:nvPicPr>
          <p:cNvPr id="2469" name="Google Shape;2469;p129"/>
          <p:cNvPicPr preferRelativeResize="0"/>
          <p:nvPr/>
        </p:nvPicPr>
        <p:blipFill rotWithShape="1">
          <a:blip r:embed="rId6">
            <a:alphaModFix/>
          </a:blip>
          <a:srcRect b="29413" l="0" r="0" t="0"/>
          <a:stretch/>
        </p:blipFill>
        <p:spPr>
          <a:xfrm>
            <a:off x="303625" y="1030375"/>
            <a:ext cx="4192375" cy="1151962"/>
          </a:xfrm>
          <a:prstGeom prst="rect">
            <a:avLst/>
          </a:prstGeom>
          <a:noFill/>
          <a:ln>
            <a:noFill/>
          </a:ln>
          <a:effectLst>
            <a:outerShdw blurRad="57150" rotWithShape="0" algn="bl" dir="5400000" dist="19050">
              <a:srgbClr val="000000">
                <a:alpha val="50000"/>
              </a:srgbClr>
            </a:outerShdw>
          </a:effectLst>
        </p:spPr>
      </p:pic>
      <p:sp>
        <p:nvSpPr>
          <p:cNvPr id="2470" name="Google Shape;2470;p129"/>
          <p:cNvSpPr/>
          <p:nvPr/>
        </p:nvSpPr>
        <p:spPr>
          <a:xfrm>
            <a:off x="2448700" y="1980025"/>
            <a:ext cx="450000" cy="1374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71" name="Google Shape;2471;p129"/>
          <p:cNvSpPr/>
          <p:nvPr/>
        </p:nvSpPr>
        <p:spPr>
          <a:xfrm>
            <a:off x="3826350" y="1980025"/>
            <a:ext cx="450000" cy="1374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72" name="Google Shape;2472;p129"/>
          <p:cNvSpPr/>
          <p:nvPr/>
        </p:nvSpPr>
        <p:spPr>
          <a:xfrm>
            <a:off x="5492125" y="3481688"/>
            <a:ext cx="3381600" cy="6780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2473" name="Google Shape;2473;p129"/>
          <p:cNvPicPr preferRelativeResize="0"/>
          <p:nvPr/>
        </p:nvPicPr>
        <p:blipFill>
          <a:blip r:embed="rId7">
            <a:alphaModFix/>
          </a:blip>
          <a:stretch>
            <a:fillRect/>
          </a:stretch>
        </p:blipFill>
        <p:spPr>
          <a:xfrm>
            <a:off x="4268588" y="3375675"/>
            <a:ext cx="1054887" cy="1514815"/>
          </a:xfrm>
          <a:prstGeom prst="rect">
            <a:avLst/>
          </a:prstGeom>
          <a:noFill/>
          <a:ln>
            <a:noFill/>
          </a:ln>
          <a:effectLst>
            <a:outerShdw blurRad="57150" rotWithShape="0" algn="bl" dir="5400000" dist="19050">
              <a:srgbClr val="000000">
                <a:alpha val="50000"/>
              </a:srgbClr>
            </a:outerShdw>
          </a:effectLst>
        </p:spPr>
      </p:pic>
      <p:sp>
        <p:nvSpPr>
          <p:cNvPr id="2474" name="Google Shape;2474;p129"/>
          <p:cNvSpPr txBox="1"/>
          <p:nvPr/>
        </p:nvSpPr>
        <p:spPr>
          <a:xfrm>
            <a:off x="4124163" y="3083175"/>
            <a:ext cx="1312200" cy="292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ja" sz="700">
                <a:solidFill>
                  <a:schemeClr val="dk1"/>
                </a:solidFill>
              </a:rPr>
              <a:t>発注書（サプライヤー宛）</a:t>
            </a:r>
            <a:endParaRPr sz="700"/>
          </a:p>
        </p:txBody>
      </p:sp>
      <p:sp>
        <p:nvSpPr>
          <p:cNvPr id="2475" name="Google Shape;2475;p129"/>
          <p:cNvSpPr txBox="1"/>
          <p:nvPr/>
        </p:nvSpPr>
        <p:spPr>
          <a:xfrm>
            <a:off x="4572000" y="684600"/>
            <a:ext cx="4451400" cy="1416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ja" sz="1000">
                <a:solidFill>
                  <a:schemeClr val="dk1"/>
                </a:solidFill>
              </a:rPr>
              <a:t>・「発注依頼」の「編集」クリックし、承認のフローを行う「商談詳細情報管理」に遷移</a:t>
            </a:r>
            <a:endParaRPr sz="1000">
              <a:solidFill>
                <a:schemeClr val="dk1"/>
              </a:solidFill>
            </a:endParaRPr>
          </a:p>
          <a:p>
            <a:pPr indent="0" lvl="0" marL="0" rtl="0" algn="l">
              <a:spcBef>
                <a:spcPts val="0"/>
              </a:spcBef>
              <a:spcAft>
                <a:spcPts val="0"/>
              </a:spcAft>
              <a:buClr>
                <a:schemeClr val="dk1"/>
              </a:buClr>
              <a:buSzPts val="1100"/>
              <a:buFont typeface="Arial"/>
              <a:buNone/>
            </a:pPr>
            <a:r>
              <a:rPr lang="ja" sz="1000">
                <a:solidFill>
                  <a:schemeClr val="dk1"/>
                </a:solidFill>
              </a:rPr>
              <a:t>❶サプライヤーへのコメントとPO Noとプレビューを追加</a:t>
            </a:r>
            <a:endParaRPr sz="1000">
              <a:solidFill>
                <a:schemeClr val="dk1"/>
              </a:solidFill>
            </a:endParaRPr>
          </a:p>
          <a:p>
            <a:pPr indent="0" lvl="0" marL="0" rtl="0" algn="l">
              <a:spcBef>
                <a:spcPts val="0"/>
              </a:spcBef>
              <a:spcAft>
                <a:spcPts val="0"/>
              </a:spcAft>
              <a:buClr>
                <a:schemeClr val="dk1"/>
              </a:buClr>
              <a:buSzPts val="1100"/>
              <a:buFont typeface="Arial"/>
              <a:buNone/>
            </a:pPr>
            <a:r>
              <a:rPr lang="ja" sz="1000">
                <a:solidFill>
                  <a:schemeClr val="dk1"/>
                </a:solidFill>
              </a:rPr>
              <a:t>❷「保存」ボタンは下書き保存。</a:t>
            </a:r>
            <a:endParaRPr sz="1000">
              <a:solidFill>
                <a:schemeClr val="dk1"/>
              </a:solidFill>
            </a:endParaRPr>
          </a:p>
          <a:p>
            <a:pPr indent="0" lvl="0" marL="0" rtl="0" algn="l">
              <a:spcBef>
                <a:spcPts val="0"/>
              </a:spcBef>
              <a:spcAft>
                <a:spcPts val="0"/>
              </a:spcAft>
              <a:buClr>
                <a:schemeClr val="dk1"/>
              </a:buClr>
              <a:buSzPts val="1100"/>
              <a:buFont typeface="Arial"/>
              <a:buNone/>
            </a:pPr>
            <a:r>
              <a:rPr lang="ja" sz="1000">
                <a:solidFill>
                  <a:schemeClr val="dk1"/>
                </a:solidFill>
              </a:rPr>
              <a:t>❸「プレビュー」で「発注書（サプライヤー宛）」形式の確認画面が立ち上がり、「送付／閉じる／保存」が操作できる</a:t>
            </a:r>
            <a:endParaRPr sz="1000">
              <a:solidFill>
                <a:schemeClr val="dk1"/>
              </a:solidFill>
            </a:endParaRPr>
          </a:p>
          <a:p>
            <a:pPr indent="0" lvl="0" marL="0" rtl="0" algn="l">
              <a:spcBef>
                <a:spcPts val="0"/>
              </a:spcBef>
              <a:spcAft>
                <a:spcPts val="0"/>
              </a:spcAft>
              <a:buClr>
                <a:schemeClr val="dk1"/>
              </a:buClr>
              <a:buSzPts val="1100"/>
              <a:buFont typeface="Arial"/>
              <a:buNone/>
            </a:pPr>
            <a:r>
              <a:rPr lang="ja" sz="1000">
                <a:solidFill>
                  <a:schemeClr val="dk1"/>
                </a:solidFill>
              </a:rPr>
              <a:t>❹「発注書（CB宛）」ダウンロードのプレビューで確認画面が立ち上がる</a:t>
            </a:r>
            <a:endParaRPr sz="1000">
              <a:solidFill>
                <a:schemeClr val="dk1"/>
              </a:solidFill>
            </a:endParaRPr>
          </a:p>
          <a:p>
            <a:pPr indent="0" lvl="0" marL="0" rtl="0" algn="l">
              <a:spcBef>
                <a:spcPts val="0"/>
              </a:spcBef>
              <a:spcAft>
                <a:spcPts val="0"/>
              </a:spcAft>
              <a:buClr>
                <a:schemeClr val="dk1"/>
              </a:buClr>
              <a:buSzPts val="1100"/>
              <a:buFont typeface="Arial"/>
              <a:buNone/>
            </a:pPr>
            <a:r>
              <a:rPr lang="ja" sz="1000">
                <a:solidFill>
                  <a:schemeClr val="dk1"/>
                </a:solidFill>
              </a:rPr>
              <a:t>❺「発注承認」のステータスができる</a:t>
            </a:r>
            <a:endParaRPr sz="1000">
              <a:solidFill>
                <a:schemeClr val="dk1"/>
              </a:solidFill>
            </a:endParaRPr>
          </a:p>
        </p:txBody>
      </p:sp>
      <p:sp>
        <p:nvSpPr>
          <p:cNvPr id="2476" name="Google Shape;2476;p129"/>
          <p:cNvSpPr/>
          <p:nvPr/>
        </p:nvSpPr>
        <p:spPr>
          <a:xfrm>
            <a:off x="5829000" y="2256751"/>
            <a:ext cx="542400" cy="1398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77" name="Google Shape;2477;p129"/>
          <p:cNvSpPr txBox="1"/>
          <p:nvPr/>
        </p:nvSpPr>
        <p:spPr>
          <a:xfrm>
            <a:off x="268325" y="4115000"/>
            <a:ext cx="291000" cy="111300"/>
          </a:xfrm>
          <a:prstGeom prst="rect">
            <a:avLst/>
          </a:prstGeom>
          <a:noFill/>
          <a:ln>
            <a:noFill/>
          </a:ln>
        </p:spPr>
        <p:txBody>
          <a:bodyPr anchorCtr="0" anchor="t" bIns="91425" lIns="91425" spcFirstLastPara="1" rIns="91425" wrap="square" tIns="91425">
            <a:noAutofit/>
          </a:bodyPr>
          <a:lstStyle/>
          <a:p>
            <a:pPr indent="0" lvl="0" marL="0" rtl="0" algn="ctr">
              <a:lnSpc>
                <a:spcPct val="10000"/>
              </a:lnSpc>
              <a:spcBef>
                <a:spcPts val="0"/>
              </a:spcBef>
              <a:spcAft>
                <a:spcPts val="0"/>
              </a:spcAft>
              <a:buNone/>
            </a:pPr>
            <a:r>
              <a:rPr lang="ja" sz="1100">
                <a:solidFill>
                  <a:srgbClr val="F37C53"/>
                </a:solidFill>
              </a:rPr>
              <a:t>❶</a:t>
            </a:r>
            <a:endParaRPr sz="1100">
              <a:solidFill>
                <a:srgbClr val="F37C53"/>
              </a:solidFill>
            </a:endParaRPr>
          </a:p>
        </p:txBody>
      </p:sp>
      <p:sp>
        <p:nvSpPr>
          <p:cNvPr id="2478" name="Google Shape;2478;p129"/>
          <p:cNvSpPr txBox="1"/>
          <p:nvPr/>
        </p:nvSpPr>
        <p:spPr>
          <a:xfrm>
            <a:off x="326975" y="3412925"/>
            <a:ext cx="291000" cy="111300"/>
          </a:xfrm>
          <a:prstGeom prst="rect">
            <a:avLst/>
          </a:prstGeom>
          <a:noFill/>
          <a:ln>
            <a:noFill/>
          </a:ln>
        </p:spPr>
        <p:txBody>
          <a:bodyPr anchorCtr="0" anchor="t" bIns="91425" lIns="91425" spcFirstLastPara="1" rIns="91425" wrap="square" tIns="91425">
            <a:noAutofit/>
          </a:bodyPr>
          <a:lstStyle/>
          <a:p>
            <a:pPr indent="0" lvl="0" marL="0" rtl="0" algn="ctr">
              <a:lnSpc>
                <a:spcPct val="10000"/>
              </a:lnSpc>
              <a:spcBef>
                <a:spcPts val="0"/>
              </a:spcBef>
              <a:spcAft>
                <a:spcPts val="0"/>
              </a:spcAft>
              <a:buNone/>
            </a:pPr>
            <a:r>
              <a:rPr lang="ja" sz="1100">
                <a:solidFill>
                  <a:srgbClr val="F37C53"/>
                </a:solidFill>
              </a:rPr>
              <a:t>❶</a:t>
            </a:r>
            <a:endParaRPr sz="1100">
              <a:solidFill>
                <a:srgbClr val="F37C53"/>
              </a:solidFill>
            </a:endParaRPr>
          </a:p>
        </p:txBody>
      </p:sp>
      <p:sp>
        <p:nvSpPr>
          <p:cNvPr id="2479" name="Google Shape;2479;p129"/>
          <p:cNvSpPr txBox="1"/>
          <p:nvPr/>
        </p:nvSpPr>
        <p:spPr>
          <a:xfrm>
            <a:off x="268325" y="3886625"/>
            <a:ext cx="291000" cy="111300"/>
          </a:xfrm>
          <a:prstGeom prst="rect">
            <a:avLst/>
          </a:prstGeom>
          <a:noFill/>
          <a:ln>
            <a:noFill/>
          </a:ln>
        </p:spPr>
        <p:txBody>
          <a:bodyPr anchorCtr="0" anchor="t" bIns="91425" lIns="91425" spcFirstLastPara="1" rIns="91425" wrap="square" tIns="91425">
            <a:noAutofit/>
          </a:bodyPr>
          <a:lstStyle/>
          <a:p>
            <a:pPr indent="0" lvl="0" marL="0" rtl="0" algn="ctr">
              <a:lnSpc>
                <a:spcPct val="10000"/>
              </a:lnSpc>
              <a:spcBef>
                <a:spcPts val="0"/>
              </a:spcBef>
              <a:spcAft>
                <a:spcPts val="0"/>
              </a:spcAft>
              <a:buNone/>
            </a:pPr>
            <a:r>
              <a:rPr lang="ja" sz="1100">
                <a:solidFill>
                  <a:srgbClr val="F37C53"/>
                </a:solidFill>
              </a:rPr>
              <a:t>❶</a:t>
            </a:r>
            <a:endParaRPr sz="1100">
              <a:solidFill>
                <a:srgbClr val="F37C53"/>
              </a:solidFill>
            </a:endParaRPr>
          </a:p>
        </p:txBody>
      </p:sp>
      <p:sp>
        <p:nvSpPr>
          <p:cNvPr id="2480" name="Google Shape;2480;p129"/>
          <p:cNvSpPr txBox="1"/>
          <p:nvPr/>
        </p:nvSpPr>
        <p:spPr>
          <a:xfrm>
            <a:off x="2371350" y="4655975"/>
            <a:ext cx="291000" cy="1113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1100">
                <a:solidFill>
                  <a:srgbClr val="F37C53"/>
                </a:solidFill>
              </a:rPr>
              <a:t>❷</a:t>
            </a:r>
            <a:endParaRPr sz="1100">
              <a:solidFill>
                <a:srgbClr val="F37C53"/>
              </a:solidFill>
            </a:endParaRPr>
          </a:p>
        </p:txBody>
      </p:sp>
      <p:sp>
        <p:nvSpPr>
          <p:cNvPr id="2481" name="Google Shape;2481;p129"/>
          <p:cNvSpPr txBox="1"/>
          <p:nvPr/>
        </p:nvSpPr>
        <p:spPr>
          <a:xfrm>
            <a:off x="2389650" y="4366112"/>
            <a:ext cx="291000" cy="1113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1100">
                <a:solidFill>
                  <a:srgbClr val="F37C53"/>
                </a:solidFill>
              </a:rPr>
              <a:t>❸</a:t>
            </a:r>
            <a:endParaRPr sz="1100">
              <a:solidFill>
                <a:srgbClr val="F37C53"/>
              </a:solidFill>
            </a:endParaRPr>
          </a:p>
        </p:txBody>
      </p:sp>
      <p:sp>
        <p:nvSpPr>
          <p:cNvPr id="2482" name="Google Shape;2482;p129"/>
          <p:cNvSpPr txBox="1"/>
          <p:nvPr/>
        </p:nvSpPr>
        <p:spPr>
          <a:xfrm>
            <a:off x="5502175" y="2271001"/>
            <a:ext cx="291000" cy="1113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1100">
                <a:solidFill>
                  <a:srgbClr val="F37C53"/>
                </a:solidFill>
              </a:rPr>
              <a:t>❺</a:t>
            </a:r>
            <a:endParaRPr sz="1100">
              <a:solidFill>
                <a:srgbClr val="F37C53"/>
              </a:solidFill>
            </a:endParaRPr>
          </a:p>
        </p:txBody>
      </p:sp>
      <p:sp>
        <p:nvSpPr>
          <p:cNvPr id="2483" name="Google Shape;2483;p129"/>
          <p:cNvSpPr/>
          <p:nvPr/>
        </p:nvSpPr>
        <p:spPr>
          <a:xfrm>
            <a:off x="4252825" y="4864275"/>
            <a:ext cx="1106100" cy="1113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84" name="Google Shape;2484;p129"/>
          <p:cNvSpPr/>
          <p:nvPr/>
        </p:nvSpPr>
        <p:spPr>
          <a:xfrm>
            <a:off x="5664625" y="3763138"/>
            <a:ext cx="933600" cy="183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ja" sz="1200"/>
              <a:t>閉じる</a:t>
            </a:r>
            <a:endParaRPr sz="1200"/>
          </a:p>
        </p:txBody>
      </p:sp>
      <p:sp>
        <p:nvSpPr>
          <p:cNvPr id="2485" name="Google Shape;2485;p129"/>
          <p:cNvSpPr/>
          <p:nvPr/>
        </p:nvSpPr>
        <p:spPr>
          <a:xfrm>
            <a:off x="6654450" y="3763138"/>
            <a:ext cx="933600" cy="183600"/>
          </a:xfrm>
          <a:prstGeom prst="roundRect">
            <a:avLst>
              <a:gd fmla="val 16667" name="adj"/>
            </a:avLst>
          </a:prstGeom>
          <a:solidFill>
            <a:srgbClr val="F39C1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ja" sz="1200">
                <a:solidFill>
                  <a:schemeClr val="lt1"/>
                </a:solidFill>
              </a:rPr>
              <a:t>保存</a:t>
            </a:r>
            <a:endParaRPr sz="1200">
              <a:solidFill>
                <a:schemeClr val="lt1"/>
              </a:solidFill>
            </a:endParaRPr>
          </a:p>
        </p:txBody>
      </p:sp>
      <p:sp>
        <p:nvSpPr>
          <p:cNvPr id="2486" name="Google Shape;2486;p129"/>
          <p:cNvSpPr/>
          <p:nvPr/>
        </p:nvSpPr>
        <p:spPr>
          <a:xfrm>
            <a:off x="7644275" y="3763138"/>
            <a:ext cx="933600" cy="183600"/>
          </a:xfrm>
          <a:prstGeom prst="roundRect">
            <a:avLst>
              <a:gd fmla="val 16667" name="adj"/>
            </a:avLst>
          </a:prstGeom>
          <a:solidFill>
            <a:srgbClr val="F39C1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ja" sz="1200">
                <a:solidFill>
                  <a:schemeClr val="lt1"/>
                </a:solidFill>
              </a:rPr>
              <a:t>送付</a:t>
            </a:r>
            <a:endParaRPr sz="1200">
              <a:solidFill>
                <a:schemeClr val="lt1"/>
              </a:solidFill>
            </a:endParaRPr>
          </a:p>
        </p:txBody>
      </p:sp>
      <p:sp>
        <p:nvSpPr>
          <p:cNvPr id="2487" name="Google Shape;2487;p129"/>
          <p:cNvSpPr txBox="1"/>
          <p:nvPr/>
        </p:nvSpPr>
        <p:spPr>
          <a:xfrm>
            <a:off x="5586291" y="3412925"/>
            <a:ext cx="2969100" cy="292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ja" sz="700">
                <a:solidFill>
                  <a:schemeClr val="dk1"/>
                </a:solidFill>
              </a:rPr>
              <a:t>ボタンを配置</a:t>
            </a:r>
            <a:endParaRPr sz="700"/>
          </a:p>
        </p:txBody>
      </p:sp>
      <p:sp>
        <p:nvSpPr>
          <p:cNvPr id="2488" name="Google Shape;2488;p129"/>
          <p:cNvSpPr/>
          <p:nvPr/>
        </p:nvSpPr>
        <p:spPr>
          <a:xfrm rot="-5400000">
            <a:off x="6838650" y="3083025"/>
            <a:ext cx="464400" cy="292800"/>
          </a:xfrm>
          <a:prstGeom prst="rightArrow">
            <a:avLst>
              <a:gd fmla="val 50000" name="adj1"/>
              <a:gd fmla="val 50000" name="adj2"/>
            </a:avLst>
          </a:prstGeom>
          <a:solidFill>
            <a:srgbClr val="FF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89" name="Google Shape;2489;p129"/>
          <p:cNvSpPr txBox="1"/>
          <p:nvPr/>
        </p:nvSpPr>
        <p:spPr>
          <a:xfrm>
            <a:off x="2448475" y="4115000"/>
            <a:ext cx="291000" cy="1113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1100">
                <a:solidFill>
                  <a:srgbClr val="F37C53"/>
                </a:solidFill>
              </a:rPr>
              <a:t>❹</a:t>
            </a:r>
            <a:endParaRPr sz="1100">
              <a:solidFill>
                <a:srgbClr val="F37C53"/>
              </a:solidFill>
            </a:endParaRPr>
          </a:p>
        </p:txBody>
      </p:sp>
      <p:pic>
        <p:nvPicPr>
          <p:cNvPr id="2490" name="Google Shape;2490;p129"/>
          <p:cNvPicPr preferRelativeResize="0"/>
          <p:nvPr/>
        </p:nvPicPr>
        <p:blipFill rotWithShape="1">
          <a:blip r:embed="rId8">
            <a:alphaModFix/>
          </a:blip>
          <a:srcRect b="5051" l="0" r="0" t="0"/>
          <a:stretch/>
        </p:blipFill>
        <p:spPr>
          <a:xfrm>
            <a:off x="2987063" y="2483025"/>
            <a:ext cx="1018725" cy="1631975"/>
          </a:xfrm>
          <a:prstGeom prst="rect">
            <a:avLst/>
          </a:prstGeom>
          <a:noFill/>
          <a:ln>
            <a:noFill/>
          </a:ln>
          <a:effectLst>
            <a:outerShdw blurRad="57150" rotWithShape="0" algn="bl" dir="5400000" dist="19050">
              <a:srgbClr val="000000">
                <a:alpha val="50000"/>
              </a:srgbClr>
            </a:outerShdw>
          </a:effectLst>
        </p:spPr>
      </p:pic>
      <p:sp>
        <p:nvSpPr>
          <p:cNvPr id="2491" name="Google Shape;2491;p129"/>
          <p:cNvSpPr txBox="1"/>
          <p:nvPr/>
        </p:nvSpPr>
        <p:spPr>
          <a:xfrm>
            <a:off x="2912775" y="2276925"/>
            <a:ext cx="1167300" cy="292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ja" sz="700">
                <a:solidFill>
                  <a:schemeClr val="dk1"/>
                </a:solidFill>
              </a:rPr>
              <a:t>発注書（CB宛）</a:t>
            </a:r>
            <a:endParaRPr sz="700"/>
          </a:p>
        </p:txBody>
      </p:sp>
      <p:cxnSp>
        <p:nvCxnSpPr>
          <p:cNvPr id="2492" name="Google Shape;2492;p129"/>
          <p:cNvCxnSpPr/>
          <p:nvPr/>
        </p:nvCxnSpPr>
        <p:spPr>
          <a:xfrm flipH="1" rot="10800000">
            <a:off x="2245750" y="3377900"/>
            <a:ext cx="855900" cy="597300"/>
          </a:xfrm>
          <a:prstGeom prst="straightConnector1">
            <a:avLst/>
          </a:prstGeom>
          <a:noFill/>
          <a:ln cap="flat" cmpd="sng" w="9525">
            <a:solidFill>
              <a:srgbClr val="595959"/>
            </a:solidFill>
            <a:prstDash val="solid"/>
            <a:round/>
            <a:headEnd len="med" w="med" type="none"/>
            <a:tailEnd len="med" w="med" type="triangle"/>
          </a:ln>
        </p:spPr>
      </p:cxnSp>
      <p:cxnSp>
        <p:nvCxnSpPr>
          <p:cNvPr id="2493" name="Google Shape;2493;p129"/>
          <p:cNvCxnSpPr/>
          <p:nvPr/>
        </p:nvCxnSpPr>
        <p:spPr>
          <a:xfrm flipH="1" rot="10800000">
            <a:off x="3336900" y="4219050"/>
            <a:ext cx="1010400" cy="154800"/>
          </a:xfrm>
          <a:prstGeom prst="straightConnector1">
            <a:avLst/>
          </a:prstGeom>
          <a:noFill/>
          <a:ln cap="flat" cmpd="sng" w="9525">
            <a:solidFill>
              <a:srgbClr val="595959"/>
            </a:solidFill>
            <a:prstDash val="solid"/>
            <a:round/>
            <a:headEnd len="med" w="med" type="none"/>
            <a:tailEnd len="med" w="med" type="triangle"/>
          </a:ln>
        </p:spPr>
      </p:cxnSp>
      <p:cxnSp>
        <p:nvCxnSpPr>
          <p:cNvPr id="2494" name="Google Shape;2494;p129"/>
          <p:cNvCxnSpPr/>
          <p:nvPr/>
        </p:nvCxnSpPr>
        <p:spPr>
          <a:xfrm flipH="1" rot="10800000">
            <a:off x="4840700" y="4017575"/>
            <a:ext cx="789600" cy="885300"/>
          </a:xfrm>
          <a:prstGeom prst="straightConnector1">
            <a:avLst/>
          </a:prstGeom>
          <a:noFill/>
          <a:ln cap="flat" cmpd="sng" w="9525">
            <a:solidFill>
              <a:srgbClr val="595959"/>
            </a:solidFill>
            <a:prstDash val="solid"/>
            <a:round/>
            <a:headEnd len="med" w="med" type="none"/>
            <a:tailEnd len="med" w="med" type="triangle"/>
          </a:ln>
        </p:spPr>
      </p:cxnSp>
      <p:sp>
        <p:nvSpPr>
          <p:cNvPr id="2495" name="Google Shape;2495;p129"/>
          <p:cNvSpPr/>
          <p:nvPr/>
        </p:nvSpPr>
        <p:spPr>
          <a:xfrm rot="5400000">
            <a:off x="1917150" y="2194375"/>
            <a:ext cx="411600" cy="292800"/>
          </a:xfrm>
          <a:prstGeom prst="rightArrow">
            <a:avLst>
              <a:gd fmla="val 50000" name="adj1"/>
              <a:gd fmla="val 50000" name="adj2"/>
            </a:avLst>
          </a:prstGeom>
          <a:solidFill>
            <a:srgbClr val="FF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96" name="Google Shape;2496;p129"/>
          <p:cNvSpPr/>
          <p:nvPr/>
        </p:nvSpPr>
        <p:spPr>
          <a:xfrm>
            <a:off x="4307000" y="2484976"/>
            <a:ext cx="710100" cy="236100"/>
          </a:xfrm>
          <a:prstGeom prst="rect">
            <a:avLst/>
          </a:prstGeom>
          <a:solidFill>
            <a:srgbClr val="FF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ja" sz="900">
                <a:solidFill>
                  <a:schemeClr val="lt1"/>
                </a:solidFill>
              </a:rPr>
              <a:t>Download</a:t>
            </a:r>
            <a:endParaRPr sz="900">
              <a:solidFill>
                <a:schemeClr val="lt1"/>
              </a:solidFill>
            </a:endParaRPr>
          </a:p>
        </p:txBody>
      </p:sp>
      <p:sp>
        <p:nvSpPr>
          <p:cNvPr id="2497" name="Google Shape;2497;p129"/>
          <p:cNvSpPr txBox="1"/>
          <p:nvPr/>
        </p:nvSpPr>
        <p:spPr>
          <a:xfrm>
            <a:off x="4307000" y="2256750"/>
            <a:ext cx="7101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ja" sz="400">
                <a:solidFill>
                  <a:schemeClr val="dk1"/>
                </a:solidFill>
              </a:rPr>
              <a:t>ダウンロードボタンを配置</a:t>
            </a:r>
            <a:endParaRPr sz="400"/>
          </a:p>
        </p:txBody>
      </p:sp>
      <p:sp>
        <p:nvSpPr>
          <p:cNvPr id="2498" name="Google Shape;2498;p129"/>
          <p:cNvSpPr/>
          <p:nvPr/>
        </p:nvSpPr>
        <p:spPr>
          <a:xfrm>
            <a:off x="2987075" y="2483013"/>
            <a:ext cx="258000" cy="1419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2499" name="Google Shape;2499;p129"/>
          <p:cNvCxnSpPr>
            <a:stCxn id="2498" idx="3"/>
          </p:cNvCxnSpPr>
          <p:nvPr/>
        </p:nvCxnSpPr>
        <p:spPr>
          <a:xfrm>
            <a:off x="3245075" y="2553963"/>
            <a:ext cx="1029300" cy="29400"/>
          </a:xfrm>
          <a:prstGeom prst="straightConnector1">
            <a:avLst/>
          </a:prstGeom>
          <a:noFill/>
          <a:ln cap="flat" cmpd="sng" w="9525">
            <a:solidFill>
              <a:srgbClr val="595959"/>
            </a:solidFill>
            <a:prstDash val="solid"/>
            <a:round/>
            <a:headEnd len="med" w="med" type="none"/>
            <a:tailEnd len="med" w="med" type="triangle"/>
          </a:ln>
        </p:spPr>
      </p:cxnSp>
      <p:cxnSp>
        <p:nvCxnSpPr>
          <p:cNvPr id="2500" name="Google Shape;2500;p129"/>
          <p:cNvCxnSpPr/>
          <p:nvPr/>
        </p:nvCxnSpPr>
        <p:spPr>
          <a:xfrm flipH="1">
            <a:off x="537800" y="4144275"/>
            <a:ext cx="1260900" cy="408000"/>
          </a:xfrm>
          <a:prstGeom prst="straightConnector1">
            <a:avLst/>
          </a:prstGeom>
          <a:noFill/>
          <a:ln cap="flat" cmpd="sng" w="9525">
            <a:solidFill>
              <a:srgbClr val="595959"/>
            </a:solidFill>
            <a:prstDash val="solid"/>
            <a:round/>
            <a:headEnd len="med" w="med" type="none"/>
            <a:tailEnd len="med" w="med" type="triangle"/>
          </a:ln>
        </p:spPr>
      </p:cxnSp>
      <p:cxnSp>
        <p:nvCxnSpPr>
          <p:cNvPr id="2501" name="Google Shape;2501;p129"/>
          <p:cNvCxnSpPr/>
          <p:nvPr/>
        </p:nvCxnSpPr>
        <p:spPr>
          <a:xfrm flipH="1">
            <a:off x="537825" y="4303725"/>
            <a:ext cx="1235700" cy="527400"/>
          </a:xfrm>
          <a:prstGeom prst="straightConnector1">
            <a:avLst/>
          </a:prstGeom>
          <a:noFill/>
          <a:ln cap="flat" cmpd="sng" w="9525">
            <a:solidFill>
              <a:srgbClr val="595959"/>
            </a:solidFill>
            <a:prstDash val="solid"/>
            <a:round/>
            <a:headEnd len="med" w="med" type="none"/>
            <a:tailEnd len="med" w="med" type="triangle"/>
          </a:ln>
        </p:spPr>
      </p:cxnSp>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5" name="Shape 2505"/>
        <p:cNvGrpSpPr/>
        <p:nvPr/>
      </p:nvGrpSpPr>
      <p:grpSpPr>
        <a:xfrm>
          <a:off x="0" y="0"/>
          <a:ext cx="0" cy="0"/>
          <a:chOff x="0" y="0"/>
          <a:chExt cx="0" cy="0"/>
        </a:xfrm>
      </p:grpSpPr>
      <p:sp>
        <p:nvSpPr>
          <p:cNvPr id="2506" name="Google Shape;2506;p130"/>
          <p:cNvSpPr txBox="1"/>
          <p:nvPr/>
        </p:nvSpPr>
        <p:spPr>
          <a:xfrm>
            <a:off x="8403350" y="4767275"/>
            <a:ext cx="620100" cy="273900"/>
          </a:xfrm>
          <a:prstGeom prst="rect">
            <a:avLst/>
          </a:prstGeom>
          <a:noFill/>
          <a:ln>
            <a:noFill/>
          </a:ln>
        </p:spPr>
        <p:txBody>
          <a:bodyPr anchorCtr="0" anchor="ctr" bIns="34275" lIns="68575" spcFirstLastPara="1" rIns="68575" wrap="square" tIns="34275">
            <a:noAutofit/>
          </a:bodyPr>
          <a:lstStyle/>
          <a:p>
            <a:pPr indent="0" lvl="0" marL="0" marR="0" rtl="0" algn="r">
              <a:spcBef>
                <a:spcPts val="0"/>
              </a:spcBef>
              <a:spcAft>
                <a:spcPts val="0"/>
              </a:spcAft>
              <a:buNone/>
            </a:pPr>
            <a:fld id="{00000000-1234-1234-1234-123412341234}" type="slidenum">
              <a:rPr lang="ja" sz="900">
                <a:solidFill>
                  <a:srgbClr val="888888"/>
                </a:solidFill>
                <a:latin typeface="Arial"/>
                <a:ea typeface="Arial"/>
                <a:cs typeface="Arial"/>
                <a:sym typeface="Arial"/>
              </a:rPr>
              <a:t>‹#›</a:t>
            </a:fld>
            <a:endParaRPr sz="900">
              <a:solidFill>
                <a:srgbClr val="888888"/>
              </a:solidFill>
              <a:latin typeface="Arial"/>
              <a:ea typeface="Arial"/>
              <a:cs typeface="Arial"/>
              <a:sym typeface="Arial"/>
            </a:endParaRPr>
          </a:p>
        </p:txBody>
      </p:sp>
      <p:sp>
        <p:nvSpPr>
          <p:cNvPr id="2507" name="Google Shape;2507;p130"/>
          <p:cNvSpPr/>
          <p:nvPr/>
        </p:nvSpPr>
        <p:spPr>
          <a:xfrm>
            <a:off x="0" y="0"/>
            <a:ext cx="9144000" cy="435600"/>
          </a:xfrm>
          <a:prstGeom prst="rect">
            <a:avLst/>
          </a:prstGeom>
          <a:gradFill>
            <a:gsLst>
              <a:gs pos="0">
                <a:srgbClr val="424242"/>
              </a:gs>
              <a:gs pos="100000">
                <a:srgbClr val="010101"/>
              </a:gs>
            </a:gsLst>
            <a:lin ang="540001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508" name="Google Shape;2508;p130"/>
          <p:cNvSpPr txBox="1"/>
          <p:nvPr/>
        </p:nvSpPr>
        <p:spPr>
          <a:xfrm>
            <a:off x="139875" y="80850"/>
            <a:ext cx="7724400" cy="273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dk1"/>
              </a:buClr>
              <a:buFont typeface="Arial"/>
              <a:buNone/>
            </a:pPr>
            <a:r>
              <a:rPr b="1" lang="ja">
                <a:solidFill>
                  <a:schemeClr val="lt1"/>
                </a:solidFill>
              </a:rPr>
              <a:t>研究者（決裁者アカウント）が研究者の発注を承認2.1 Admin3</a:t>
            </a:r>
            <a:endParaRPr b="1">
              <a:solidFill>
                <a:schemeClr val="lt1"/>
              </a:solidFill>
            </a:endParaRPr>
          </a:p>
        </p:txBody>
      </p:sp>
      <p:sp>
        <p:nvSpPr>
          <p:cNvPr id="2509" name="Google Shape;2509;p130"/>
          <p:cNvSpPr txBox="1"/>
          <p:nvPr/>
        </p:nvSpPr>
        <p:spPr>
          <a:xfrm>
            <a:off x="139875" y="458425"/>
            <a:ext cx="88836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 sz="1200" u="sng">
                <a:solidFill>
                  <a:schemeClr val="dk2"/>
                </a:solidFill>
              </a:rPr>
              <a:t>研究者 発注依頼済み 管理画面 商談詳細管理の一覧（研究者が発注依頼済み 決裁者が発注承認前）</a:t>
            </a:r>
            <a:endParaRPr sz="1200" u="sng">
              <a:solidFill>
                <a:schemeClr val="dk2"/>
              </a:solidFill>
            </a:endParaRPr>
          </a:p>
          <a:p>
            <a:pPr indent="0" lvl="0" marL="0" rtl="0" algn="l">
              <a:spcBef>
                <a:spcPts val="0"/>
              </a:spcBef>
              <a:spcAft>
                <a:spcPts val="0"/>
              </a:spcAft>
              <a:buClr>
                <a:schemeClr val="dk1"/>
              </a:buClr>
              <a:buSzPts val="1100"/>
              <a:buFont typeface="Arial"/>
              <a:buNone/>
            </a:pPr>
            <a:r>
              <a:rPr lang="ja" sz="1200">
                <a:solidFill>
                  <a:srgbClr val="FF0000"/>
                </a:solidFill>
              </a:rPr>
              <a:t>修正案❸</a:t>
            </a:r>
            <a:endParaRPr sz="1200">
              <a:solidFill>
                <a:schemeClr val="dk2"/>
              </a:solidFill>
            </a:endParaRPr>
          </a:p>
        </p:txBody>
      </p:sp>
      <p:pic>
        <p:nvPicPr>
          <p:cNvPr id="2510" name="Google Shape;2510;p130"/>
          <p:cNvPicPr preferRelativeResize="0"/>
          <p:nvPr/>
        </p:nvPicPr>
        <p:blipFill>
          <a:blip r:embed="rId3">
            <a:alphaModFix/>
          </a:blip>
          <a:stretch>
            <a:fillRect/>
          </a:stretch>
        </p:blipFill>
        <p:spPr>
          <a:xfrm>
            <a:off x="4903450" y="2049033"/>
            <a:ext cx="3183274" cy="842290"/>
          </a:xfrm>
          <a:prstGeom prst="rect">
            <a:avLst/>
          </a:prstGeom>
          <a:noFill/>
          <a:ln>
            <a:noFill/>
          </a:ln>
          <a:effectLst>
            <a:outerShdw blurRad="57150" rotWithShape="0" algn="bl" dir="5400000" dist="19050">
              <a:srgbClr val="000000">
                <a:alpha val="50000"/>
              </a:srgbClr>
            </a:outerShdw>
          </a:effectLst>
        </p:spPr>
      </p:pic>
      <p:pic>
        <p:nvPicPr>
          <p:cNvPr id="2511" name="Google Shape;2511;p130"/>
          <p:cNvPicPr preferRelativeResize="0"/>
          <p:nvPr/>
        </p:nvPicPr>
        <p:blipFill>
          <a:blip r:embed="rId4">
            <a:alphaModFix/>
          </a:blip>
          <a:stretch>
            <a:fillRect/>
          </a:stretch>
        </p:blipFill>
        <p:spPr>
          <a:xfrm>
            <a:off x="237651" y="1189776"/>
            <a:ext cx="4156576" cy="563749"/>
          </a:xfrm>
          <a:prstGeom prst="rect">
            <a:avLst/>
          </a:prstGeom>
          <a:noFill/>
          <a:ln>
            <a:noFill/>
          </a:ln>
          <a:effectLst>
            <a:outerShdw blurRad="57150" rotWithShape="0" algn="bl" dir="5400000" dist="19050">
              <a:srgbClr val="000000">
                <a:alpha val="50000"/>
              </a:srgbClr>
            </a:outerShdw>
          </a:effectLst>
        </p:spPr>
      </p:pic>
      <p:sp>
        <p:nvSpPr>
          <p:cNvPr id="2512" name="Google Shape;2512;p130"/>
          <p:cNvSpPr/>
          <p:nvPr/>
        </p:nvSpPr>
        <p:spPr>
          <a:xfrm>
            <a:off x="5492125" y="3481688"/>
            <a:ext cx="3381600" cy="6780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2513" name="Google Shape;2513;p130"/>
          <p:cNvPicPr preferRelativeResize="0"/>
          <p:nvPr/>
        </p:nvPicPr>
        <p:blipFill rotWithShape="1">
          <a:blip r:embed="rId5">
            <a:alphaModFix/>
          </a:blip>
          <a:srcRect b="0" l="0" r="0" t="3053"/>
          <a:stretch/>
        </p:blipFill>
        <p:spPr>
          <a:xfrm>
            <a:off x="455800" y="2354450"/>
            <a:ext cx="3263942" cy="2511025"/>
          </a:xfrm>
          <a:prstGeom prst="rect">
            <a:avLst/>
          </a:prstGeom>
          <a:noFill/>
          <a:ln>
            <a:noFill/>
          </a:ln>
          <a:effectLst>
            <a:outerShdw blurRad="57150" rotWithShape="0" algn="bl" dir="5400000" dist="19050">
              <a:srgbClr val="000000">
                <a:alpha val="50000"/>
              </a:srgbClr>
            </a:outerShdw>
          </a:effectLst>
        </p:spPr>
      </p:pic>
      <p:pic>
        <p:nvPicPr>
          <p:cNvPr id="2514" name="Google Shape;2514;p130"/>
          <p:cNvPicPr preferRelativeResize="0"/>
          <p:nvPr/>
        </p:nvPicPr>
        <p:blipFill>
          <a:blip r:embed="rId6">
            <a:alphaModFix/>
          </a:blip>
          <a:stretch>
            <a:fillRect/>
          </a:stretch>
        </p:blipFill>
        <p:spPr>
          <a:xfrm>
            <a:off x="4252813" y="3349450"/>
            <a:ext cx="1054887" cy="1514815"/>
          </a:xfrm>
          <a:prstGeom prst="rect">
            <a:avLst/>
          </a:prstGeom>
          <a:noFill/>
          <a:ln>
            <a:noFill/>
          </a:ln>
          <a:effectLst>
            <a:outerShdw blurRad="57150" rotWithShape="0" algn="bl" dir="5400000" dist="19050">
              <a:srgbClr val="000000">
                <a:alpha val="50000"/>
              </a:srgbClr>
            </a:outerShdw>
          </a:effectLst>
        </p:spPr>
      </p:pic>
      <p:sp>
        <p:nvSpPr>
          <p:cNvPr id="2515" name="Google Shape;2515;p130"/>
          <p:cNvSpPr txBox="1"/>
          <p:nvPr/>
        </p:nvSpPr>
        <p:spPr>
          <a:xfrm>
            <a:off x="4124163" y="3083175"/>
            <a:ext cx="1312200" cy="292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ja" sz="700">
                <a:solidFill>
                  <a:schemeClr val="dk1"/>
                </a:solidFill>
              </a:rPr>
              <a:t>発注書（サプライヤー宛）</a:t>
            </a:r>
            <a:endParaRPr sz="700"/>
          </a:p>
        </p:txBody>
      </p:sp>
      <p:sp>
        <p:nvSpPr>
          <p:cNvPr id="2516" name="Google Shape;2516;p130"/>
          <p:cNvSpPr txBox="1"/>
          <p:nvPr/>
        </p:nvSpPr>
        <p:spPr>
          <a:xfrm>
            <a:off x="4572000" y="684600"/>
            <a:ext cx="44514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ja" sz="1000">
                <a:solidFill>
                  <a:schemeClr val="dk1"/>
                </a:solidFill>
              </a:rPr>
              <a:t>・複数の発注依頼がある場合、分けられて発注依頼が届くようになる。</a:t>
            </a:r>
            <a:endParaRPr sz="1000">
              <a:solidFill>
                <a:schemeClr val="dk1"/>
              </a:solidFill>
            </a:endParaRPr>
          </a:p>
          <a:p>
            <a:pPr indent="0" lvl="0" marL="0" rtl="0" algn="l">
              <a:spcBef>
                <a:spcPts val="0"/>
              </a:spcBef>
              <a:spcAft>
                <a:spcPts val="0"/>
              </a:spcAft>
              <a:buClr>
                <a:schemeClr val="dk1"/>
              </a:buClr>
              <a:buSzPts val="1100"/>
              <a:buFont typeface="Arial"/>
              <a:buNone/>
            </a:pPr>
            <a:r>
              <a:rPr lang="ja" sz="1000">
                <a:solidFill>
                  <a:schemeClr val="dk1"/>
                </a:solidFill>
              </a:rPr>
              <a:t>・それぞれの発注依頼から商談詳細情報管理で承認のフローを行う。</a:t>
            </a:r>
            <a:endParaRPr sz="1000">
              <a:solidFill>
                <a:schemeClr val="dk1"/>
              </a:solidFill>
            </a:endParaRPr>
          </a:p>
          <a:p>
            <a:pPr indent="0" lvl="0" marL="0" rtl="0" algn="l">
              <a:spcBef>
                <a:spcPts val="0"/>
              </a:spcBef>
              <a:spcAft>
                <a:spcPts val="0"/>
              </a:spcAft>
              <a:buClr>
                <a:schemeClr val="dk1"/>
              </a:buClr>
              <a:buSzPts val="1100"/>
              <a:buFont typeface="Arial"/>
              <a:buNone/>
            </a:pPr>
            <a:r>
              <a:rPr lang="ja" sz="1000">
                <a:solidFill>
                  <a:schemeClr val="dk1"/>
                </a:solidFill>
              </a:rPr>
              <a:t>・UIは最新の仕様になっていないため、細心の仕様に合わせてステータス管理をお願い致します。</a:t>
            </a:r>
            <a:endParaRPr sz="1000">
              <a:solidFill>
                <a:schemeClr val="dk1"/>
              </a:solidFill>
            </a:endParaRPr>
          </a:p>
        </p:txBody>
      </p:sp>
      <p:sp>
        <p:nvSpPr>
          <p:cNvPr id="2517" name="Google Shape;2517;p130"/>
          <p:cNvSpPr/>
          <p:nvPr/>
        </p:nvSpPr>
        <p:spPr>
          <a:xfrm>
            <a:off x="2308750" y="1363875"/>
            <a:ext cx="583800" cy="3897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518" name="Google Shape;2518;p130"/>
          <p:cNvSpPr/>
          <p:nvPr/>
        </p:nvSpPr>
        <p:spPr>
          <a:xfrm>
            <a:off x="5371800" y="2228900"/>
            <a:ext cx="678300" cy="1398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519" name="Google Shape;2519;p130"/>
          <p:cNvSpPr txBox="1"/>
          <p:nvPr/>
        </p:nvSpPr>
        <p:spPr>
          <a:xfrm>
            <a:off x="268325" y="4115000"/>
            <a:ext cx="291000" cy="111300"/>
          </a:xfrm>
          <a:prstGeom prst="rect">
            <a:avLst/>
          </a:prstGeom>
          <a:noFill/>
          <a:ln>
            <a:noFill/>
          </a:ln>
        </p:spPr>
        <p:txBody>
          <a:bodyPr anchorCtr="0" anchor="t" bIns="91425" lIns="91425" spcFirstLastPara="1" rIns="91425" wrap="square" tIns="91425">
            <a:noAutofit/>
          </a:bodyPr>
          <a:lstStyle/>
          <a:p>
            <a:pPr indent="0" lvl="0" marL="0" rtl="0" algn="ctr">
              <a:lnSpc>
                <a:spcPct val="10000"/>
              </a:lnSpc>
              <a:spcBef>
                <a:spcPts val="0"/>
              </a:spcBef>
              <a:spcAft>
                <a:spcPts val="0"/>
              </a:spcAft>
              <a:buNone/>
            </a:pPr>
            <a:r>
              <a:rPr lang="ja" sz="1100">
                <a:solidFill>
                  <a:srgbClr val="F37C53"/>
                </a:solidFill>
              </a:rPr>
              <a:t>❶</a:t>
            </a:r>
            <a:endParaRPr sz="1100">
              <a:solidFill>
                <a:srgbClr val="F37C53"/>
              </a:solidFill>
            </a:endParaRPr>
          </a:p>
        </p:txBody>
      </p:sp>
      <p:sp>
        <p:nvSpPr>
          <p:cNvPr id="2520" name="Google Shape;2520;p130"/>
          <p:cNvSpPr txBox="1"/>
          <p:nvPr/>
        </p:nvSpPr>
        <p:spPr>
          <a:xfrm>
            <a:off x="268325" y="3402675"/>
            <a:ext cx="291000" cy="111300"/>
          </a:xfrm>
          <a:prstGeom prst="rect">
            <a:avLst/>
          </a:prstGeom>
          <a:noFill/>
          <a:ln>
            <a:noFill/>
          </a:ln>
        </p:spPr>
        <p:txBody>
          <a:bodyPr anchorCtr="0" anchor="t" bIns="91425" lIns="91425" spcFirstLastPara="1" rIns="91425" wrap="square" tIns="91425">
            <a:noAutofit/>
          </a:bodyPr>
          <a:lstStyle/>
          <a:p>
            <a:pPr indent="0" lvl="0" marL="0" rtl="0" algn="ctr">
              <a:lnSpc>
                <a:spcPct val="10000"/>
              </a:lnSpc>
              <a:spcBef>
                <a:spcPts val="0"/>
              </a:spcBef>
              <a:spcAft>
                <a:spcPts val="0"/>
              </a:spcAft>
              <a:buNone/>
            </a:pPr>
            <a:r>
              <a:rPr lang="ja" sz="1100">
                <a:solidFill>
                  <a:srgbClr val="F37C53"/>
                </a:solidFill>
              </a:rPr>
              <a:t>❶</a:t>
            </a:r>
            <a:endParaRPr sz="1100">
              <a:solidFill>
                <a:srgbClr val="F37C53"/>
              </a:solidFill>
            </a:endParaRPr>
          </a:p>
        </p:txBody>
      </p:sp>
      <p:sp>
        <p:nvSpPr>
          <p:cNvPr id="2521" name="Google Shape;2521;p130"/>
          <p:cNvSpPr txBox="1"/>
          <p:nvPr/>
        </p:nvSpPr>
        <p:spPr>
          <a:xfrm>
            <a:off x="268325" y="3886625"/>
            <a:ext cx="291000" cy="111300"/>
          </a:xfrm>
          <a:prstGeom prst="rect">
            <a:avLst/>
          </a:prstGeom>
          <a:noFill/>
          <a:ln>
            <a:noFill/>
          </a:ln>
        </p:spPr>
        <p:txBody>
          <a:bodyPr anchorCtr="0" anchor="t" bIns="91425" lIns="91425" spcFirstLastPara="1" rIns="91425" wrap="square" tIns="91425">
            <a:noAutofit/>
          </a:bodyPr>
          <a:lstStyle/>
          <a:p>
            <a:pPr indent="0" lvl="0" marL="0" rtl="0" algn="ctr">
              <a:lnSpc>
                <a:spcPct val="10000"/>
              </a:lnSpc>
              <a:spcBef>
                <a:spcPts val="0"/>
              </a:spcBef>
              <a:spcAft>
                <a:spcPts val="0"/>
              </a:spcAft>
              <a:buNone/>
            </a:pPr>
            <a:r>
              <a:rPr lang="ja" sz="1100">
                <a:solidFill>
                  <a:srgbClr val="F37C53"/>
                </a:solidFill>
              </a:rPr>
              <a:t>❶</a:t>
            </a:r>
            <a:endParaRPr sz="1100">
              <a:solidFill>
                <a:srgbClr val="F37C53"/>
              </a:solidFill>
            </a:endParaRPr>
          </a:p>
        </p:txBody>
      </p:sp>
      <p:sp>
        <p:nvSpPr>
          <p:cNvPr id="2522" name="Google Shape;2522;p130"/>
          <p:cNvSpPr txBox="1"/>
          <p:nvPr/>
        </p:nvSpPr>
        <p:spPr>
          <a:xfrm>
            <a:off x="2371350" y="4655975"/>
            <a:ext cx="291000" cy="1113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1100">
                <a:solidFill>
                  <a:srgbClr val="F37C53"/>
                </a:solidFill>
              </a:rPr>
              <a:t>❷</a:t>
            </a:r>
            <a:endParaRPr sz="1100">
              <a:solidFill>
                <a:srgbClr val="F37C53"/>
              </a:solidFill>
            </a:endParaRPr>
          </a:p>
        </p:txBody>
      </p:sp>
      <p:sp>
        <p:nvSpPr>
          <p:cNvPr id="2523" name="Google Shape;2523;p130"/>
          <p:cNvSpPr txBox="1"/>
          <p:nvPr/>
        </p:nvSpPr>
        <p:spPr>
          <a:xfrm>
            <a:off x="2389650" y="4366112"/>
            <a:ext cx="291000" cy="1113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1100">
                <a:solidFill>
                  <a:srgbClr val="F37C53"/>
                </a:solidFill>
              </a:rPr>
              <a:t>❸</a:t>
            </a:r>
            <a:endParaRPr sz="1100">
              <a:solidFill>
                <a:srgbClr val="F37C53"/>
              </a:solidFill>
            </a:endParaRPr>
          </a:p>
        </p:txBody>
      </p:sp>
      <p:sp>
        <p:nvSpPr>
          <p:cNvPr id="2524" name="Google Shape;2524;p130"/>
          <p:cNvSpPr/>
          <p:nvPr/>
        </p:nvSpPr>
        <p:spPr>
          <a:xfrm>
            <a:off x="4252825" y="4864275"/>
            <a:ext cx="1106100" cy="1113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525" name="Google Shape;2525;p130"/>
          <p:cNvSpPr/>
          <p:nvPr/>
        </p:nvSpPr>
        <p:spPr>
          <a:xfrm>
            <a:off x="5664625" y="3763138"/>
            <a:ext cx="933600" cy="183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ja" sz="1200"/>
              <a:t>閉じる</a:t>
            </a:r>
            <a:endParaRPr sz="1200"/>
          </a:p>
        </p:txBody>
      </p:sp>
      <p:sp>
        <p:nvSpPr>
          <p:cNvPr id="2526" name="Google Shape;2526;p130"/>
          <p:cNvSpPr/>
          <p:nvPr/>
        </p:nvSpPr>
        <p:spPr>
          <a:xfrm>
            <a:off x="6654450" y="3763138"/>
            <a:ext cx="933600" cy="183600"/>
          </a:xfrm>
          <a:prstGeom prst="roundRect">
            <a:avLst>
              <a:gd fmla="val 16667" name="adj"/>
            </a:avLst>
          </a:prstGeom>
          <a:solidFill>
            <a:srgbClr val="F39C1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ja" sz="1200">
                <a:solidFill>
                  <a:schemeClr val="lt1"/>
                </a:solidFill>
              </a:rPr>
              <a:t>保存</a:t>
            </a:r>
            <a:endParaRPr sz="1200">
              <a:solidFill>
                <a:schemeClr val="lt1"/>
              </a:solidFill>
            </a:endParaRPr>
          </a:p>
        </p:txBody>
      </p:sp>
      <p:sp>
        <p:nvSpPr>
          <p:cNvPr id="2527" name="Google Shape;2527;p130"/>
          <p:cNvSpPr txBox="1"/>
          <p:nvPr/>
        </p:nvSpPr>
        <p:spPr>
          <a:xfrm>
            <a:off x="5586291" y="3412925"/>
            <a:ext cx="2969100" cy="292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ja" sz="700">
                <a:solidFill>
                  <a:schemeClr val="dk1"/>
                </a:solidFill>
              </a:rPr>
              <a:t>ボタンを配置</a:t>
            </a:r>
            <a:endParaRPr sz="700"/>
          </a:p>
        </p:txBody>
      </p:sp>
      <p:sp>
        <p:nvSpPr>
          <p:cNvPr id="2528" name="Google Shape;2528;p130"/>
          <p:cNvSpPr/>
          <p:nvPr/>
        </p:nvSpPr>
        <p:spPr>
          <a:xfrm rot="-5400000">
            <a:off x="6838650" y="3083025"/>
            <a:ext cx="464400" cy="292800"/>
          </a:xfrm>
          <a:prstGeom prst="rightArrow">
            <a:avLst>
              <a:gd fmla="val 50000" name="adj1"/>
              <a:gd fmla="val 50000" name="adj2"/>
            </a:avLst>
          </a:prstGeom>
          <a:solidFill>
            <a:srgbClr val="FF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529" name="Google Shape;2529;p130"/>
          <p:cNvSpPr txBox="1"/>
          <p:nvPr/>
        </p:nvSpPr>
        <p:spPr>
          <a:xfrm>
            <a:off x="2448475" y="4115000"/>
            <a:ext cx="291000" cy="1113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1100">
                <a:solidFill>
                  <a:srgbClr val="F37C53"/>
                </a:solidFill>
              </a:rPr>
              <a:t>❹</a:t>
            </a:r>
            <a:endParaRPr sz="1100">
              <a:solidFill>
                <a:srgbClr val="F37C53"/>
              </a:solidFill>
            </a:endParaRPr>
          </a:p>
        </p:txBody>
      </p:sp>
      <p:pic>
        <p:nvPicPr>
          <p:cNvPr id="2530" name="Google Shape;2530;p130"/>
          <p:cNvPicPr preferRelativeResize="0"/>
          <p:nvPr/>
        </p:nvPicPr>
        <p:blipFill rotWithShape="1">
          <a:blip r:embed="rId7">
            <a:alphaModFix/>
          </a:blip>
          <a:srcRect b="5051" l="0" r="0" t="0"/>
          <a:stretch/>
        </p:blipFill>
        <p:spPr>
          <a:xfrm>
            <a:off x="2987063" y="2483025"/>
            <a:ext cx="1018725" cy="1631975"/>
          </a:xfrm>
          <a:prstGeom prst="rect">
            <a:avLst/>
          </a:prstGeom>
          <a:noFill/>
          <a:ln>
            <a:noFill/>
          </a:ln>
          <a:effectLst>
            <a:outerShdw blurRad="57150" rotWithShape="0" algn="bl" dir="5400000" dist="19050">
              <a:srgbClr val="000000">
                <a:alpha val="50000"/>
              </a:srgbClr>
            </a:outerShdw>
          </a:effectLst>
        </p:spPr>
      </p:pic>
      <p:sp>
        <p:nvSpPr>
          <p:cNvPr id="2531" name="Google Shape;2531;p130"/>
          <p:cNvSpPr txBox="1"/>
          <p:nvPr/>
        </p:nvSpPr>
        <p:spPr>
          <a:xfrm>
            <a:off x="2912775" y="2276925"/>
            <a:ext cx="1167300" cy="292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ja" sz="700">
                <a:solidFill>
                  <a:schemeClr val="dk1"/>
                </a:solidFill>
              </a:rPr>
              <a:t>発注書（CB宛）</a:t>
            </a:r>
            <a:endParaRPr sz="700"/>
          </a:p>
        </p:txBody>
      </p:sp>
      <p:cxnSp>
        <p:nvCxnSpPr>
          <p:cNvPr id="2532" name="Google Shape;2532;p130"/>
          <p:cNvCxnSpPr/>
          <p:nvPr/>
        </p:nvCxnSpPr>
        <p:spPr>
          <a:xfrm flipH="1" rot="10800000">
            <a:off x="2122975" y="3547100"/>
            <a:ext cx="855900" cy="597300"/>
          </a:xfrm>
          <a:prstGeom prst="straightConnector1">
            <a:avLst/>
          </a:prstGeom>
          <a:noFill/>
          <a:ln cap="flat" cmpd="sng" w="9525">
            <a:solidFill>
              <a:srgbClr val="595959"/>
            </a:solidFill>
            <a:prstDash val="solid"/>
            <a:round/>
            <a:headEnd len="med" w="med" type="none"/>
            <a:tailEnd len="med" w="med" type="triangle"/>
          </a:ln>
        </p:spPr>
      </p:cxnSp>
      <p:cxnSp>
        <p:nvCxnSpPr>
          <p:cNvPr id="2533" name="Google Shape;2533;p130"/>
          <p:cNvCxnSpPr/>
          <p:nvPr/>
        </p:nvCxnSpPr>
        <p:spPr>
          <a:xfrm flipH="1" rot="10800000">
            <a:off x="3336900" y="4219050"/>
            <a:ext cx="1010400" cy="154800"/>
          </a:xfrm>
          <a:prstGeom prst="straightConnector1">
            <a:avLst/>
          </a:prstGeom>
          <a:noFill/>
          <a:ln cap="flat" cmpd="sng" w="9525">
            <a:solidFill>
              <a:srgbClr val="595959"/>
            </a:solidFill>
            <a:prstDash val="solid"/>
            <a:round/>
            <a:headEnd len="med" w="med" type="none"/>
            <a:tailEnd len="med" w="med" type="triangle"/>
          </a:ln>
        </p:spPr>
      </p:cxnSp>
      <p:cxnSp>
        <p:nvCxnSpPr>
          <p:cNvPr id="2534" name="Google Shape;2534;p130"/>
          <p:cNvCxnSpPr/>
          <p:nvPr/>
        </p:nvCxnSpPr>
        <p:spPr>
          <a:xfrm flipH="1" rot="10800000">
            <a:off x="4840700" y="4017575"/>
            <a:ext cx="789600" cy="885300"/>
          </a:xfrm>
          <a:prstGeom prst="straightConnector1">
            <a:avLst/>
          </a:prstGeom>
          <a:noFill/>
          <a:ln cap="flat" cmpd="sng" w="9525">
            <a:solidFill>
              <a:srgbClr val="595959"/>
            </a:solidFill>
            <a:prstDash val="solid"/>
            <a:round/>
            <a:headEnd len="med" w="med" type="none"/>
            <a:tailEnd len="med" w="med" type="triangle"/>
          </a:ln>
        </p:spPr>
      </p:cxnSp>
      <p:cxnSp>
        <p:nvCxnSpPr>
          <p:cNvPr id="2535" name="Google Shape;2535;p130"/>
          <p:cNvCxnSpPr/>
          <p:nvPr/>
        </p:nvCxnSpPr>
        <p:spPr>
          <a:xfrm flipH="1">
            <a:off x="2339625" y="1390300"/>
            <a:ext cx="1440000" cy="1098900"/>
          </a:xfrm>
          <a:prstGeom prst="straightConnector1">
            <a:avLst/>
          </a:prstGeom>
          <a:noFill/>
          <a:ln cap="flat" cmpd="sng" w="9525">
            <a:solidFill>
              <a:srgbClr val="595959"/>
            </a:solidFill>
            <a:prstDash val="solid"/>
            <a:round/>
            <a:headEnd len="med" w="med" type="none"/>
            <a:tailEnd len="med" w="med" type="triangle"/>
          </a:ln>
        </p:spPr>
      </p:cxnSp>
      <p:sp>
        <p:nvSpPr>
          <p:cNvPr id="2536" name="Google Shape;2536;p130"/>
          <p:cNvSpPr/>
          <p:nvPr/>
        </p:nvSpPr>
        <p:spPr>
          <a:xfrm>
            <a:off x="2964100" y="2507688"/>
            <a:ext cx="258000" cy="1419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2537" name="Google Shape;2537;p130"/>
          <p:cNvCxnSpPr/>
          <p:nvPr/>
        </p:nvCxnSpPr>
        <p:spPr>
          <a:xfrm flipH="1">
            <a:off x="1864125" y="2712800"/>
            <a:ext cx="1088400" cy="550500"/>
          </a:xfrm>
          <a:prstGeom prst="straightConnector1">
            <a:avLst/>
          </a:prstGeom>
          <a:noFill/>
          <a:ln cap="flat" cmpd="sng" w="9525">
            <a:solidFill>
              <a:srgbClr val="595959"/>
            </a:solidFill>
            <a:prstDash val="solid"/>
            <a:round/>
            <a:headEnd len="med" w="med" type="none"/>
            <a:tailEnd len="med" w="med" type="triangle"/>
          </a:ln>
        </p:spPr>
      </p:cxnSp>
      <p:sp>
        <p:nvSpPr>
          <p:cNvPr id="2538" name="Google Shape;2538;p130"/>
          <p:cNvSpPr/>
          <p:nvPr/>
        </p:nvSpPr>
        <p:spPr>
          <a:xfrm>
            <a:off x="1334800" y="3338916"/>
            <a:ext cx="718200" cy="238800"/>
          </a:xfrm>
          <a:prstGeom prst="rect">
            <a:avLst/>
          </a:prstGeom>
          <a:solidFill>
            <a:srgbClr val="FF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ja" sz="900">
                <a:solidFill>
                  <a:schemeClr val="lt1"/>
                </a:solidFill>
              </a:rPr>
              <a:t>Download</a:t>
            </a:r>
            <a:endParaRPr sz="900">
              <a:solidFill>
                <a:schemeClr val="lt1"/>
              </a:solidFill>
            </a:endParaRPr>
          </a:p>
        </p:txBody>
      </p:sp>
      <p:sp>
        <p:nvSpPr>
          <p:cNvPr id="2539" name="Google Shape;2539;p130"/>
          <p:cNvSpPr txBox="1"/>
          <p:nvPr/>
        </p:nvSpPr>
        <p:spPr>
          <a:xfrm>
            <a:off x="1334800" y="3108125"/>
            <a:ext cx="7182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ja" sz="400">
                <a:solidFill>
                  <a:schemeClr val="dk1"/>
                </a:solidFill>
              </a:rPr>
              <a:t>ダウンロードボタンを配置</a:t>
            </a:r>
            <a:endParaRPr sz="400"/>
          </a:p>
        </p:txBody>
      </p:sp>
      <p:pic>
        <p:nvPicPr>
          <p:cNvPr id="2540" name="Google Shape;2540;p130"/>
          <p:cNvPicPr preferRelativeResize="0"/>
          <p:nvPr/>
        </p:nvPicPr>
        <p:blipFill>
          <a:blip r:embed="rId8">
            <a:alphaModFix/>
          </a:blip>
          <a:stretch>
            <a:fillRect/>
          </a:stretch>
        </p:blipFill>
        <p:spPr>
          <a:xfrm>
            <a:off x="1734660" y="3466652"/>
            <a:ext cx="318370" cy="238772"/>
          </a:xfrm>
          <a:prstGeom prst="rect">
            <a:avLst/>
          </a:prstGeom>
          <a:noFill/>
          <a:ln>
            <a:noFill/>
          </a:ln>
        </p:spPr>
      </p:pic>
      <p:sp>
        <p:nvSpPr>
          <p:cNvPr id="2541" name="Google Shape;2541;p130"/>
          <p:cNvSpPr/>
          <p:nvPr/>
        </p:nvSpPr>
        <p:spPr>
          <a:xfrm>
            <a:off x="3810425" y="1300300"/>
            <a:ext cx="362400" cy="4926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2542" name="Google Shape;2542;p130"/>
          <p:cNvCxnSpPr/>
          <p:nvPr/>
        </p:nvCxnSpPr>
        <p:spPr>
          <a:xfrm flipH="1">
            <a:off x="2467350" y="1567500"/>
            <a:ext cx="1212600" cy="919500"/>
          </a:xfrm>
          <a:prstGeom prst="straightConnector1">
            <a:avLst/>
          </a:prstGeom>
          <a:noFill/>
          <a:ln cap="flat" cmpd="sng" w="9525">
            <a:solidFill>
              <a:srgbClr val="595959"/>
            </a:solidFill>
            <a:prstDash val="solid"/>
            <a:round/>
            <a:headEnd len="med" w="med" type="none"/>
            <a:tailEnd len="med" w="med" type="triangle"/>
          </a:ln>
        </p:spPr>
      </p:cxnSp>
      <p:cxnSp>
        <p:nvCxnSpPr>
          <p:cNvPr id="2543" name="Google Shape;2543;p130"/>
          <p:cNvCxnSpPr/>
          <p:nvPr/>
        </p:nvCxnSpPr>
        <p:spPr>
          <a:xfrm flipH="1">
            <a:off x="2592100" y="1733625"/>
            <a:ext cx="1182000" cy="764700"/>
          </a:xfrm>
          <a:prstGeom prst="straightConnector1">
            <a:avLst/>
          </a:prstGeom>
          <a:noFill/>
          <a:ln cap="flat" cmpd="sng" w="9525">
            <a:solidFill>
              <a:srgbClr val="595959"/>
            </a:solidFill>
            <a:prstDash val="solid"/>
            <a:round/>
            <a:headEnd len="med" w="med" type="none"/>
            <a:tailEnd len="med" w="med" type="triangle"/>
          </a:ln>
        </p:spPr>
      </p:cxnSp>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7" name="Shape 2547"/>
        <p:cNvGrpSpPr/>
        <p:nvPr/>
      </p:nvGrpSpPr>
      <p:grpSpPr>
        <a:xfrm>
          <a:off x="0" y="0"/>
          <a:ext cx="0" cy="0"/>
          <a:chOff x="0" y="0"/>
          <a:chExt cx="0" cy="0"/>
        </a:xfrm>
      </p:grpSpPr>
      <p:pic>
        <p:nvPicPr>
          <p:cNvPr id="2548" name="Google Shape;2548;p131"/>
          <p:cNvPicPr preferRelativeResize="0"/>
          <p:nvPr/>
        </p:nvPicPr>
        <p:blipFill>
          <a:blip r:embed="rId3">
            <a:alphaModFix/>
          </a:blip>
          <a:stretch>
            <a:fillRect/>
          </a:stretch>
        </p:blipFill>
        <p:spPr>
          <a:xfrm>
            <a:off x="139875" y="1159600"/>
            <a:ext cx="4807875" cy="1453780"/>
          </a:xfrm>
          <a:prstGeom prst="rect">
            <a:avLst/>
          </a:prstGeom>
          <a:noFill/>
          <a:ln>
            <a:noFill/>
          </a:ln>
          <a:effectLst>
            <a:outerShdw blurRad="57150" rotWithShape="0" algn="bl" dir="5400000" dist="19050">
              <a:srgbClr val="000000">
                <a:alpha val="50000"/>
              </a:srgbClr>
            </a:outerShdw>
          </a:effectLst>
        </p:spPr>
      </p:pic>
      <p:sp>
        <p:nvSpPr>
          <p:cNvPr id="2549" name="Google Shape;2549;p131"/>
          <p:cNvSpPr txBox="1"/>
          <p:nvPr/>
        </p:nvSpPr>
        <p:spPr>
          <a:xfrm>
            <a:off x="8403350" y="4767275"/>
            <a:ext cx="620100" cy="273900"/>
          </a:xfrm>
          <a:prstGeom prst="rect">
            <a:avLst/>
          </a:prstGeom>
          <a:noFill/>
          <a:ln>
            <a:noFill/>
          </a:ln>
        </p:spPr>
        <p:txBody>
          <a:bodyPr anchorCtr="0" anchor="ctr" bIns="34275" lIns="68575" spcFirstLastPara="1" rIns="68575" wrap="square" tIns="34275">
            <a:noAutofit/>
          </a:bodyPr>
          <a:lstStyle/>
          <a:p>
            <a:pPr indent="0" lvl="0" marL="0" marR="0" rtl="0" algn="r">
              <a:spcBef>
                <a:spcPts val="0"/>
              </a:spcBef>
              <a:spcAft>
                <a:spcPts val="0"/>
              </a:spcAft>
              <a:buNone/>
            </a:pPr>
            <a:fld id="{00000000-1234-1234-1234-123412341234}" type="slidenum">
              <a:rPr lang="ja" sz="900">
                <a:solidFill>
                  <a:srgbClr val="888888"/>
                </a:solidFill>
                <a:latin typeface="Arial"/>
                <a:ea typeface="Arial"/>
                <a:cs typeface="Arial"/>
                <a:sym typeface="Arial"/>
              </a:rPr>
              <a:t>‹#›</a:t>
            </a:fld>
            <a:endParaRPr sz="900">
              <a:solidFill>
                <a:srgbClr val="888888"/>
              </a:solidFill>
              <a:latin typeface="Arial"/>
              <a:ea typeface="Arial"/>
              <a:cs typeface="Arial"/>
              <a:sym typeface="Arial"/>
            </a:endParaRPr>
          </a:p>
        </p:txBody>
      </p:sp>
      <p:sp>
        <p:nvSpPr>
          <p:cNvPr id="2550" name="Google Shape;2550;p131"/>
          <p:cNvSpPr/>
          <p:nvPr/>
        </p:nvSpPr>
        <p:spPr>
          <a:xfrm>
            <a:off x="0" y="0"/>
            <a:ext cx="9144000" cy="435600"/>
          </a:xfrm>
          <a:prstGeom prst="rect">
            <a:avLst/>
          </a:prstGeom>
          <a:gradFill>
            <a:gsLst>
              <a:gs pos="0">
                <a:srgbClr val="424242"/>
              </a:gs>
              <a:gs pos="100000">
                <a:srgbClr val="010101"/>
              </a:gs>
            </a:gsLst>
            <a:lin ang="540001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551" name="Google Shape;2551;p131"/>
          <p:cNvSpPr txBox="1"/>
          <p:nvPr/>
        </p:nvSpPr>
        <p:spPr>
          <a:xfrm>
            <a:off x="139875" y="80850"/>
            <a:ext cx="7724400" cy="273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dk1"/>
              </a:buClr>
              <a:buFont typeface="Arial"/>
              <a:buNone/>
            </a:pPr>
            <a:r>
              <a:rPr b="1" lang="ja">
                <a:solidFill>
                  <a:schemeClr val="lt1"/>
                </a:solidFill>
              </a:rPr>
              <a:t>研究者（決裁者アカウント）が研究者の発注を承認2.1 Admin3</a:t>
            </a:r>
            <a:endParaRPr b="1">
              <a:solidFill>
                <a:schemeClr val="lt1"/>
              </a:solidFill>
            </a:endParaRPr>
          </a:p>
        </p:txBody>
      </p:sp>
      <p:sp>
        <p:nvSpPr>
          <p:cNvPr id="2552" name="Google Shape;2552;p131"/>
          <p:cNvSpPr txBox="1"/>
          <p:nvPr/>
        </p:nvSpPr>
        <p:spPr>
          <a:xfrm>
            <a:off x="139875" y="458425"/>
            <a:ext cx="88836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 sz="1200" u="sng">
                <a:solidFill>
                  <a:schemeClr val="dk2"/>
                </a:solidFill>
              </a:rPr>
              <a:t>研究者 発注依頼済み 管理画面 商談詳細管理の一覧（研究者が発注依頼済み 決裁者が発注承認前）</a:t>
            </a:r>
            <a:endParaRPr sz="1200" u="sng">
              <a:solidFill>
                <a:schemeClr val="dk2"/>
              </a:solidFill>
            </a:endParaRPr>
          </a:p>
          <a:p>
            <a:pPr indent="0" lvl="0" marL="0" rtl="0" algn="l">
              <a:spcBef>
                <a:spcPts val="0"/>
              </a:spcBef>
              <a:spcAft>
                <a:spcPts val="0"/>
              </a:spcAft>
              <a:buClr>
                <a:schemeClr val="dk1"/>
              </a:buClr>
              <a:buSzPts val="1100"/>
              <a:buFont typeface="Arial"/>
              <a:buNone/>
            </a:pPr>
            <a:r>
              <a:rPr lang="ja" sz="1200">
                <a:solidFill>
                  <a:srgbClr val="FF0000"/>
                </a:solidFill>
              </a:rPr>
              <a:t>修正案❹</a:t>
            </a:r>
            <a:endParaRPr sz="1200">
              <a:solidFill>
                <a:schemeClr val="dk2"/>
              </a:solidFill>
            </a:endParaRPr>
          </a:p>
        </p:txBody>
      </p:sp>
      <p:sp>
        <p:nvSpPr>
          <p:cNvPr id="2553" name="Google Shape;2553;p131"/>
          <p:cNvSpPr txBox="1"/>
          <p:nvPr/>
        </p:nvSpPr>
        <p:spPr>
          <a:xfrm>
            <a:off x="5231700" y="1307700"/>
            <a:ext cx="3708900" cy="1416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 sz="1000">
                <a:solidFill>
                  <a:schemeClr val="dk1"/>
                </a:solidFill>
              </a:rPr>
              <a:t>・商品詳細管理の一覧に発注情報（CB宛）エクスポートと発注情報（サプライヤー宛）エクスポート機能を追加</a:t>
            </a:r>
            <a:endParaRPr sz="1000">
              <a:solidFill>
                <a:schemeClr val="dk1"/>
              </a:solidFill>
            </a:endParaRPr>
          </a:p>
          <a:p>
            <a:pPr indent="0" lvl="0" marL="0" rtl="0" algn="l">
              <a:spcBef>
                <a:spcPts val="0"/>
              </a:spcBef>
              <a:spcAft>
                <a:spcPts val="0"/>
              </a:spcAft>
              <a:buNone/>
            </a:pPr>
            <a:r>
              <a:rPr lang="ja" sz="1000">
                <a:solidFill>
                  <a:schemeClr val="dk1"/>
                </a:solidFill>
              </a:rPr>
              <a:t>・発注情報について「通貨」「金額」「日付」「得意先」検索できるようにする必要があるため、商談詳細管理の一覧に項目を追加する</a:t>
            </a:r>
            <a:endParaRPr sz="1000">
              <a:solidFill>
                <a:schemeClr val="dk1"/>
              </a:solidFill>
            </a:endParaRPr>
          </a:p>
          <a:p>
            <a:pPr indent="0" lvl="0" marL="0" rtl="0" algn="l">
              <a:spcBef>
                <a:spcPts val="0"/>
              </a:spcBef>
              <a:spcAft>
                <a:spcPts val="0"/>
              </a:spcAft>
              <a:buNone/>
            </a:pPr>
            <a:r>
              <a:rPr lang="ja" sz="1000">
                <a:solidFill>
                  <a:schemeClr val="dk1"/>
                </a:solidFill>
              </a:rPr>
              <a:t>・電帳法に沿って、範囲指定とand検索ができるように調整</a:t>
            </a:r>
            <a:endParaRPr sz="1000">
              <a:solidFill>
                <a:schemeClr val="dk1"/>
              </a:solidFill>
            </a:endParaRPr>
          </a:p>
          <a:p>
            <a:pPr indent="0" lvl="0" marL="0" rtl="0" algn="l">
              <a:spcBef>
                <a:spcPts val="0"/>
              </a:spcBef>
              <a:spcAft>
                <a:spcPts val="0"/>
              </a:spcAft>
              <a:buNone/>
            </a:pPr>
            <a:r>
              <a:rPr lang="ja" sz="1000">
                <a:solidFill>
                  <a:schemeClr val="dk1"/>
                </a:solidFill>
              </a:rPr>
              <a:t>範囲指定は「日付」「金額」で行えるようにする</a:t>
            </a:r>
            <a:endParaRPr sz="1000">
              <a:solidFill>
                <a:schemeClr val="dk1"/>
              </a:solidFill>
            </a:endParaRPr>
          </a:p>
          <a:p>
            <a:pPr indent="0" lvl="0" marL="0" rtl="0" algn="l">
              <a:spcBef>
                <a:spcPts val="0"/>
              </a:spcBef>
              <a:spcAft>
                <a:spcPts val="0"/>
              </a:spcAft>
              <a:buNone/>
            </a:pPr>
            <a:r>
              <a:t/>
            </a:r>
            <a:endParaRPr sz="1000">
              <a:solidFill>
                <a:schemeClr val="dk1"/>
              </a:solidFill>
            </a:endParaRPr>
          </a:p>
        </p:txBody>
      </p:sp>
      <p:sp>
        <p:nvSpPr>
          <p:cNvPr id="2554" name="Google Shape;2554;p131"/>
          <p:cNvSpPr/>
          <p:nvPr/>
        </p:nvSpPr>
        <p:spPr>
          <a:xfrm>
            <a:off x="112450" y="1791424"/>
            <a:ext cx="1506300" cy="5841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555" name="Google Shape;2555;p131"/>
          <p:cNvSpPr/>
          <p:nvPr/>
        </p:nvSpPr>
        <p:spPr>
          <a:xfrm>
            <a:off x="3122350" y="2339475"/>
            <a:ext cx="793200" cy="2739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556" name="Google Shape;2556;p131"/>
          <p:cNvSpPr/>
          <p:nvPr/>
        </p:nvSpPr>
        <p:spPr>
          <a:xfrm>
            <a:off x="3363475" y="1461550"/>
            <a:ext cx="1506300" cy="7512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0" name="Shape 2560"/>
        <p:cNvGrpSpPr/>
        <p:nvPr/>
      </p:nvGrpSpPr>
      <p:grpSpPr>
        <a:xfrm>
          <a:off x="0" y="0"/>
          <a:ext cx="0" cy="0"/>
          <a:chOff x="0" y="0"/>
          <a:chExt cx="0" cy="0"/>
        </a:xfrm>
      </p:grpSpPr>
      <p:sp>
        <p:nvSpPr>
          <p:cNvPr id="2561" name="Google Shape;2561;p132"/>
          <p:cNvSpPr txBox="1"/>
          <p:nvPr/>
        </p:nvSpPr>
        <p:spPr>
          <a:xfrm>
            <a:off x="8403350" y="4767275"/>
            <a:ext cx="620100" cy="273900"/>
          </a:xfrm>
          <a:prstGeom prst="rect">
            <a:avLst/>
          </a:prstGeom>
          <a:noFill/>
          <a:ln>
            <a:noFill/>
          </a:ln>
        </p:spPr>
        <p:txBody>
          <a:bodyPr anchorCtr="0" anchor="ctr" bIns="34275" lIns="68575" spcFirstLastPara="1" rIns="68575" wrap="square" tIns="34275">
            <a:noAutofit/>
          </a:bodyPr>
          <a:lstStyle/>
          <a:p>
            <a:pPr indent="0" lvl="0" marL="0" marR="0" rtl="0" algn="r">
              <a:spcBef>
                <a:spcPts val="0"/>
              </a:spcBef>
              <a:spcAft>
                <a:spcPts val="0"/>
              </a:spcAft>
              <a:buNone/>
            </a:pPr>
            <a:fld id="{00000000-1234-1234-1234-123412341234}" type="slidenum">
              <a:rPr lang="ja" sz="900">
                <a:solidFill>
                  <a:srgbClr val="888888"/>
                </a:solidFill>
                <a:latin typeface="Arial"/>
                <a:ea typeface="Arial"/>
                <a:cs typeface="Arial"/>
                <a:sym typeface="Arial"/>
              </a:rPr>
              <a:t>‹#›</a:t>
            </a:fld>
            <a:endParaRPr sz="900">
              <a:solidFill>
                <a:srgbClr val="888888"/>
              </a:solidFill>
              <a:latin typeface="Arial"/>
              <a:ea typeface="Arial"/>
              <a:cs typeface="Arial"/>
              <a:sym typeface="Arial"/>
            </a:endParaRPr>
          </a:p>
        </p:txBody>
      </p:sp>
      <p:sp>
        <p:nvSpPr>
          <p:cNvPr id="2562" name="Google Shape;2562;p132"/>
          <p:cNvSpPr/>
          <p:nvPr/>
        </p:nvSpPr>
        <p:spPr>
          <a:xfrm>
            <a:off x="0" y="0"/>
            <a:ext cx="9144000" cy="435600"/>
          </a:xfrm>
          <a:prstGeom prst="rect">
            <a:avLst/>
          </a:prstGeom>
          <a:gradFill>
            <a:gsLst>
              <a:gs pos="0">
                <a:srgbClr val="424242"/>
              </a:gs>
              <a:gs pos="100000">
                <a:srgbClr val="010101"/>
              </a:gs>
            </a:gsLst>
            <a:lin ang="540001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563" name="Google Shape;2563;p132"/>
          <p:cNvSpPr txBox="1"/>
          <p:nvPr/>
        </p:nvSpPr>
        <p:spPr>
          <a:xfrm>
            <a:off x="139875" y="80850"/>
            <a:ext cx="7724400" cy="273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dk1"/>
              </a:buClr>
              <a:buFont typeface="Arial"/>
              <a:buNone/>
            </a:pPr>
            <a:r>
              <a:rPr b="1" lang="ja">
                <a:solidFill>
                  <a:schemeClr val="lt1"/>
                </a:solidFill>
              </a:rPr>
              <a:t>研究者（決裁者アカウント）が研究者の発注を承認2.1 Admin4</a:t>
            </a:r>
            <a:endParaRPr b="1">
              <a:solidFill>
                <a:schemeClr val="lt1"/>
              </a:solidFill>
            </a:endParaRPr>
          </a:p>
          <a:p>
            <a:pPr indent="0" lvl="0" marL="0" rtl="0" algn="l">
              <a:spcBef>
                <a:spcPts val="0"/>
              </a:spcBef>
              <a:spcAft>
                <a:spcPts val="0"/>
              </a:spcAft>
              <a:buClr>
                <a:srgbClr val="000000"/>
              </a:buClr>
              <a:buFont typeface="Arial"/>
              <a:buNone/>
            </a:pPr>
            <a:r>
              <a:t/>
            </a:r>
            <a:endParaRPr b="1">
              <a:solidFill>
                <a:schemeClr val="lt1"/>
              </a:solidFill>
            </a:endParaRPr>
          </a:p>
        </p:txBody>
      </p:sp>
      <p:sp>
        <p:nvSpPr>
          <p:cNvPr id="2564" name="Google Shape;2564;p132"/>
          <p:cNvSpPr txBox="1"/>
          <p:nvPr/>
        </p:nvSpPr>
        <p:spPr>
          <a:xfrm>
            <a:off x="139875" y="458425"/>
            <a:ext cx="91440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 sz="1200" u="sng">
                <a:solidFill>
                  <a:schemeClr val="dk2"/>
                </a:solidFill>
              </a:rPr>
              <a:t>研究者 発注依頼済み 管理画面　商談詳細情報管理の画面（研究者が発注依頼済み 決裁者が発注承認前）</a:t>
            </a:r>
            <a:endParaRPr sz="1200" u="sng">
              <a:solidFill>
                <a:schemeClr val="dk2"/>
              </a:solidFill>
            </a:endParaRPr>
          </a:p>
          <a:p>
            <a:pPr indent="0" lvl="0" marL="0" rtl="0" algn="l">
              <a:spcBef>
                <a:spcPts val="0"/>
              </a:spcBef>
              <a:spcAft>
                <a:spcPts val="0"/>
              </a:spcAft>
              <a:buNone/>
            </a:pPr>
            <a:r>
              <a:rPr lang="ja" sz="1200">
                <a:solidFill>
                  <a:schemeClr val="dk2"/>
                </a:solidFill>
              </a:rPr>
              <a:t>現状</a:t>
            </a:r>
            <a:endParaRPr sz="1200">
              <a:solidFill>
                <a:schemeClr val="dk2"/>
              </a:solidFill>
            </a:endParaRPr>
          </a:p>
        </p:txBody>
      </p:sp>
      <p:pic>
        <p:nvPicPr>
          <p:cNvPr id="2565" name="Google Shape;2565;p132"/>
          <p:cNvPicPr preferRelativeResize="0"/>
          <p:nvPr/>
        </p:nvPicPr>
        <p:blipFill>
          <a:blip r:embed="rId3">
            <a:alphaModFix/>
          </a:blip>
          <a:stretch>
            <a:fillRect/>
          </a:stretch>
        </p:blipFill>
        <p:spPr>
          <a:xfrm>
            <a:off x="577525" y="1012525"/>
            <a:ext cx="3432626" cy="3815850"/>
          </a:xfrm>
          <a:prstGeom prst="rect">
            <a:avLst/>
          </a:prstGeom>
          <a:noFill/>
          <a:ln>
            <a:noFill/>
          </a:ln>
          <a:effectLst>
            <a:outerShdw blurRad="57150" rotWithShape="0" algn="bl" dir="5400000" dist="19050">
              <a:srgbClr val="000000">
                <a:alpha val="50000"/>
              </a:srgbClr>
            </a:outerShdw>
          </a:effectLst>
        </p:spPr>
      </p:pic>
      <p:sp>
        <p:nvSpPr>
          <p:cNvPr id="2566" name="Google Shape;2566;p132"/>
          <p:cNvSpPr txBox="1"/>
          <p:nvPr/>
        </p:nvSpPr>
        <p:spPr>
          <a:xfrm>
            <a:off x="4851175" y="3312300"/>
            <a:ext cx="35022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 sz="1000">
                <a:solidFill>
                  <a:srgbClr val="000000"/>
                </a:solidFill>
              </a:rPr>
              <a:t>項目に変更がないか確認　</a:t>
            </a:r>
            <a:endParaRPr sz="1000">
              <a:solidFill>
                <a:srgbClr val="000000"/>
              </a:solidFill>
            </a:endParaRPr>
          </a:p>
        </p:txBody>
      </p:sp>
      <p:sp>
        <p:nvSpPr>
          <p:cNvPr id="2567" name="Google Shape;2567;p132"/>
          <p:cNvSpPr txBox="1"/>
          <p:nvPr/>
        </p:nvSpPr>
        <p:spPr>
          <a:xfrm>
            <a:off x="1078475" y="2029963"/>
            <a:ext cx="291000" cy="111300"/>
          </a:xfrm>
          <a:prstGeom prst="rect">
            <a:avLst/>
          </a:prstGeom>
          <a:noFill/>
          <a:ln>
            <a:noFill/>
          </a:ln>
        </p:spPr>
        <p:txBody>
          <a:bodyPr anchorCtr="0" anchor="t" bIns="91425" lIns="91425" spcFirstLastPara="1" rIns="91425" wrap="square" tIns="91425">
            <a:noAutofit/>
          </a:bodyPr>
          <a:lstStyle/>
          <a:p>
            <a:pPr indent="0" lvl="0" marL="0" rtl="0" algn="ctr">
              <a:lnSpc>
                <a:spcPct val="10000"/>
              </a:lnSpc>
              <a:spcBef>
                <a:spcPts val="0"/>
              </a:spcBef>
              <a:spcAft>
                <a:spcPts val="0"/>
              </a:spcAft>
              <a:buNone/>
            </a:pPr>
            <a:r>
              <a:rPr lang="ja" sz="1100">
                <a:solidFill>
                  <a:srgbClr val="F37C53"/>
                </a:solidFill>
              </a:rPr>
              <a:t>❶</a:t>
            </a:r>
            <a:endParaRPr sz="1100">
              <a:solidFill>
                <a:srgbClr val="F37C53"/>
              </a:solidFill>
            </a:endParaRPr>
          </a:p>
        </p:txBody>
      </p:sp>
      <p:sp>
        <p:nvSpPr>
          <p:cNvPr id="2568" name="Google Shape;2568;p132"/>
          <p:cNvSpPr txBox="1"/>
          <p:nvPr/>
        </p:nvSpPr>
        <p:spPr>
          <a:xfrm>
            <a:off x="1078475" y="2242800"/>
            <a:ext cx="291000" cy="1113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1100">
                <a:solidFill>
                  <a:srgbClr val="F37C53"/>
                </a:solidFill>
              </a:rPr>
              <a:t>❷</a:t>
            </a:r>
            <a:endParaRPr sz="1100">
              <a:solidFill>
                <a:srgbClr val="F37C53"/>
              </a:solidFill>
            </a:endParaRPr>
          </a:p>
        </p:txBody>
      </p:sp>
      <p:sp>
        <p:nvSpPr>
          <p:cNvPr id="2569" name="Google Shape;2569;p132"/>
          <p:cNvSpPr txBox="1"/>
          <p:nvPr/>
        </p:nvSpPr>
        <p:spPr>
          <a:xfrm>
            <a:off x="1078475" y="2533063"/>
            <a:ext cx="291000" cy="1113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1100">
                <a:solidFill>
                  <a:srgbClr val="F37C53"/>
                </a:solidFill>
              </a:rPr>
              <a:t>❹</a:t>
            </a:r>
            <a:endParaRPr sz="1100">
              <a:solidFill>
                <a:srgbClr val="F37C53"/>
              </a:solidFill>
            </a:endParaRPr>
          </a:p>
        </p:txBody>
      </p:sp>
      <p:sp>
        <p:nvSpPr>
          <p:cNvPr id="2570" name="Google Shape;2570;p132"/>
          <p:cNvSpPr txBox="1"/>
          <p:nvPr/>
        </p:nvSpPr>
        <p:spPr>
          <a:xfrm>
            <a:off x="1055525" y="2365363"/>
            <a:ext cx="336900" cy="111300"/>
          </a:xfrm>
          <a:prstGeom prst="rect">
            <a:avLst/>
          </a:prstGeom>
          <a:noFill/>
          <a:ln>
            <a:noFill/>
          </a:ln>
        </p:spPr>
        <p:txBody>
          <a:bodyPr anchorCtr="0" anchor="t" bIns="91425" lIns="91425" spcFirstLastPara="1" rIns="91425" wrap="square" tIns="91425">
            <a:noAutofit/>
          </a:bodyPr>
          <a:lstStyle/>
          <a:p>
            <a:pPr indent="0" lvl="0" marL="0" rtl="0" algn="ctr">
              <a:lnSpc>
                <a:spcPct val="10000"/>
              </a:lnSpc>
              <a:spcBef>
                <a:spcPts val="0"/>
              </a:spcBef>
              <a:spcAft>
                <a:spcPts val="0"/>
              </a:spcAft>
              <a:buNone/>
            </a:pPr>
            <a:r>
              <a:rPr lang="ja" sz="1100">
                <a:solidFill>
                  <a:srgbClr val="F37C53"/>
                </a:solidFill>
              </a:rPr>
              <a:t>❸</a:t>
            </a:r>
            <a:endParaRPr sz="1100">
              <a:solidFill>
                <a:srgbClr val="F37C53"/>
              </a:solidFill>
            </a:endParaRPr>
          </a:p>
        </p:txBody>
      </p:sp>
      <p:sp>
        <p:nvSpPr>
          <p:cNvPr id="2571" name="Google Shape;2571;p132"/>
          <p:cNvSpPr txBox="1"/>
          <p:nvPr/>
        </p:nvSpPr>
        <p:spPr>
          <a:xfrm>
            <a:off x="1078475" y="2700750"/>
            <a:ext cx="291000" cy="1113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1100">
                <a:solidFill>
                  <a:srgbClr val="F37C53"/>
                </a:solidFill>
              </a:rPr>
              <a:t>❺</a:t>
            </a:r>
            <a:endParaRPr sz="1100">
              <a:solidFill>
                <a:srgbClr val="F37C53"/>
              </a:solidFill>
            </a:endParaRPr>
          </a:p>
        </p:txBody>
      </p:sp>
      <p:sp>
        <p:nvSpPr>
          <p:cNvPr id="2572" name="Google Shape;2572;p132"/>
          <p:cNvSpPr txBox="1"/>
          <p:nvPr/>
        </p:nvSpPr>
        <p:spPr>
          <a:xfrm>
            <a:off x="1078475" y="2913588"/>
            <a:ext cx="291000" cy="1113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1100">
                <a:solidFill>
                  <a:srgbClr val="F37C53"/>
                </a:solidFill>
              </a:rPr>
              <a:t>❻</a:t>
            </a:r>
            <a:endParaRPr sz="1100">
              <a:solidFill>
                <a:srgbClr val="F37C53"/>
              </a:solidFill>
            </a:endParaRPr>
          </a:p>
        </p:txBody>
      </p:sp>
      <p:sp>
        <p:nvSpPr>
          <p:cNvPr id="2573" name="Google Shape;2573;p132"/>
          <p:cNvSpPr txBox="1"/>
          <p:nvPr/>
        </p:nvSpPr>
        <p:spPr>
          <a:xfrm>
            <a:off x="1078475" y="3158700"/>
            <a:ext cx="291000" cy="1113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1100">
                <a:solidFill>
                  <a:srgbClr val="F37C53"/>
                </a:solidFill>
              </a:rPr>
              <a:t>❼</a:t>
            </a:r>
            <a:endParaRPr sz="1100">
              <a:solidFill>
                <a:srgbClr val="F37C53"/>
              </a:solidFill>
            </a:endParaRPr>
          </a:p>
        </p:txBody>
      </p:sp>
      <p:sp>
        <p:nvSpPr>
          <p:cNvPr id="2574" name="Google Shape;2574;p132"/>
          <p:cNvSpPr txBox="1"/>
          <p:nvPr/>
        </p:nvSpPr>
        <p:spPr>
          <a:xfrm>
            <a:off x="1078475" y="3403788"/>
            <a:ext cx="291000" cy="1113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1100">
                <a:solidFill>
                  <a:srgbClr val="F37C53"/>
                </a:solidFill>
              </a:rPr>
              <a:t>❽</a:t>
            </a:r>
            <a:endParaRPr sz="1100">
              <a:solidFill>
                <a:srgbClr val="F37C53"/>
              </a:solidFill>
            </a:endParaRPr>
          </a:p>
        </p:txBody>
      </p:sp>
      <p:sp>
        <p:nvSpPr>
          <p:cNvPr id="2575" name="Google Shape;2575;p132"/>
          <p:cNvSpPr txBox="1"/>
          <p:nvPr/>
        </p:nvSpPr>
        <p:spPr>
          <a:xfrm>
            <a:off x="4927425" y="907875"/>
            <a:ext cx="3399900" cy="2285100"/>
          </a:xfrm>
          <a:prstGeom prst="rect">
            <a:avLst/>
          </a:prstGeom>
          <a:noFill/>
          <a:ln cap="flat" cmpd="sng" w="19050">
            <a:solidFill>
              <a:srgbClr val="4A86E8"/>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ja" sz="1200">
                <a:solidFill>
                  <a:srgbClr val="F37C53"/>
                </a:solidFill>
              </a:rPr>
              <a:t>❶</a:t>
            </a:r>
            <a:r>
              <a:rPr lang="ja" sz="1200">
                <a:solidFill>
                  <a:srgbClr val="595959"/>
                </a:solidFill>
              </a:rPr>
              <a:t>　</a:t>
            </a:r>
            <a:r>
              <a:rPr lang="ja" sz="1200">
                <a:solidFill>
                  <a:srgbClr val="000000"/>
                </a:solidFill>
              </a:rPr>
              <a:t>商談ID </a:t>
            </a:r>
            <a:endParaRPr sz="1200">
              <a:solidFill>
                <a:srgbClr val="595959"/>
              </a:solidFill>
            </a:endParaRPr>
          </a:p>
          <a:p>
            <a:pPr indent="0" lvl="0" marL="0" rtl="0" algn="l">
              <a:spcBef>
                <a:spcPts val="0"/>
              </a:spcBef>
              <a:spcAft>
                <a:spcPts val="0"/>
              </a:spcAft>
              <a:buNone/>
            </a:pPr>
            <a:r>
              <a:rPr lang="ja" sz="1200">
                <a:solidFill>
                  <a:srgbClr val="F37C53"/>
                </a:solidFill>
              </a:rPr>
              <a:t>❷</a:t>
            </a:r>
            <a:r>
              <a:rPr lang="ja" sz="1200">
                <a:solidFill>
                  <a:srgbClr val="595959"/>
                </a:solidFill>
              </a:rPr>
              <a:t>　</a:t>
            </a:r>
            <a:r>
              <a:rPr lang="ja" sz="1200">
                <a:solidFill>
                  <a:srgbClr val="000000"/>
                </a:solidFill>
              </a:rPr>
              <a:t>研究者ID</a:t>
            </a:r>
            <a:endParaRPr sz="1200">
              <a:solidFill>
                <a:srgbClr val="000000"/>
              </a:solidFill>
            </a:endParaRPr>
          </a:p>
          <a:p>
            <a:pPr indent="0" lvl="0" marL="0" rtl="0" algn="l">
              <a:spcBef>
                <a:spcPts val="0"/>
              </a:spcBef>
              <a:spcAft>
                <a:spcPts val="0"/>
              </a:spcAft>
              <a:buNone/>
            </a:pPr>
            <a:r>
              <a:rPr lang="ja" sz="1200">
                <a:solidFill>
                  <a:srgbClr val="F37C53"/>
                </a:solidFill>
              </a:rPr>
              <a:t>❸　</a:t>
            </a:r>
            <a:r>
              <a:rPr lang="ja" sz="1200">
                <a:solidFill>
                  <a:schemeClr val="dk1"/>
                </a:solidFill>
              </a:rPr>
              <a:t>研究者会員ID</a:t>
            </a:r>
            <a:endParaRPr sz="1200">
              <a:solidFill>
                <a:srgbClr val="000000"/>
              </a:solidFill>
            </a:endParaRPr>
          </a:p>
          <a:p>
            <a:pPr indent="0" lvl="0" marL="0" rtl="0" algn="l">
              <a:spcBef>
                <a:spcPts val="0"/>
              </a:spcBef>
              <a:spcAft>
                <a:spcPts val="0"/>
              </a:spcAft>
              <a:buNone/>
            </a:pPr>
            <a:r>
              <a:rPr lang="ja" sz="1200">
                <a:solidFill>
                  <a:srgbClr val="F37C53"/>
                </a:solidFill>
              </a:rPr>
              <a:t>❹　</a:t>
            </a:r>
            <a:r>
              <a:rPr lang="ja" sz="1200">
                <a:solidFill>
                  <a:schemeClr val="dk1"/>
                </a:solidFill>
              </a:rPr>
              <a:t>サプライヤーID</a:t>
            </a:r>
            <a:endParaRPr sz="1200">
              <a:solidFill>
                <a:srgbClr val="000000"/>
              </a:solidFill>
            </a:endParaRPr>
          </a:p>
          <a:p>
            <a:pPr indent="0" lvl="0" marL="0" rtl="0" algn="l">
              <a:spcBef>
                <a:spcPts val="0"/>
              </a:spcBef>
              <a:spcAft>
                <a:spcPts val="0"/>
              </a:spcAft>
              <a:buNone/>
            </a:pPr>
            <a:r>
              <a:rPr lang="ja" sz="1200">
                <a:solidFill>
                  <a:srgbClr val="F37C53"/>
                </a:solidFill>
              </a:rPr>
              <a:t>❺　</a:t>
            </a:r>
            <a:r>
              <a:rPr lang="ja" sz="1200">
                <a:solidFill>
                  <a:schemeClr val="dk1"/>
                </a:solidFill>
              </a:rPr>
              <a:t>サプライヤー会員ID</a:t>
            </a:r>
            <a:endParaRPr sz="1200">
              <a:solidFill>
                <a:srgbClr val="000000"/>
              </a:solidFill>
            </a:endParaRPr>
          </a:p>
          <a:p>
            <a:pPr indent="0" lvl="0" marL="0" rtl="0" algn="l">
              <a:spcBef>
                <a:spcPts val="0"/>
              </a:spcBef>
              <a:spcAft>
                <a:spcPts val="0"/>
              </a:spcAft>
              <a:buNone/>
            </a:pPr>
            <a:r>
              <a:rPr lang="ja" sz="1200">
                <a:solidFill>
                  <a:srgbClr val="F37C53"/>
                </a:solidFill>
              </a:rPr>
              <a:t>❻　</a:t>
            </a:r>
            <a:r>
              <a:rPr lang="ja" sz="1200">
                <a:solidFill>
                  <a:schemeClr val="dk1"/>
                </a:solidFill>
              </a:rPr>
              <a:t>ステータス</a:t>
            </a:r>
            <a:endParaRPr sz="1200">
              <a:solidFill>
                <a:srgbClr val="000000"/>
              </a:solidFill>
            </a:endParaRPr>
          </a:p>
          <a:p>
            <a:pPr indent="0" lvl="0" marL="0" rtl="0" algn="l">
              <a:spcBef>
                <a:spcPts val="0"/>
              </a:spcBef>
              <a:spcAft>
                <a:spcPts val="0"/>
              </a:spcAft>
              <a:buNone/>
            </a:pPr>
            <a:r>
              <a:rPr lang="ja" sz="1200">
                <a:solidFill>
                  <a:srgbClr val="F37C53"/>
                </a:solidFill>
              </a:rPr>
              <a:t>❼　</a:t>
            </a:r>
            <a:r>
              <a:rPr lang="ja" sz="1200">
                <a:solidFill>
                  <a:schemeClr val="dk1"/>
                </a:solidFill>
              </a:rPr>
              <a:t>登録日時</a:t>
            </a:r>
            <a:endParaRPr sz="1200"/>
          </a:p>
          <a:p>
            <a:pPr indent="0" lvl="0" marL="0" rtl="0" algn="l">
              <a:spcBef>
                <a:spcPts val="0"/>
              </a:spcBef>
              <a:spcAft>
                <a:spcPts val="0"/>
              </a:spcAft>
              <a:buNone/>
            </a:pPr>
            <a:r>
              <a:rPr lang="ja" sz="1200">
                <a:solidFill>
                  <a:srgbClr val="F37C53"/>
                </a:solidFill>
              </a:rPr>
              <a:t>❽　</a:t>
            </a:r>
            <a:r>
              <a:rPr lang="ja" sz="1200">
                <a:solidFill>
                  <a:schemeClr val="dk1"/>
                </a:solidFill>
              </a:rPr>
              <a:t>更新日時</a:t>
            </a:r>
            <a:endParaRPr sz="1200"/>
          </a:p>
          <a:p>
            <a:pPr indent="0" lvl="0" marL="0" rtl="0" algn="l">
              <a:spcBef>
                <a:spcPts val="0"/>
              </a:spcBef>
              <a:spcAft>
                <a:spcPts val="0"/>
              </a:spcAft>
              <a:buNone/>
            </a:pPr>
            <a:r>
              <a:rPr lang="ja" sz="1200">
                <a:solidFill>
                  <a:srgbClr val="F37C53"/>
                </a:solidFill>
              </a:rPr>
              <a:t>❾　</a:t>
            </a:r>
            <a:r>
              <a:rPr lang="ja" sz="1200">
                <a:solidFill>
                  <a:schemeClr val="dk1"/>
                </a:solidFill>
              </a:rPr>
              <a:t>見積りID</a:t>
            </a:r>
            <a:endParaRPr sz="1200">
              <a:solidFill>
                <a:schemeClr val="dk1"/>
              </a:solidFill>
            </a:endParaRPr>
          </a:p>
          <a:p>
            <a:pPr indent="0" lvl="0" marL="0" rtl="0" algn="l">
              <a:spcBef>
                <a:spcPts val="0"/>
              </a:spcBef>
              <a:spcAft>
                <a:spcPts val="0"/>
              </a:spcAft>
              <a:buClr>
                <a:schemeClr val="dk1"/>
              </a:buClr>
              <a:buSzPts val="1100"/>
              <a:buFont typeface="Arial"/>
              <a:buNone/>
            </a:pPr>
            <a:r>
              <a:rPr lang="ja" sz="1200">
                <a:solidFill>
                  <a:srgbClr val="F37C53"/>
                </a:solidFill>
              </a:rPr>
              <a:t>❿　</a:t>
            </a:r>
            <a:r>
              <a:rPr lang="ja" sz="1200">
                <a:solidFill>
                  <a:schemeClr val="dk1"/>
                </a:solidFill>
              </a:rPr>
              <a:t>コメント</a:t>
            </a:r>
            <a:endParaRPr sz="1200">
              <a:solidFill>
                <a:schemeClr val="dk1"/>
              </a:solidFill>
            </a:endParaRPr>
          </a:p>
        </p:txBody>
      </p:sp>
      <p:sp>
        <p:nvSpPr>
          <p:cNvPr id="2576" name="Google Shape;2576;p132"/>
          <p:cNvSpPr txBox="1"/>
          <p:nvPr/>
        </p:nvSpPr>
        <p:spPr>
          <a:xfrm>
            <a:off x="1078475" y="3797213"/>
            <a:ext cx="291000" cy="1113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1100">
                <a:solidFill>
                  <a:srgbClr val="F37C53"/>
                </a:solidFill>
              </a:rPr>
              <a:t>❾</a:t>
            </a:r>
            <a:endParaRPr sz="1100">
              <a:solidFill>
                <a:srgbClr val="F37C53"/>
              </a:solidFill>
            </a:endParaRPr>
          </a:p>
        </p:txBody>
      </p:sp>
      <p:sp>
        <p:nvSpPr>
          <p:cNvPr id="2577" name="Google Shape;2577;p132"/>
          <p:cNvSpPr txBox="1"/>
          <p:nvPr/>
        </p:nvSpPr>
        <p:spPr>
          <a:xfrm>
            <a:off x="1078475" y="4106838"/>
            <a:ext cx="291000" cy="1113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1100">
                <a:solidFill>
                  <a:srgbClr val="F37C53"/>
                </a:solidFill>
              </a:rPr>
              <a:t>❿</a:t>
            </a:r>
            <a:endParaRPr sz="1100">
              <a:solidFill>
                <a:srgbClr val="F37C53"/>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pic>
        <p:nvPicPr>
          <p:cNvPr id="348" name="Google Shape;348;p25"/>
          <p:cNvPicPr preferRelativeResize="0"/>
          <p:nvPr/>
        </p:nvPicPr>
        <p:blipFill>
          <a:blip r:embed="rId3">
            <a:alphaModFix/>
          </a:blip>
          <a:stretch>
            <a:fillRect/>
          </a:stretch>
        </p:blipFill>
        <p:spPr>
          <a:xfrm>
            <a:off x="215550" y="1116200"/>
            <a:ext cx="4156575" cy="1593851"/>
          </a:xfrm>
          <a:prstGeom prst="rect">
            <a:avLst/>
          </a:prstGeom>
          <a:noFill/>
          <a:ln>
            <a:noFill/>
          </a:ln>
          <a:effectLst>
            <a:outerShdw blurRad="57150" rotWithShape="0" algn="bl" dir="5400000" dist="19050">
              <a:srgbClr val="000000">
                <a:alpha val="50000"/>
              </a:srgbClr>
            </a:outerShdw>
          </a:effectLst>
        </p:spPr>
      </p:pic>
      <p:sp>
        <p:nvSpPr>
          <p:cNvPr id="349" name="Google Shape;349;p25"/>
          <p:cNvSpPr txBox="1"/>
          <p:nvPr/>
        </p:nvSpPr>
        <p:spPr>
          <a:xfrm>
            <a:off x="8403350" y="4767275"/>
            <a:ext cx="620100" cy="273900"/>
          </a:xfrm>
          <a:prstGeom prst="rect">
            <a:avLst/>
          </a:prstGeom>
          <a:noFill/>
          <a:ln>
            <a:noFill/>
          </a:ln>
        </p:spPr>
        <p:txBody>
          <a:bodyPr anchorCtr="0" anchor="ctr" bIns="34275" lIns="68575" spcFirstLastPara="1" rIns="68575" wrap="square" tIns="34275">
            <a:noAutofit/>
          </a:bodyPr>
          <a:lstStyle/>
          <a:p>
            <a:pPr indent="0" lvl="0" marL="0" marR="0" rtl="0" algn="r">
              <a:spcBef>
                <a:spcPts val="0"/>
              </a:spcBef>
              <a:spcAft>
                <a:spcPts val="0"/>
              </a:spcAft>
              <a:buNone/>
            </a:pPr>
            <a:fld id="{00000000-1234-1234-1234-123412341234}" type="slidenum">
              <a:rPr lang="ja" sz="900">
                <a:solidFill>
                  <a:srgbClr val="888888"/>
                </a:solidFill>
                <a:latin typeface="Arial"/>
                <a:ea typeface="Arial"/>
                <a:cs typeface="Arial"/>
                <a:sym typeface="Arial"/>
              </a:rPr>
              <a:t>‹#›</a:t>
            </a:fld>
            <a:endParaRPr sz="900">
              <a:solidFill>
                <a:srgbClr val="888888"/>
              </a:solidFill>
              <a:latin typeface="Arial"/>
              <a:ea typeface="Arial"/>
              <a:cs typeface="Arial"/>
              <a:sym typeface="Arial"/>
            </a:endParaRPr>
          </a:p>
        </p:txBody>
      </p:sp>
      <p:sp>
        <p:nvSpPr>
          <p:cNvPr id="350" name="Google Shape;350;p25"/>
          <p:cNvSpPr/>
          <p:nvPr/>
        </p:nvSpPr>
        <p:spPr>
          <a:xfrm>
            <a:off x="0" y="0"/>
            <a:ext cx="9144000" cy="435600"/>
          </a:xfrm>
          <a:prstGeom prst="rect">
            <a:avLst/>
          </a:prstGeom>
          <a:gradFill>
            <a:gsLst>
              <a:gs pos="0">
                <a:srgbClr val="424242"/>
              </a:gs>
              <a:gs pos="100000">
                <a:srgbClr val="010101"/>
              </a:gs>
            </a:gsLst>
            <a:lin ang="540001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51" name="Google Shape;351;p25"/>
          <p:cNvSpPr txBox="1"/>
          <p:nvPr/>
        </p:nvSpPr>
        <p:spPr>
          <a:xfrm>
            <a:off x="139875" y="80850"/>
            <a:ext cx="7724400" cy="273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dk1"/>
              </a:buClr>
              <a:buFont typeface="Arial"/>
              <a:buNone/>
            </a:pPr>
            <a:r>
              <a:rPr b="1" lang="ja">
                <a:solidFill>
                  <a:schemeClr val="lt1"/>
                </a:solidFill>
              </a:rPr>
              <a:t>研究者 発注・キャンセル4.1 Admin1</a:t>
            </a:r>
            <a:endParaRPr b="1">
              <a:solidFill>
                <a:schemeClr val="lt1"/>
              </a:solidFill>
            </a:endParaRPr>
          </a:p>
        </p:txBody>
      </p:sp>
      <p:sp>
        <p:nvSpPr>
          <p:cNvPr id="352" name="Google Shape;352;p25"/>
          <p:cNvSpPr txBox="1"/>
          <p:nvPr/>
        </p:nvSpPr>
        <p:spPr>
          <a:xfrm>
            <a:off x="139875" y="458425"/>
            <a:ext cx="85767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 sz="1200" u="sng">
                <a:solidFill>
                  <a:schemeClr val="dk2"/>
                </a:solidFill>
              </a:rPr>
              <a:t>研究者 発注開始　発注依頼 管理画面 商談管理リスト一覧</a:t>
            </a:r>
            <a:endParaRPr sz="1200" u="sng">
              <a:solidFill>
                <a:schemeClr val="dk2"/>
              </a:solidFill>
            </a:endParaRPr>
          </a:p>
          <a:p>
            <a:pPr indent="0" lvl="0" marL="0" rtl="0" algn="l">
              <a:spcBef>
                <a:spcPts val="0"/>
              </a:spcBef>
              <a:spcAft>
                <a:spcPts val="0"/>
              </a:spcAft>
              <a:buNone/>
            </a:pPr>
            <a:r>
              <a:rPr lang="ja" sz="1200">
                <a:solidFill>
                  <a:schemeClr val="dk2"/>
                </a:solidFill>
              </a:rPr>
              <a:t>現状</a:t>
            </a:r>
            <a:endParaRPr sz="1200">
              <a:solidFill>
                <a:schemeClr val="dk2"/>
              </a:solidFill>
            </a:endParaRPr>
          </a:p>
        </p:txBody>
      </p:sp>
      <p:sp>
        <p:nvSpPr>
          <p:cNvPr id="353" name="Google Shape;353;p25"/>
          <p:cNvSpPr txBox="1"/>
          <p:nvPr/>
        </p:nvSpPr>
        <p:spPr>
          <a:xfrm>
            <a:off x="185500" y="1795625"/>
            <a:ext cx="291000" cy="111300"/>
          </a:xfrm>
          <a:prstGeom prst="rect">
            <a:avLst/>
          </a:prstGeom>
          <a:noFill/>
          <a:ln>
            <a:noFill/>
          </a:ln>
        </p:spPr>
        <p:txBody>
          <a:bodyPr anchorCtr="0" anchor="t" bIns="91425" lIns="91425" spcFirstLastPara="1" rIns="91425" wrap="square" tIns="91425">
            <a:noAutofit/>
          </a:bodyPr>
          <a:lstStyle/>
          <a:p>
            <a:pPr indent="0" lvl="0" marL="0" rtl="0" algn="ctr">
              <a:lnSpc>
                <a:spcPct val="10000"/>
              </a:lnSpc>
              <a:spcBef>
                <a:spcPts val="0"/>
              </a:spcBef>
              <a:spcAft>
                <a:spcPts val="0"/>
              </a:spcAft>
              <a:buNone/>
            </a:pPr>
            <a:r>
              <a:rPr lang="ja" sz="1100">
                <a:solidFill>
                  <a:srgbClr val="F37C53"/>
                </a:solidFill>
              </a:rPr>
              <a:t>❶</a:t>
            </a:r>
            <a:endParaRPr sz="1100">
              <a:solidFill>
                <a:srgbClr val="F37C53"/>
              </a:solidFill>
            </a:endParaRPr>
          </a:p>
        </p:txBody>
      </p:sp>
      <p:sp>
        <p:nvSpPr>
          <p:cNvPr id="354" name="Google Shape;354;p25"/>
          <p:cNvSpPr txBox="1"/>
          <p:nvPr/>
        </p:nvSpPr>
        <p:spPr>
          <a:xfrm>
            <a:off x="608925" y="1795625"/>
            <a:ext cx="291000" cy="1113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1100">
                <a:solidFill>
                  <a:srgbClr val="F37C53"/>
                </a:solidFill>
              </a:rPr>
              <a:t>❷</a:t>
            </a:r>
            <a:endParaRPr sz="1100">
              <a:solidFill>
                <a:srgbClr val="F37C53"/>
              </a:solidFill>
            </a:endParaRPr>
          </a:p>
        </p:txBody>
      </p:sp>
      <p:sp>
        <p:nvSpPr>
          <p:cNvPr id="355" name="Google Shape;355;p25"/>
          <p:cNvSpPr txBox="1"/>
          <p:nvPr/>
        </p:nvSpPr>
        <p:spPr>
          <a:xfrm>
            <a:off x="1716375" y="1795625"/>
            <a:ext cx="291000" cy="1113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1100">
                <a:solidFill>
                  <a:srgbClr val="F37C53"/>
                </a:solidFill>
              </a:rPr>
              <a:t>❹</a:t>
            </a:r>
            <a:endParaRPr sz="1100">
              <a:solidFill>
                <a:srgbClr val="F37C53"/>
              </a:solidFill>
            </a:endParaRPr>
          </a:p>
        </p:txBody>
      </p:sp>
      <p:sp>
        <p:nvSpPr>
          <p:cNvPr id="356" name="Google Shape;356;p25"/>
          <p:cNvSpPr txBox="1"/>
          <p:nvPr/>
        </p:nvSpPr>
        <p:spPr>
          <a:xfrm>
            <a:off x="1151950" y="1795637"/>
            <a:ext cx="291000" cy="1113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1100">
                <a:solidFill>
                  <a:srgbClr val="F37C53"/>
                </a:solidFill>
              </a:rPr>
              <a:t>❸</a:t>
            </a:r>
            <a:endParaRPr sz="1100">
              <a:solidFill>
                <a:srgbClr val="F37C53"/>
              </a:solidFill>
            </a:endParaRPr>
          </a:p>
        </p:txBody>
      </p:sp>
      <p:sp>
        <p:nvSpPr>
          <p:cNvPr id="357" name="Google Shape;357;p25"/>
          <p:cNvSpPr txBox="1"/>
          <p:nvPr/>
        </p:nvSpPr>
        <p:spPr>
          <a:xfrm>
            <a:off x="4978250" y="1160000"/>
            <a:ext cx="3399900" cy="2016900"/>
          </a:xfrm>
          <a:prstGeom prst="rect">
            <a:avLst/>
          </a:prstGeom>
          <a:noFill/>
          <a:ln cap="flat" cmpd="sng" w="19050">
            <a:solidFill>
              <a:srgbClr val="4A86E8"/>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ja" sz="1200">
                <a:solidFill>
                  <a:srgbClr val="F37C53"/>
                </a:solidFill>
              </a:rPr>
              <a:t>❶</a:t>
            </a:r>
            <a:r>
              <a:rPr lang="ja" sz="1200">
                <a:solidFill>
                  <a:srgbClr val="595959"/>
                </a:solidFill>
              </a:rPr>
              <a:t>　</a:t>
            </a:r>
            <a:r>
              <a:rPr lang="ja" sz="1200">
                <a:solidFill>
                  <a:srgbClr val="000000"/>
                </a:solidFill>
              </a:rPr>
              <a:t>商談ID</a:t>
            </a:r>
            <a:endParaRPr sz="1200">
              <a:solidFill>
                <a:srgbClr val="000000"/>
              </a:solidFill>
            </a:endParaRPr>
          </a:p>
          <a:p>
            <a:pPr indent="0" lvl="0" marL="0" rtl="0" algn="l">
              <a:spcBef>
                <a:spcPts val="0"/>
              </a:spcBef>
              <a:spcAft>
                <a:spcPts val="0"/>
              </a:spcAft>
              <a:buNone/>
            </a:pPr>
            <a:r>
              <a:rPr lang="ja" sz="1200">
                <a:solidFill>
                  <a:srgbClr val="F37C53"/>
                </a:solidFill>
              </a:rPr>
              <a:t>❷</a:t>
            </a:r>
            <a:r>
              <a:rPr lang="ja" sz="1200">
                <a:solidFill>
                  <a:srgbClr val="595959"/>
                </a:solidFill>
              </a:rPr>
              <a:t>　</a:t>
            </a:r>
            <a:r>
              <a:rPr lang="ja" sz="1200">
                <a:solidFill>
                  <a:srgbClr val="000000"/>
                </a:solidFill>
              </a:rPr>
              <a:t>研究者</a:t>
            </a:r>
            <a:endParaRPr sz="1200">
              <a:solidFill>
                <a:srgbClr val="000000"/>
              </a:solidFill>
            </a:endParaRPr>
          </a:p>
          <a:p>
            <a:pPr indent="0" lvl="0" marL="0" rtl="0" algn="l">
              <a:spcBef>
                <a:spcPts val="0"/>
              </a:spcBef>
              <a:spcAft>
                <a:spcPts val="0"/>
              </a:spcAft>
              <a:buNone/>
            </a:pPr>
            <a:r>
              <a:rPr lang="ja" sz="1200">
                <a:solidFill>
                  <a:srgbClr val="F37C53"/>
                </a:solidFill>
              </a:rPr>
              <a:t>❸　</a:t>
            </a:r>
            <a:r>
              <a:rPr lang="ja" sz="1200">
                <a:solidFill>
                  <a:srgbClr val="000000"/>
                </a:solidFill>
              </a:rPr>
              <a:t>サプライヤー</a:t>
            </a:r>
            <a:endParaRPr sz="1200">
              <a:solidFill>
                <a:srgbClr val="000000"/>
              </a:solidFill>
            </a:endParaRPr>
          </a:p>
          <a:p>
            <a:pPr indent="0" lvl="0" marL="0" rtl="0" algn="l">
              <a:spcBef>
                <a:spcPts val="0"/>
              </a:spcBef>
              <a:spcAft>
                <a:spcPts val="0"/>
              </a:spcAft>
              <a:buNone/>
            </a:pPr>
            <a:r>
              <a:rPr lang="ja" sz="1200">
                <a:solidFill>
                  <a:srgbClr val="F37C53"/>
                </a:solidFill>
              </a:rPr>
              <a:t>❹　</a:t>
            </a:r>
            <a:r>
              <a:rPr lang="ja" sz="1200">
                <a:solidFill>
                  <a:srgbClr val="000000"/>
                </a:solidFill>
              </a:rPr>
              <a:t>案件名</a:t>
            </a:r>
            <a:endParaRPr sz="1200">
              <a:solidFill>
                <a:srgbClr val="000000"/>
              </a:solidFill>
            </a:endParaRPr>
          </a:p>
          <a:p>
            <a:pPr indent="0" lvl="0" marL="0" rtl="0" algn="l">
              <a:spcBef>
                <a:spcPts val="0"/>
              </a:spcBef>
              <a:spcAft>
                <a:spcPts val="0"/>
              </a:spcAft>
              <a:buClr>
                <a:srgbClr val="000000"/>
              </a:buClr>
              <a:buSzPts val="1100"/>
              <a:buFont typeface="Arial"/>
              <a:buNone/>
            </a:pPr>
            <a:r>
              <a:rPr lang="ja" sz="1200">
                <a:solidFill>
                  <a:srgbClr val="F37C53"/>
                </a:solidFill>
              </a:rPr>
              <a:t>❺　</a:t>
            </a:r>
            <a:r>
              <a:rPr lang="ja" sz="1200">
                <a:solidFill>
                  <a:srgbClr val="000000"/>
                </a:solidFill>
              </a:rPr>
              <a:t>ステータス</a:t>
            </a:r>
            <a:endParaRPr sz="1200">
              <a:solidFill>
                <a:srgbClr val="000000"/>
              </a:solidFill>
            </a:endParaRPr>
          </a:p>
          <a:p>
            <a:pPr indent="0" lvl="0" marL="0" rtl="0" algn="l">
              <a:spcBef>
                <a:spcPts val="0"/>
              </a:spcBef>
              <a:spcAft>
                <a:spcPts val="0"/>
              </a:spcAft>
              <a:buClr>
                <a:srgbClr val="000000"/>
              </a:buClr>
              <a:buSzPts val="1100"/>
              <a:buFont typeface="Arial"/>
              <a:buNone/>
            </a:pPr>
            <a:r>
              <a:rPr lang="ja" sz="1200">
                <a:solidFill>
                  <a:srgbClr val="F37C53"/>
                </a:solidFill>
              </a:rPr>
              <a:t>❻　</a:t>
            </a:r>
            <a:r>
              <a:rPr lang="ja" sz="1200">
                <a:solidFill>
                  <a:srgbClr val="000000"/>
                </a:solidFill>
              </a:rPr>
              <a:t>更新日時</a:t>
            </a:r>
            <a:endParaRPr sz="1200">
              <a:solidFill>
                <a:srgbClr val="000000"/>
              </a:solidFill>
            </a:endParaRPr>
          </a:p>
          <a:p>
            <a:pPr indent="0" lvl="0" marL="0" rtl="0" algn="l">
              <a:spcBef>
                <a:spcPts val="0"/>
              </a:spcBef>
              <a:spcAft>
                <a:spcPts val="0"/>
              </a:spcAft>
              <a:buClr>
                <a:srgbClr val="000000"/>
              </a:buClr>
              <a:buSzPts val="1100"/>
              <a:buFont typeface="Arial"/>
              <a:buNone/>
            </a:pPr>
            <a:r>
              <a:rPr lang="ja" sz="1200">
                <a:solidFill>
                  <a:srgbClr val="F37C53"/>
                </a:solidFill>
              </a:rPr>
              <a:t>❼　</a:t>
            </a:r>
            <a:r>
              <a:rPr lang="ja" sz="1200">
                <a:solidFill>
                  <a:srgbClr val="000000"/>
                </a:solidFill>
              </a:rPr>
              <a:t>ファイル・ステータス</a:t>
            </a:r>
            <a:endParaRPr sz="1200">
              <a:solidFill>
                <a:srgbClr val="000000"/>
              </a:solidFill>
            </a:endParaRPr>
          </a:p>
          <a:p>
            <a:pPr indent="0" lvl="0" marL="0" rtl="0" algn="l">
              <a:spcBef>
                <a:spcPts val="0"/>
              </a:spcBef>
              <a:spcAft>
                <a:spcPts val="0"/>
              </a:spcAft>
              <a:buClr>
                <a:srgbClr val="000000"/>
              </a:buClr>
              <a:buSzPts val="1100"/>
              <a:buFont typeface="Arial"/>
              <a:buNone/>
            </a:pPr>
            <a:r>
              <a:rPr lang="ja" sz="1200">
                <a:solidFill>
                  <a:srgbClr val="F37C53"/>
                </a:solidFill>
              </a:rPr>
              <a:t>❽　</a:t>
            </a:r>
            <a:r>
              <a:rPr lang="ja" sz="1200">
                <a:solidFill>
                  <a:srgbClr val="000000"/>
                </a:solidFill>
              </a:rPr>
              <a:t>メッセージ</a:t>
            </a:r>
            <a:endParaRPr sz="1200">
              <a:solidFill>
                <a:srgbClr val="000000"/>
              </a:solidFill>
            </a:endParaRPr>
          </a:p>
          <a:p>
            <a:pPr indent="0" lvl="0" marL="0" rtl="0" algn="l">
              <a:spcBef>
                <a:spcPts val="0"/>
              </a:spcBef>
              <a:spcAft>
                <a:spcPts val="0"/>
              </a:spcAft>
              <a:buClr>
                <a:srgbClr val="000000"/>
              </a:buClr>
              <a:buSzPts val="1100"/>
              <a:buFont typeface="Arial"/>
              <a:buNone/>
            </a:pPr>
            <a:r>
              <a:rPr lang="ja" sz="1200">
                <a:solidFill>
                  <a:srgbClr val="F37C53"/>
                </a:solidFill>
              </a:rPr>
              <a:t>❾　</a:t>
            </a:r>
            <a:r>
              <a:rPr lang="ja" sz="1200">
                <a:solidFill>
                  <a:srgbClr val="000000"/>
                </a:solidFill>
              </a:rPr>
              <a:t>編集</a:t>
            </a:r>
            <a:endParaRPr sz="1200">
              <a:solidFill>
                <a:srgbClr val="000000"/>
              </a:solidFill>
            </a:endParaRPr>
          </a:p>
          <a:p>
            <a:pPr indent="0" lvl="0" marL="0" rtl="0" algn="l">
              <a:spcBef>
                <a:spcPts val="0"/>
              </a:spcBef>
              <a:spcAft>
                <a:spcPts val="0"/>
              </a:spcAft>
              <a:buClr>
                <a:srgbClr val="000000"/>
              </a:buClr>
              <a:buSzPts val="1100"/>
              <a:buFont typeface="Arial"/>
              <a:buNone/>
            </a:pPr>
            <a:r>
              <a:rPr lang="ja" sz="1200">
                <a:solidFill>
                  <a:srgbClr val="F37C53"/>
                </a:solidFill>
              </a:rPr>
              <a:t>❿　</a:t>
            </a:r>
            <a:r>
              <a:rPr lang="ja" sz="1200">
                <a:solidFill>
                  <a:srgbClr val="000000"/>
                </a:solidFill>
              </a:rPr>
              <a:t>削除</a:t>
            </a:r>
            <a:endParaRPr sz="1200">
              <a:solidFill>
                <a:srgbClr val="000000"/>
              </a:solidFill>
            </a:endParaRPr>
          </a:p>
        </p:txBody>
      </p:sp>
      <p:sp>
        <p:nvSpPr>
          <p:cNvPr id="358" name="Google Shape;358;p25"/>
          <p:cNvSpPr txBox="1"/>
          <p:nvPr/>
        </p:nvSpPr>
        <p:spPr>
          <a:xfrm>
            <a:off x="2623500" y="1760525"/>
            <a:ext cx="291000" cy="1113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1100">
                <a:solidFill>
                  <a:srgbClr val="F37C53"/>
                </a:solidFill>
              </a:rPr>
              <a:t>❺</a:t>
            </a:r>
            <a:endParaRPr sz="1100">
              <a:solidFill>
                <a:srgbClr val="F37C53"/>
              </a:solidFill>
            </a:endParaRPr>
          </a:p>
        </p:txBody>
      </p:sp>
      <p:sp>
        <p:nvSpPr>
          <p:cNvPr id="359" name="Google Shape;359;p25"/>
          <p:cNvSpPr txBox="1"/>
          <p:nvPr/>
        </p:nvSpPr>
        <p:spPr>
          <a:xfrm>
            <a:off x="2958175" y="1734550"/>
            <a:ext cx="291000" cy="1113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1100">
                <a:solidFill>
                  <a:srgbClr val="F37C53"/>
                </a:solidFill>
              </a:rPr>
              <a:t>❻</a:t>
            </a:r>
            <a:endParaRPr sz="1100">
              <a:solidFill>
                <a:srgbClr val="F37C53"/>
              </a:solidFill>
            </a:endParaRPr>
          </a:p>
        </p:txBody>
      </p:sp>
      <p:sp>
        <p:nvSpPr>
          <p:cNvPr id="360" name="Google Shape;360;p25"/>
          <p:cNvSpPr txBox="1"/>
          <p:nvPr/>
        </p:nvSpPr>
        <p:spPr>
          <a:xfrm>
            <a:off x="3343025" y="1713750"/>
            <a:ext cx="291000" cy="1113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1100">
                <a:solidFill>
                  <a:srgbClr val="F37C53"/>
                </a:solidFill>
              </a:rPr>
              <a:t>❼</a:t>
            </a:r>
            <a:endParaRPr sz="1100">
              <a:solidFill>
                <a:srgbClr val="F37C53"/>
              </a:solidFill>
            </a:endParaRPr>
          </a:p>
        </p:txBody>
      </p:sp>
      <p:sp>
        <p:nvSpPr>
          <p:cNvPr id="361" name="Google Shape;361;p25"/>
          <p:cNvSpPr txBox="1"/>
          <p:nvPr/>
        </p:nvSpPr>
        <p:spPr>
          <a:xfrm>
            <a:off x="3627975" y="1713750"/>
            <a:ext cx="291000" cy="1113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1100">
                <a:solidFill>
                  <a:srgbClr val="F37C53"/>
                </a:solidFill>
              </a:rPr>
              <a:t>❽</a:t>
            </a:r>
            <a:endParaRPr sz="1100">
              <a:solidFill>
                <a:srgbClr val="F37C53"/>
              </a:solidFill>
            </a:endParaRPr>
          </a:p>
        </p:txBody>
      </p:sp>
      <p:sp>
        <p:nvSpPr>
          <p:cNvPr id="362" name="Google Shape;362;p25"/>
          <p:cNvSpPr txBox="1"/>
          <p:nvPr/>
        </p:nvSpPr>
        <p:spPr>
          <a:xfrm>
            <a:off x="3918975" y="1713750"/>
            <a:ext cx="291000" cy="1113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1100">
                <a:solidFill>
                  <a:srgbClr val="F37C53"/>
                </a:solidFill>
              </a:rPr>
              <a:t>❾</a:t>
            </a:r>
            <a:endParaRPr sz="1100">
              <a:solidFill>
                <a:srgbClr val="F37C53"/>
              </a:solidFill>
            </a:endParaRPr>
          </a:p>
        </p:txBody>
      </p:sp>
      <p:sp>
        <p:nvSpPr>
          <p:cNvPr id="363" name="Google Shape;363;p25"/>
          <p:cNvSpPr txBox="1"/>
          <p:nvPr/>
        </p:nvSpPr>
        <p:spPr>
          <a:xfrm>
            <a:off x="4158325" y="1713750"/>
            <a:ext cx="291000" cy="1113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1100">
                <a:solidFill>
                  <a:srgbClr val="F37C53"/>
                </a:solidFill>
              </a:rPr>
              <a:t>❿</a:t>
            </a:r>
            <a:endParaRPr sz="1100">
              <a:solidFill>
                <a:srgbClr val="F37C53"/>
              </a:solidFill>
            </a:endParaRPr>
          </a:p>
        </p:txBody>
      </p:sp>
      <p:sp>
        <p:nvSpPr>
          <p:cNvPr id="364" name="Google Shape;364;p25"/>
          <p:cNvSpPr txBox="1"/>
          <p:nvPr/>
        </p:nvSpPr>
        <p:spPr>
          <a:xfrm>
            <a:off x="4825850" y="3671625"/>
            <a:ext cx="35022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 sz="1000">
                <a:solidFill>
                  <a:srgbClr val="000000"/>
                </a:solidFill>
              </a:rPr>
              <a:t>項目に変更がないか確認　</a:t>
            </a:r>
            <a:endParaRPr sz="1000">
              <a:solidFill>
                <a:srgbClr val="000000"/>
              </a:solidFill>
            </a:endParaRPr>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1" name="Shape 2581"/>
        <p:cNvGrpSpPr/>
        <p:nvPr/>
      </p:nvGrpSpPr>
      <p:grpSpPr>
        <a:xfrm>
          <a:off x="0" y="0"/>
          <a:ext cx="0" cy="0"/>
          <a:chOff x="0" y="0"/>
          <a:chExt cx="0" cy="0"/>
        </a:xfrm>
      </p:grpSpPr>
      <p:sp>
        <p:nvSpPr>
          <p:cNvPr id="2582" name="Google Shape;2582;p133"/>
          <p:cNvSpPr txBox="1"/>
          <p:nvPr/>
        </p:nvSpPr>
        <p:spPr>
          <a:xfrm>
            <a:off x="8403350" y="4767275"/>
            <a:ext cx="620100" cy="273900"/>
          </a:xfrm>
          <a:prstGeom prst="rect">
            <a:avLst/>
          </a:prstGeom>
          <a:noFill/>
          <a:ln>
            <a:noFill/>
          </a:ln>
        </p:spPr>
        <p:txBody>
          <a:bodyPr anchorCtr="0" anchor="ctr" bIns="34275" lIns="68575" spcFirstLastPara="1" rIns="68575" wrap="square" tIns="34275">
            <a:noAutofit/>
          </a:bodyPr>
          <a:lstStyle/>
          <a:p>
            <a:pPr indent="0" lvl="0" marL="0" marR="0" rtl="0" algn="r">
              <a:spcBef>
                <a:spcPts val="0"/>
              </a:spcBef>
              <a:spcAft>
                <a:spcPts val="0"/>
              </a:spcAft>
              <a:buNone/>
            </a:pPr>
            <a:fld id="{00000000-1234-1234-1234-123412341234}" type="slidenum">
              <a:rPr lang="ja" sz="900">
                <a:solidFill>
                  <a:srgbClr val="888888"/>
                </a:solidFill>
                <a:latin typeface="Arial"/>
                <a:ea typeface="Arial"/>
                <a:cs typeface="Arial"/>
                <a:sym typeface="Arial"/>
              </a:rPr>
              <a:t>‹#›</a:t>
            </a:fld>
            <a:endParaRPr sz="900">
              <a:solidFill>
                <a:srgbClr val="888888"/>
              </a:solidFill>
              <a:latin typeface="Arial"/>
              <a:ea typeface="Arial"/>
              <a:cs typeface="Arial"/>
              <a:sym typeface="Arial"/>
            </a:endParaRPr>
          </a:p>
        </p:txBody>
      </p:sp>
      <p:sp>
        <p:nvSpPr>
          <p:cNvPr id="2583" name="Google Shape;2583;p133"/>
          <p:cNvSpPr/>
          <p:nvPr/>
        </p:nvSpPr>
        <p:spPr>
          <a:xfrm>
            <a:off x="0" y="0"/>
            <a:ext cx="9144000" cy="435600"/>
          </a:xfrm>
          <a:prstGeom prst="rect">
            <a:avLst/>
          </a:prstGeom>
          <a:gradFill>
            <a:gsLst>
              <a:gs pos="0">
                <a:srgbClr val="424242"/>
              </a:gs>
              <a:gs pos="100000">
                <a:srgbClr val="010101"/>
              </a:gs>
            </a:gsLst>
            <a:lin ang="540001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584" name="Google Shape;2584;p133"/>
          <p:cNvSpPr txBox="1"/>
          <p:nvPr/>
        </p:nvSpPr>
        <p:spPr>
          <a:xfrm>
            <a:off x="139875" y="80850"/>
            <a:ext cx="7724400" cy="273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dk1"/>
              </a:buClr>
              <a:buFont typeface="Arial"/>
              <a:buNone/>
            </a:pPr>
            <a:r>
              <a:rPr b="1" lang="ja">
                <a:solidFill>
                  <a:schemeClr val="lt1"/>
                </a:solidFill>
              </a:rPr>
              <a:t>研究者（決裁者アカウント）が研究者の発注を承認2.1 Admin4</a:t>
            </a:r>
            <a:endParaRPr b="1">
              <a:solidFill>
                <a:schemeClr val="lt1"/>
              </a:solidFill>
            </a:endParaRPr>
          </a:p>
          <a:p>
            <a:pPr indent="0" lvl="0" marL="0" rtl="0" algn="l">
              <a:spcBef>
                <a:spcPts val="0"/>
              </a:spcBef>
              <a:spcAft>
                <a:spcPts val="0"/>
              </a:spcAft>
              <a:buClr>
                <a:srgbClr val="000000"/>
              </a:buClr>
              <a:buFont typeface="Arial"/>
              <a:buNone/>
            </a:pPr>
            <a:r>
              <a:t/>
            </a:r>
            <a:endParaRPr b="1">
              <a:solidFill>
                <a:schemeClr val="lt1"/>
              </a:solidFill>
            </a:endParaRPr>
          </a:p>
        </p:txBody>
      </p:sp>
      <p:sp>
        <p:nvSpPr>
          <p:cNvPr id="2585" name="Google Shape;2585;p133"/>
          <p:cNvSpPr txBox="1"/>
          <p:nvPr/>
        </p:nvSpPr>
        <p:spPr>
          <a:xfrm>
            <a:off x="139875" y="458425"/>
            <a:ext cx="91440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 sz="1200" u="sng">
                <a:solidFill>
                  <a:schemeClr val="dk2"/>
                </a:solidFill>
              </a:rPr>
              <a:t>研究者 発注依頼済み 管理画面　商談詳細情報管理の画面（研究者が発注依頼済み 決裁者が発注承認前）</a:t>
            </a:r>
            <a:endParaRPr sz="1200" u="sng">
              <a:solidFill>
                <a:schemeClr val="dk2"/>
              </a:solidFill>
            </a:endParaRPr>
          </a:p>
          <a:p>
            <a:pPr indent="0" lvl="0" marL="0" rtl="0" algn="l">
              <a:spcBef>
                <a:spcPts val="0"/>
              </a:spcBef>
              <a:spcAft>
                <a:spcPts val="0"/>
              </a:spcAft>
              <a:buClr>
                <a:schemeClr val="dk1"/>
              </a:buClr>
              <a:buSzPts val="1100"/>
              <a:buFont typeface="Arial"/>
              <a:buNone/>
            </a:pPr>
            <a:r>
              <a:rPr lang="ja" sz="1200">
                <a:solidFill>
                  <a:srgbClr val="FF0000"/>
                </a:solidFill>
              </a:rPr>
              <a:t>修正案❶</a:t>
            </a:r>
            <a:endParaRPr sz="1200">
              <a:solidFill>
                <a:schemeClr val="dk2"/>
              </a:solidFill>
            </a:endParaRPr>
          </a:p>
        </p:txBody>
      </p:sp>
      <p:sp>
        <p:nvSpPr>
          <p:cNvPr id="2586" name="Google Shape;2586;p133"/>
          <p:cNvSpPr txBox="1"/>
          <p:nvPr/>
        </p:nvSpPr>
        <p:spPr>
          <a:xfrm>
            <a:off x="4789550" y="740525"/>
            <a:ext cx="3723900" cy="1877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ja" sz="1000">
                <a:solidFill>
                  <a:schemeClr val="dk1"/>
                </a:solidFill>
              </a:rPr>
              <a:t>・研究者お問い合わせで行う管理画面の調整と同様（IDの名称の調整など）</a:t>
            </a:r>
            <a:endParaRPr sz="1000">
              <a:solidFill>
                <a:schemeClr val="dk1"/>
              </a:solidFill>
            </a:endParaRPr>
          </a:p>
          <a:p>
            <a:pPr indent="0" lvl="0" marL="0" rtl="0" algn="l">
              <a:spcBef>
                <a:spcPts val="0"/>
              </a:spcBef>
              <a:spcAft>
                <a:spcPts val="0"/>
              </a:spcAft>
              <a:buClr>
                <a:schemeClr val="dk1"/>
              </a:buClr>
              <a:buSzPts val="1100"/>
              <a:buFont typeface="Arial"/>
              <a:buNone/>
            </a:pPr>
            <a:r>
              <a:t/>
            </a:r>
            <a:endParaRPr sz="1000">
              <a:solidFill>
                <a:schemeClr val="dk1"/>
              </a:solidFill>
            </a:endParaRPr>
          </a:p>
          <a:p>
            <a:pPr indent="0" lvl="0" marL="0" rtl="0" algn="l">
              <a:spcBef>
                <a:spcPts val="0"/>
              </a:spcBef>
              <a:spcAft>
                <a:spcPts val="0"/>
              </a:spcAft>
              <a:buClr>
                <a:schemeClr val="dk1"/>
              </a:buClr>
              <a:buSzPts val="1100"/>
              <a:buFont typeface="Arial"/>
              <a:buNone/>
            </a:pPr>
            <a:r>
              <a:rPr lang="ja" sz="1000">
                <a:solidFill>
                  <a:schemeClr val="dk1"/>
                </a:solidFill>
              </a:rPr>
              <a:t>以下</a:t>
            </a:r>
            <a:r>
              <a:rPr lang="ja" sz="1000" u="sng">
                <a:solidFill>
                  <a:schemeClr val="hlink"/>
                </a:solidFill>
                <a:hlinkClick action="ppaction://hlinksldjump" r:id="rId3"/>
              </a:rPr>
              <a:t>19ページ</a:t>
            </a:r>
            <a:r>
              <a:rPr lang="ja" sz="1000">
                <a:solidFill>
                  <a:schemeClr val="dk1"/>
                </a:solidFill>
              </a:rPr>
              <a:t>同様</a:t>
            </a:r>
            <a:endParaRPr sz="1000">
              <a:solidFill>
                <a:schemeClr val="dk1"/>
              </a:solidFill>
            </a:endParaRPr>
          </a:p>
          <a:p>
            <a:pPr indent="0" lvl="0" marL="0" rtl="0" algn="l">
              <a:spcBef>
                <a:spcPts val="0"/>
              </a:spcBef>
              <a:spcAft>
                <a:spcPts val="0"/>
              </a:spcAft>
              <a:buClr>
                <a:schemeClr val="dk1"/>
              </a:buClr>
              <a:buSzPts val="1100"/>
              <a:buFont typeface="Arial"/>
              <a:buNone/>
            </a:pPr>
            <a:r>
              <a:rPr lang="ja" sz="1000">
                <a:solidFill>
                  <a:schemeClr val="dk1"/>
                </a:solidFill>
              </a:rPr>
              <a:t>❶サプライヤーへのコメントとPO Noとプレビューを追加</a:t>
            </a:r>
            <a:endParaRPr sz="1000">
              <a:solidFill>
                <a:schemeClr val="dk1"/>
              </a:solidFill>
            </a:endParaRPr>
          </a:p>
          <a:p>
            <a:pPr indent="0" lvl="0" marL="0" rtl="0" algn="l">
              <a:spcBef>
                <a:spcPts val="0"/>
              </a:spcBef>
              <a:spcAft>
                <a:spcPts val="0"/>
              </a:spcAft>
              <a:buClr>
                <a:schemeClr val="dk1"/>
              </a:buClr>
              <a:buSzPts val="1100"/>
              <a:buFont typeface="Arial"/>
              <a:buNone/>
            </a:pPr>
            <a:r>
              <a:rPr lang="ja" sz="1000">
                <a:solidFill>
                  <a:schemeClr val="dk1"/>
                </a:solidFill>
              </a:rPr>
              <a:t>❷「保存」ボタンは下書き保存。</a:t>
            </a:r>
            <a:endParaRPr sz="1000">
              <a:solidFill>
                <a:schemeClr val="dk1"/>
              </a:solidFill>
            </a:endParaRPr>
          </a:p>
          <a:p>
            <a:pPr indent="0" lvl="0" marL="0" rtl="0" algn="l">
              <a:spcBef>
                <a:spcPts val="0"/>
              </a:spcBef>
              <a:spcAft>
                <a:spcPts val="0"/>
              </a:spcAft>
              <a:buClr>
                <a:schemeClr val="dk1"/>
              </a:buClr>
              <a:buSzPts val="1100"/>
              <a:buFont typeface="Arial"/>
              <a:buNone/>
            </a:pPr>
            <a:r>
              <a:rPr lang="ja" sz="1000">
                <a:solidFill>
                  <a:schemeClr val="dk1"/>
                </a:solidFill>
              </a:rPr>
              <a:t>❸「プレビュー」で「発注書（サプライヤー宛）」形式の確認画面が立ち上がり、「送付／閉じる／保存」</a:t>
            </a:r>
            <a:endParaRPr sz="1000">
              <a:solidFill>
                <a:schemeClr val="dk1"/>
              </a:solidFill>
            </a:endParaRPr>
          </a:p>
          <a:p>
            <a:pPr indent="0" lvl="0" marL="0" rtl="0" algn="l">
              <a:spcBef>
                <a:spcPts val="0"/>
              </a:spcBef>
              <a:spcAft>
                <a:spcPts val="0"/>
              </a:spcAft>
              <a:buClr>
                <a:schemeClr val="dk1"/>
              </a:buClr>
              <a:buSzPts val="1100"/>
              <a:buFont typeface="Arial"/>
              <a:buNone/>
            </a:pPr>
            <a:r>
              <a:rPr lang="ja" sz="1000">
                <a:solidFill>
                  <a:schemeClr val="dk1"/>
                </a:solidFill>
              </a:rPr>
              <a:t>❹「発注書（CB宛）」ダウンロードのプレビューで確認画面が立ち上がる</a:t>
            </a:r>
            <a:endParaRPr sz="1000">
              <a:solidFill>
                <a:schemeClr val="dk1"/>
              </a:solidFill>
            </a:endParaRPr>
          </a:p>
          <a:p>
            <a:pPr indent="0" lvl="0" marL="0" rtl="0" algn="l">
              <a:spcBef>
                <a:spcPts val="0"/>
              </a:spcBef>
              <a:spcAft>
                <a:spcPts val="0"/>
              </a:spcAft>
              <a:buClr>
                <a:schemeClr val="dk1"/>
              </a:buClr>
              <a:buSzPts val="1100"/>
              <a:buFont typeface="Arial"/>
              <a:buNone/>
            </a:pPr>
            <a:r>
              <a:rPr lang="ja" sz="1000">
                <a:solidFill>
                  <a:schemeClr val="dk1"/>
                </a:solidFill>
              </a:rPr>
              <a:t>❺「発注承認」のステータスができる</a:t>
            </a:r>
            <a:endParaRPr sz="1000">
              <a:solidFill>
                <a:schemeClr val="dk1"/>
              </a:solidFill>
            </a:endParaRPr>
          </a:p>
        </p:txBody>
      </p:sp>
      <p:pic>
        <p:nvPicPr>
          <p:cNvPr id="2587" name="Google Shape;2587;p133"/>
          <p:cNvPicPr preferRelativeResize="0"/>
          <p:nvPr/>
        </p:nvPicPr>
        <p:blipFill>
          <a:blip r:embed="rId4">
            <a:alphaModFix/>
          </a:blip>
          <a:stretch>
            <a:fillRect/>
          </a:stretch>
        </p:blipFill>
        <p:spPr>
          <a:xfrm>
            <a:off x="577525" y="1088725"/>
            <a:ext cx="3432626" cy="3815850"/>
          </a:xfrm>
          <a:prstGeom prst="rect">
            <a:avLst/>
          </a:prstGeom>
          <a:noFill/>
          <a:ln>
            <a:noFill/>
          </a:ln>
          <a:effectLst>
            <a:outerShdw blurRad="57150" rotWithShape="0" algn="bl" dir="5400000" dist="19050">
              <a:srgbClr val="000000">
                <a:alpha val="50000"/>
              </a:srgbClr>
            </a:outerShdw>
          </a:effectLst>
        </p:spPr>
      </p:pic>
      <p:sp>
        <p:nvSpPr>
          <p:cNvPr id="2588" name="Google Shape;2588;p133"/>
          <p:cNvSpPr/>
          <p:nvPr/>
        </p:nvSpPr>
        <p:spPr>
          <a:xfrm>
            <a:off x="614950" y="3638695"/>
            <a:ext cx="3395100" cy="9417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2589" name="Google Shape;2589;p133"/>
          <p:cNvCxnSpPr/>
          <p:nvPr/>
        </p:nvCxnSpPr>
        <p:spPr>
          <a:xfrm flipH="1" rot="10800000">
            <a:off x="3390000" y="2039400"/>
            <a:ext cx="1388100" cy="2196600"/>
          </a:xfrm>
          <a:prstGeom prst="straightConnector1">
            <a:avLst/>
          </a:prstGeom>
          <a:noFill/>
          <a:ln cap="flat" cmpd="sng" w="9525">
            <a:solidFill>
              <a:srgbClr val="595959"/>
            </a:solidFill>
            <a:prstDash val="solid"/>
            <a:round/>
            <a:headEnd len="med" w="med" type="none"/>
            <a:tailEnd len="med" w="med" type="triangle"/>
          </a:ln>
        </p:spPr>
      </p:cxnSp>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3" name="Shape 2593"/>
        <p:cNvGrpSpPr/>
        <p:nvPr/>
      </p:nvGrpSpPr>
      <p:grpSpPr>
        <a:xfrm>
          <a:off x="0" y="0"/>
          <a:ext cx="0" cy="0"/>
          <a:chOff x="0" y="0"/>
          <a:chExt cx="0" cy="0"/>
        </a:xfrm>
      </p:grpSpPr>
      <p:sp>
        <p:nvSpPr>
          <p:cNvPr id="2594" name="Google Shape;2594;p134"/>
          <p:cNvSpPr txBox="1"/>
          <p:nvPr/>
        </p:nvSpPr>
        <p:spPr>
          <a:xfrm>
            <a:off x="8403350" y="4767275"/>
            <a:ext cx="620100" cy="273900"/>
          </a:xfrm>
          <a:prstGeom prst="rect">
            <a:avLst/>
          </a:prstGeom>
          <a:noFill/>
          <a:ln>
            <a:noFill/>
          </a:ln>
        </p:spPr>
        <p:txBody>
          <a:bodyPr anchorCtr="0" anchor="ctr" bIns="34275" lIns="68575" spcFirstLastPara="1" rIns="68575" wrap="square" tIns="34275">
            <a:noAutofit/>
          </a:bodyPr>
          <a:lstStyle/>
          <a:p>
            <a:pPr indent="0" lvl="0" marL="0" marR="0" rtl="0" algn="r">
              <a:spcBef>
                <a:spcPts val="0"/>
              </a:spcBef>
              <a:spcAft>
                <a:spcPts val="0"/>
              </a:spcAft>
              <a:buNone/>
            </a:pPr>
            <a:fld id="{00000000-1234-1234-1234-123412341234}" type="slidenum">
              <a:rPr lang="ja" sz="900">
                <a:solidFill>
                  <a:srgbClr val="888888"/>
                </a:solidFill>
                <a:latin typeface="Arial"/>
                <a:ea typeface="Arial"/>
                <a:cs typeface="Arial"/>
                <a:sym typeface="Arial"/>
              </a:rPr>
              <a:t>‹#›</a:t>
            </a:fld>
            <a:endParaRPr sz="900">
              <a:solidFill>
                <a:srgbClr val="888888"/>
              </a:solidFill>
              <a:latin typeface="Arial"/>
              <a:ea typeface="Arial"/>
              <a:cs typeface="Arial"/>
              <a:sym typeface="Arial"/>
            </a:endParaRPr>
          </a:p>
        </p:txBody>
      </p:sp>
      <p:sp>
        <p:nvSpPr>
          <p:cNvPr id="2595" name="Google Shape;2595;p134"/>
          <p:cNvSpPr txBox="1"/>
          <p:nvPr/>
        </p:nvSpPr>
        <p:spPr>
          <a:xfrm>
            <a:off x="0" y="23650"/>
            <a:ext cx="8637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ja">
                <a:solidFill>
                  <a:schemeClr val="dk1"/>
                </a:solidFill>
              </a:rPr>
              <a:t>研究者発注済み～決裁者発注承認前までのメール流れ（決裁者あり）</a:t>
            </a:r>
            <a:endParaRPr b="1">
              <a:solidFill>
                <a:schemeClr val="dk1"/>
              </a:solidFill>
            </a:endParaRPr>
          </a:p>
        </p:txBody>
      </p:sp>
      <p:sp>
        <p:nvSpPr>
          <p:cNvPr id="2596" name="Google Shape;2596;p134"/>
          <p:cNvSpPr txBox="1"/>
          <p:nvPr/>
        </p:nvSpPr>
        <p:spPr>
          <a:xfrm>
            <a:off x="139875" y="534625"/>
            <a:ext cx="1770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 sz="1200" u="sng">
                <a:solidFill>
                  <a:schemeClr val="dk2"/>
                </a:solidFill>
              </a:rPr>
              <a:t>現状</a:t>
            </a:r>
            <a:endParaRPr sz="1200">
              <a:solidFill>
                <a:srgbClr val="FF0000"/>
              </a:solidFill>
            </a:endParaRPr>
          </a:p>
        </p:txBody>
      </p:sp>
      <p:sp>
        <p:nvSpPr>
          <p:cNvPr id="2597" name="Google Shape;2597;p134"/>
          <p:cNvSpPr/>
          <p:nvPr/>
        </p:nvSpPr>
        <p:spPr>
          <a:xfrm>
            <a:off x="325575" y="1145075"/>
            <a:ext cx="1198800" cy="4356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ja" sz="1000"/>
              <a:t>研究者</a:t>
            </a:r>
            <a:endParaRPr sz="1000"/>
          </a:p>
          <a:p>
            <a:pPr indent="0" lvl="0" marL="0" rtl="0" algn="ctr">
              <a:spcBef>
                <a:spcPts val="0"/>
              </a:spcBef>
              <a:spcAft>
                <a:spcPts val="0"/>
              </a:spcAft>
              <a:buNone/>
            </a:pPr>
            <a:r>
              <a:rPr lang="ja" sz="1000"/>
              <a:t>発注開始</a:t>
            </a:r>
            <a:endParaRPr sz="1000"/>
          </a:p>
        </p:txBody>
      </p:sp>
      <p:cxnSp>
        <p:nvCxnSpPr>
          <p:cNvPr id="2598" name="Google Shape;2598;p134"/>
          <p:cNvCxnSpPr>
            <a:stCxn id="2597" idx="3"/>
            <a:endCxn id="2599" idx="1"/>
          </p:cNvCxnSpPr>
          <p:nvPr/>
        </p:nvCxnSpPr>
        <p:spPr>
          <a:xfrm>
            <a:off x="1524375" y="1362875"/>
            <a:ext cx="475500" cy="0"/>
          </a:xfrm>
          <a:prstGeom prst="straightConnector1">
            <a:avLst/>
          </a:prstGeom>
          <a:noFill/>
          <a:ln cap="flat" cmpd="sng" w="9525">
            <a:solidFill>
              <a:srgbClr val="595959"/>
            </a:solidFill>
            <a:prstDash val="solid"/>
            <a:round/>
            <a:headEnd len="med" w="med" type="none"/>
            <a:tailEnd len="med" w="med" type="triangle"/>
          </a:ln>
        </p:spPr>
      </p:cxnSp>
      <p:sp>
        <p:nvSpPr>
          <p:cNvPr id="2600" name="Google Shape;2600;p134"/>
          <p:cNvSpPr txBox="1"/>
          <p:nvPr/>
        </p:nvSpPr>
        <p:spPr>
          <a:xfrm>
            <a:off x="139875" y="784575"/>
            <a:ext cx="16068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ja" sz="800">
                <a:solidFill>
                  <a:srgbClr val="595959"/>
                </a:solidFill>
              </a:rPr>
              <a:t>研究者（決裁者アカウント）が研究者の発注を承認2.1 Front1</a:t>
            </a:r>
            <a:endParaRPr sz="800">
              <a:solidFill>
                <a:srgbClr val="595959"/>
              </a:solidFill>
            </a:endParaRPr>
          </a:p>
        </p:txBody>
      </p:sp>
      <p:sp>
        <p:nvSpPr>
          <p:cNvPr id="2599" name="Google Shape;2599;p134"/>
          <p:cNvSpPr/>
          <p:nvPr/>
        </p:nvSpPr>
        <p:spPr>
          <a:xfrm>
            <a:off x="1999883" y="1145075"/>
            <a:ext cx="1198800" cy="4356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ja" sz="1000"/>
              <a:t>ステータス</a:t>
            </a:r>
            <a:endParaRPr sz="1000"/>
          </a:p>
          <a:p>
            <a:pPr indent="0" lvl="0" marL="0" rtl="0" algn="ctr">
              <a:spcBef>
                <a:spcPts val="0"/>
              </a:spcBef>
              <a:spcAft>
                <a:spcPts val="0"/>
              </a:spcAft>
              <a:buNone/>
            </a:pPr>
            <a:r>
              <a:rPr lang="ja" sz="1000"/>
              <a:t>「見積り」</a:t>
            </a:r>
            <a:endParaRPr sz="1000"/>
          </a:p>
        </p:txBody>
      </p:sp>
      <p:sp>
        <p:nvSpPr>
          <p:cNvPr id="2601" name="Google Shape;2601;p134"/>
          <p:cNvSpPr txBox="1"/>
          <p:nvPr/>
        </p:nvSpPr>
        <p:spPr>
          <a:xfrm>
            <a:off x="229875" y="2122388"/>
            <a:ext cx="1770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 sz="1200" u="sng">
                <a:solidFill>
                  <a:srgbClr val="FF0000"/>
                </a:solidFill>
              </a:rPr>
              <a:t>修正案</a:t>
            </a:r>
            <a:endParaRPr sz="1200">
              <a:solidFill>
                <a:srgbClr val="FF0000"/>
              </a:solidFill>
            </a:endParaRPr>
          </a:p>
        </p:txBody>
      </p:sp>
      <p:sp>
        <p:nvSpPr>
          <p:cNvPr id="2602" name="Google Shape;2602;p134"/>
          <p:cNvSpPr/>
          <p:nvPr/>
        </p:nvSpPr>
        <p:spPr>
          <a:xfrm>
            <a:off x="325575" y="2815600"/>
            <a:ext cx="1198800" cy="4356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ja" sz="1000"/>
              <a:t>研究者</a:t>
            </a:r>
            <a:endParaRPr sz="1000"/>
          </a:p>
          <a:p>
            <a:pPr indent="0" lvl="0" marL="0" rtl="0" algn="ctr">
              <a:spcBef>
                <a:spcPts val="0"/>
              </a:spcBef>
              <a:spcAft>
                <a:spcPts val="0"/>
              </a:spcAft>
              <a:buNone/>
            </a:pPr>
            <a:r>
              <a:rPr lang="ja" sz="1000"/>
              <a:t>発注開始</a:t>
            </a:r>
            <a:endParaRPr sz="1000"/>
          </a:p>
        </p:txBody>
      </p:sp>
      <p:cxnSp>
        <p:nvCxnSpPr>
          <p:cNvPr id="2603" name="Google Shape;2603;p134"/>
          <p:cNvCxnSpPr>
            <a:stCxn id="2602" idx="3"/>
            <a:endCxn id="2604" idx="1"/>
          </p:cNvCxnSpPr>
          <p:nvPr/>
        </p:nvCxnSpPr>
        <p:spPr>
          <a:xfrm>
            <a:off x="1524375" y="3033400"/>
            <a:ext cx="475500" cy="0"/>
          </a:xfrm>
          <a:prstGeom prst="straightConnector1">
            <a:avLst/>
          </a:prstGeom>
          <a:noFill/>
          <a:ln cap="flat" cmpd="sng" w="9525">
            <a:solidFill>
              <a:srgbClr val="595959"/>
            </a:solidFill>
            <a:prstDash val="solid"/>
            <a:round/>
            <a:headEnd len="med" w="med" type="none"/>
            <a:tailEnd len="med" w="med" type="triangle"/>
          </a:ln>
        </p:spPr>
      </p:cxnSp>
      <p:sp>
        <p:nvSpPr>
          <p:cNvPr id="2605" name="Google Shape;2605;p134"/>
          <p:cNvSpPr txBox="1"/>
          <p:nvPr/>
        </p:nvSpPr>
        <p:spPr>
          <a:xfrm>
            <a:off x="81750" y="2455100"/>
            <a:ext cx="16650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ja" sz="800">
                <a:solidFill>
                  <a:schemeClr val="dk2"/>
                </a:solidFill>
              </a:rPr>
              <a:t>研究者（決裁者アカウント）が研究者の発注を承認2.1 Front1</a:t>
            </a:r>
            <a:endParaRPr sz="800">
              <a:solidFill>
                <a:srgbClr val="595959"/>
              </a:solidFill>
            </a:endParaRPr>
          </a:p>
        </p:txBody>
      </p:sp>
      <p:sp>
        <p:nvSpPr>
          <p:cNvPr id="2604" name="Google Shape;2604;p134"/>
          <p:cNvSpPr/>
          <p:nvPr/>
        </p:nvSpPr>
        <p:spPr>
          <a:xfrm>
            <a:off x="1999883" y="2815600"/>
            <a:ext cx="1198800" cy="4356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ja" sz="1000">
                <a:solidFill>
                  <a:schemeClr val="dk1"/>
                </a:solidFill>
              </a:rPr>
              <a:t>ステータス</a:t>
            </a:r>
            <a:endParaRPr sz="1000">
              <a:solidFill>
                <a:schemeClr val="dk1"/>
              </a:solidFill>
            </a:endParaRPr>
          </a:p>
          <a:p>
            <a:pPr indent="0" lvl="0" marL="0" rtl="0" algn="ctr">
              <a:spcBef>
                <a:spcPts val="0"/>
              </a:spcBef>
              <a:spcAft>
                <a:spcPts val="0"/>
              </a:spcAft>
              <a:buNone/>
            </a:pPr>
            <a:r>
              <a:rPr lang="ja" sz="1000">
                <a:solidFill>
                  <a:schemeClr val="dk1"/>
                </a:solidFill>
              </a:rPr>
              <a:t>「発注依頼」</a:t>
            </a:r>
            <a:endParaRPr sz="1000"/>
          </a:p>
        </p:txBody>
      </p:sp>
      <p:cxnSp>
        <p:nvCxnSpPr>
          <p:cNvPr id="2606" name="Google Shape;2606;p134"/>
          <p:cNvCxnSpPr>
            <a:stCxn id="2607" idx="3"/>
            <a:endCxn id="2608" idx="1"/>
          </p:cNvCxnSpPr>
          <p:nvPr/>
        </p:nvCxnSpPr>
        <p:spPr>
          <a:xfrm>
            <a:off x="3198675" y="3033400"/>
            <a:ext cx="318300" cy="0"/>
          </a:xfrm>
          <a:prstGeom prst="straightConnector1">
            <a:avLst/>
          </a:prstGeom>
          <a:noFill/>
          <a:ln cap="flat" cmpd="sng" w="9525">
            <a:solidFill>
              <a:srgbClr val="595959"/>
            </a:solidFill>
            <a:prstDash val="solid"/>
            <a:round/>
            <a:headEnd len="med" w="med" type="none"/>
            <a:tailEnd len="med" w="med" type="triangle"/>
          </a:ln>
        </p:spPr>
      </p:cxnSp>
      <p:sp>
        <p:nvSpPr>
          <p:cNvPr id="2608" name="Google Shape;2608;p134"/>
          <p:cNvSpPr/>
          <p:nvPr/>
        </p:nvSpPr>
        <p:spPr>
          <a:xfrm>
            <a:off x="3516975" y="2815600"/>
            <a:ext cx="1957200" cy="4356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ja" sz="1000"/>
              <a:t>研究者宛 メール</a:t>
            </a:r>
            <a:endParaRPr sz="1000"/>
          </a:p>
          <a:p>
            <a:pPr indent="0" lvl="0" marL="0" rtl="0" algn="ctr">
              <a:spcBef>
                <a:spcPts val="0"/>
              </a:spcBef>
              <a:spcAft>
                <a:spcPts val="0"/>
              </a:spcAft>
              <a:buNone/>
            </a:pPr>
            <a:r>
              <a:rPr lang="ja" sz="1000"/>
              <a:t>14 発注依頼(M2)</a:t>
            </a:r>
            <a:endParaRPr sz="1000"/>
          </a:p>
        </p:txBody>
      </p:sp>
      <p:sp>
        <p:nvSpPr>
          <p:cNvPr id="2609" name="Google Shape;2609;p134"/>
          <p:cNvSpPr/>
          <p:nvPr/>
        </p:nvSpPr>
        <p:spPr>
          <a:xfrm>
            <a:off x="3516975" y="3437200"/>
            <a:ext cx="2580900" cy="4356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ja" sz="1000"/>
              <a:t>研究者（決裁者アカウント）宛 メール</a:t>
            </a:r>
            <a:endParaRPr sz="1000"/>
          </a:p>
          <a:p>
            <a:pPr indent="0" lvl="0" marL="0" rtl="0" algn="ctr">
              <a:spcBef>
                <a:spcPts val="0"/>
              </a:spcBef>
              <a:spcAft>
                <a:spcPts val="0"/>
              </a:spcAft>
              <a:buNone/>
            </a:pPr>
            <a:r>
              <a:rPr lang="ja" sz="1000"/>
              <a:t>13 発注依頼(M3)</a:t>
            </a:r>
            <a:endParaRPr sz="1000"/>
          </a:p>
        </p:txBody>
      </p:sp>
      <p:cxnSp>
        <p:nvCxnSpPr>
          <p:cNvPr id="2610" name="Google Shape;2610;p134"/>
          <p:cNvCxnSpPr>
            <a:stCxn id="2607" idx="3"/>
            <a:endCxn id="2609" idx="1"/>
          </p:cNvCxnSpPr>
          <p:nvPr/>
        </p:nvCxnSpPr>
        <p:spPr>
          <a:xfrm>
            <a:off x="3198675" y="3033400"/>
            <a:ext cx="318300" cy="621600"/>
          </a:xfrm>
          <a:prstGeom prst="straightConnector1">
            <a:avLst/>
          </a:prstGeom>
          <a:noFill/>
          <a:ln cap="flat" cmpd="sng" w="9525">
            <a:solidFill>
              <a:srgbClr val="595959"/>
            </a:solidFill>
            <a:prstDash val="solid"/>
            <a:round/>
            <a:headEnd len="med" w="med" type="none"/>
            <a:tailEnd len="med" w="med" type="triangle"/>
          </a:ln>
        </p:spPr>
      </p:cxnSp>
      <p:cxnSp>
        <p:nvCxnSpPr>
          <p:cNvPr id="2611" name="Google Shape;2611;p134"/>
          <p:cNvCxnSpPr>
            <a:stCxn id="2612" idx="3"/>
            <a:endCxn id="2613" idx="1"/>
          </p:cNvCxnSpPr>
          <p:nvPr/>
        </p:nvCxnSpPr>
        <p:spPr>
          <a:xfrm>
            <a:off x="3198675" y="1362879"/>
            <a:ext cx="318300" cy="0"/>
          </a:xfrm>
          <a:prstGeom prst="straightConnector1">
            <a:avLst/>
          </a:prstGeom>
          <a:noFill/>
          <a:ln cap="flat" cmpd="sng" w="9525">
            <a:solidFill>
              <a:srgbClr val="595959"/>
            </a:solidFill>
            <a:prstDash val="solid"/>
            <a:round/>
            <a:headEnd len="med" w="med" type="none"/>
            <a:tailEnd len="med" w="med" type="triangle"/>
          </a:ln>
        </p:spPr>
      </p:cxnSp>
      <p:sp>
        <p:nvSpPr>
          <p:cNvPr id="2613" name="Google Shape;2613;p134"/>
          <p:cNvSpPr/>
          <p:nvPr/>
        </p:nvSpPr>
        <p:spPr>
          <a:xfrm>
            <a:off x="3516975" y="1145079"/>
            <a:ext cx="1957200" cy="4356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ja" sz="1000"/>
              <a:t>研究者宛 メール</a:t>
            </a:r>
            <a:endParaRPr sz="1000"/>
          </a:p>
          <a:p>
            <a:pPr indent="0" lvl="0" marL="0" rtl="0" algn="ctr">
              <a:spcBef>
                <a:spcPts val="0"/>
              </a:spcBef>
              <a:spcAft>
                <a:spcPts val="0"/>
              </a:spcAft>
              <a:buNone/>
            </a:pPr>
            <a:r>
              <a:rPr lang="ja" sz="1000"/>
              <a:t>14 発注依頼(M2)</a:t>
            </a:r>
            <a:endParaRPr sz="1000"/>
          </a:p>
        </p:txBody>
      </p:sp>
      <p:sp>
        <p:nvSpPr>
          <p:cNvPr id="2614" name="Google Shape;2614;p134"/>
          <p:cNvSpPr/>
          <p:nvPr/>
        </p:nvSpPr>
        <p:spPr>
          <a:xfrm>
            <a:off x="3516975" y="1766679"/>
            <a:ext cx="2580900" cy="4356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ja" sz="1000"/>
              <a:t>研究者（決裁者アカウント）宛 メール</a:t>
            </a:r>
            <a:endParaRPr sz="1000"/>
          </a:p>
          <a:p>
            <a:pPr indent="0" lvl="0" marL="0" rtl="0" algn="ctr">
              <a:spcBef>
                <a:spcPts val="0"/>
              </a:spcBef>
              <a:spcAft>
                <a:spcPts val="0"/>
              </a:spcAft>
              <a:buNone/>
            </a:pPr>
            <a:r>
              <a:rPr lang="ja" sz="1000"/>
              <a:t>13 発注依頼(M3)</a:t>
            </a:r>
            <a:endParaRPr sz="1000"/>
          </a:p>
        </p:txBody>
      </p:sp>
      <p:cxnSp>
        <p:nvCxnSpPr>
          <p:cNvPr id="2615" name="Google Shape;2615;p134"/>
          <p:cNvCxnSpPr>
            <a:stCxn id="2612" idx="3"/>
            <a:endCxn id="2614" idx="1"/>
          </p:cNvCxnSpPr>
          <p:nvPr/>
        </p:nvCxnSpPr>
        <p:spPr>
          <a:xfrm>
            <a:off x="3198675" y="1362879"/>
            <a:ext cx="318300" cy="621600"/>
          </a:xfrm>
          <a:prstGeom prst="straightConnector1">
            <a:avLst/>
          </a:prstGeom>
          <a:noFill/>
          <a:ln cap="flat" cmpd="sng" w="9525">
            <a:solidFill>
              <a:srgbClr val="595959"/>
            </a:solidFill>
            <a:prstDash val="solid"/>
            <a:round/>
            <a:headEnd len="med" w="med" type="none"/>
            <a:tailEnd len="med" w="med" type="triangle"/>
          </a:ln>
        </p:spPr>
      </p:cxnSp>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9" name="Shape 2619"/>
        <p:cNvGrpSpPr/>
        <p:nvPr/>
      </p:nvGrpSpPr>
      <p:grpSpPr>
        <a:xfrm>
          <a:off x="0" y="0"/>
          <a:ext cx="0" cy="0"/>
          <a:chOff x="0" y="0"/>
          <a:chExt cx="0" cy="0"/>
        </a:xfrm>
      </p:grpSpPr>
      <p:sp>
        <p:nvSpPr>
          <p:cNvPr id="2620" name="Google Shape;2620;p135"/>
          <p:cNvSpPr txBox="1"/>
          <p:nvPr/>
        </p:nvSpPr>
        <p:spPr>
          <a:xfrm>
            <a:off x="8403350" y="4767275"/>
            <a:ext cx="620100" cy="273900"/>
          </a:xfrm>
          <a:prstGeom prst="rect">
            <a:avLst/>
          </a:prstGeom>
          <a:noFill/>
          <a:ln>
            <a:noFill/>
          </a:ln>
        </p:spPr>
        <p:txBody>
          <a:bodyPr anchorCtr="0" anchor="ctr" bIns="34275" lIns="68575" spcFirstLastPara="1" rIns="68575" wrap="square" tIns="34275">
            <a:noAutofit/>
          </a:bodyPr>
          <a:lstStyle/>
          <a:p>
            <a:pPr indent="0" lvl="0" marL="0" marR="0" rtl="0" algn="r">
              <a:spcBef>
                <a:spcPts val="0"/>
              </a:spcBef>
              <a:spcAft>
                <a:spcPts val="0"/>
              </a:spcAft>
              <a:buNone/>
            </a:pPr>
            <a:fld id="{00000000-1234-1234-1234-123412341234}" type="slidenum">
              <a:rPr lang="ja" sz="900">
                <a:solidFill>
                  <a:srgbClr val="888888"/>
                </a:solidFill>
                <a:latin typeface="Arial"/>
                <a:ea typeface="Arial"/>
                <a:cs typeface="Arial"/>
                <a:sym typeface="Arial"/>
              </a:rPr>
              <a:t>‹#›</a:t>
            </a:fld>
            <a:endParaRPr sz="900">
              <a:solidFill>
                <a:srgbClr val="888888"/>
              </a:solidFill>
              <a:latin typeface="Arial"/>
              <a:ea typeface="Arial"/>
              <a:cs typeface="Arial"/>
              <a:sym typeface="Arial"/>
            </a:endParaRPr>
          </a:p>
        </p:txBody>
      </p:sp>
      <p:sp>
        <p:nvSpPr>
          <p:cNvPr id="2621" name="Google Shape;2621;p135"/>
          <p:cNvSpPr/>
          <p:nvPr/>
        </p:nvSpPr>
        <p:spPr>
          <a:xfrm>
            <a:off x="0" y="0"/>
            <a:ext cx="9144000" cy="435600"/>
          </a:xfrm>
          <a:prstGeom prst="rect">
            <a:avLst/>
          </a:prstGeom>
          <a:gradFill>
            <a:gsLst>
              <a:gs pos="0">
                <a:srgbClr val="424242"/>
              </a:gs>
              <a:gs pos="100000">
                <a:srgbClr val="010101"/>
              </a:gs>
            </a:gsLst>
            <a:lin ang="540001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622" name="Google Shape;2622;p135"/>
          <p:cNvSpPr txBox="1"/>
          <p:nvPr/>
        </p:nvSpPr>
        <p:spPr>
          <a:xfrm>
            <a:off x="139875" y="80850"/>
            <a:ext cx="7724400" cy="273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dk1"/>
              </a:buClr>
              <a:buFont typeface="Arial"/>
              <a:buNone/>
            </a:pPr>
            <a:r>
              <a:rPr b="1" lang="ja">
                <a:solidFill>
                  <a:schemeClr val="lt1"/>
                </a:solidFill>
              </a:rPr>
              <a:t>研究者（決裁者アカウント）が研究者の発注を承認2.1 Mail1</a:t>
            </a:r>
            <a:endParaRPr b="1">
              <a:solidFill>
                <a:schemeClr val="lt1"/>
              </a:solidFill>
            </a:endParaRPr>
          </a:p>
        </p:txBody>
      </p:sp>
      <p:sp>
        <p:nvSpPr>
          <p:cNvPr id="2623" name="Google Shape;2623;p135"/>
          <p:cNvSpPr txBox="1"/>
          <p:nvPr/>
        </p:nvSpPr>
        <p:spPr>
          <a:xfrm>
            <a:off x="139875" y="458425"/>
            <a:ext cx="85767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 sz="1200" u="sng">
                <a:solidFill>
                  <a:schemeClr val="dk2"/>
                </a:solidFill>
              </a:rPr>
              <a:t>研究者 発注依頼済み 研究者宛（研究者が発注依頼済み 決裁者が発注承認前）</a:t>
            </a:r>
            <a:endParaRPr sz="1200" u="sng">
              <a:solidFill>
                <a:schemeClr val="dk2"/>
              </a:solidFill>
            </a:endParaRPr>
          </a:p>
          <a:p>
            <a:pPr indent="0" lvl="0" marL="0" rtl="0" algn="l">
              <a:spcBef>
                <a:spcPts val="0"/>
              </a:spcBef>
              <a:spcAft>
                <a:spcPts val="0"/>
              </a:spcAft>
              <a:buNone/>
            </a:pPr>
            <a:r>
              <a:t/>
            </a:r>
            <a:endParaRPr sz="1200" u="sng">
              <a:solidFill>
                <a:schemeClr val="dk2"/>
              </a:solidFill>
            </a:endParaRPr>
          </a:p>
          <a:p>
            <a:pPr indent="0" lvl="0" marL="0" rtl="0" algn="l">
              <a:spcBef>
                <a:spcPts val="0"/>
              </a:spcBef>
              <a:spcAft>
                <a:spcPts val="0"/>
              </a:spcAft>
              <a:buClr>
                <a:schemeClr val="dk1"/>
              </a:buClr>
              <a:buSzPts val="1100"/>
              <a:buFont typeface="Arial"/>
              <a:buNone/>
            </a:pPr>
            <a:r>
              <a:rPr lang="ja" sz="1200">
                <a:solidFill>
                  <a:schemeClr val="dk2"/>
                </a:solidFill>
              </a:rPr>
              <a:t>現状</a:t>
            </a:r>
            <a:endParaRPr sz="1200">
              <a:solidFill>
                <a:schemeClr val="dk2"/>
              </a:solidFill>
            </a:endParaRPr>
          </a:p>
          <a:p>
            <a:pPr indent="0" lvl="0" marL="0" rtl="0" algn="l">
              <a:spcBef>
                <a:spcPts val="0"/>
              </a:spcBef>
              <a:spcAft>
                <a:spcPts val="0"/>
              </a:spcAft>
              <a:buClr>
                <a:schemeClr val="dk1"/>
              </a:buClr>
              <a:buSzPts val="1100"/>
              <a:buFont typeface="Arial"/>
              <a:buNone/>
            </a:pPr>
            <a:r>
              <a:t/>
            </a:r>
            <a:endParaRPr sz="1200">
              <a:solidFill>
                <a:schemeClr val="dk2"/>
              </a:solidFill>
            </a:endParaRPr>
          </a:p>
          <a:p>
            <a:pPr indent="0" lvl="0" marL="0" rtl="0" algn="l">
              <a:spcBef>
                <a:spcPts val="0"/>
              </a:spcBef>
              <a:spcAft>
                <a:spcPts val="0"/>
              </a:spcAft>
              <a:buClr>
                <a:schemeClr val="dk1"/>
              </a:buClr>
              <a:buSzPts val="1100"/>
              <a:buFont typeface="Arial"/>
              <a:buNone/>
            </a:pPr>
            <a:r>
              <a:rPr lang="ja" sz="1200">
                <a:solidFill>
                  <a:schemeClr val="dk2"/>
                </a:solidFill>
              </a:rPr>
              <a:t>14 発注依頼(M2)</a:t>
            </a:r>
            <a:endParaRPr sz="1200">
              <a:solidFill>
                <a:schemeClr val="dk2"/>
              </a:solidFill>
            </a:endParaRPr>
          </a:p>
          <a:p>
            <a:pPr indent="0" lvl="0" marL="0" rtl="0" algn="l">
              <a:spcBef>
                <a:spcPts val="0"/>
              </a:spcBef>
              <a:spcAft>
                <a:spcPts val="0"/>
              </a:spcAft>
              <a:buClr>
                <a:schemeClr val="dk1"/>
              </a:buClr>
              <a:buSzPts val="1100"/>
              <a:buFont typeface="Arial"/>
              <a:buNone/>
            </a:pPr>
            <a:r>
              <a:rPr lang="ja" sz="1200" u="sng">
                <a:solidFill>
                  <a:schemeClr val="accent5"/>
                </a:solidFill>
                <a:hlinkClick r:id="rId3">
                  <a:extLst>
                    <a:ext uri="{A12FA001-AC4F-418D-AE19-62706E023703}">
                      <ahyp:hlinkClr val="tx"/>
                    </a:ext>
                  </a:extLst>
                </a:hlinkClick>
              </a:rPr>
              <a:t>https://docs.google.com/spreadsheets/d/1uiCZG1ZiSTBWkz9E0i7ap2kmCWklYhYGdyBX5mbIlOg/edit?gid=1120104017#gid=1120104017&amp;range=B16</a:t>
            </a:r>
            <a:endParaRPr sz="1200" u="sng">
              <a:solidFill>
                <a:schemeClr val="dk2"/>
              </a:solidFill>
            </a:endParaRPr>
          </a:p>
        </p:txBody>
      </p:sp>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7" name="Shape 2627"/>
        <p:cNvGrpSpPr/>
        <p:nvPr/>
      </p:nvGrpSpPr>
      <p:grpSpPr>
        <a:xfrm>
          <a:off x="0" y="0"/>
          <a:ext cx="0" cy="0"/>
          <a:chOff x="0" y="0"/>
          <a:chExt cx="0" cy="0"/>
        </a:xfrm>
      </p:grpSpPr>
      <p:sp>
        <p:nvSpPr>
          <p:cNvPr id="2628" name="Google Shape;2628;p136"/>
          <p:cNvSpPr txBox="1"/>
          <p:nvPr/>
        </p:nvSpPr>
        <p:spPr>
          <a:xfrm>
            <a:off x="8403350" y="4767275"/>
            <a:ext cx="620100" cy="273900"/>
          </a:xfrm>
          <a:prstGeom prst="rect">
            <a:avLst/>
          </a:prstGeom>
          <a:noFill/>
          <a:ln>
            <a:noFill/>
          </a:ln>
        </p:spPr>
        <p:txBody>
          <a:bodyPr anchorCtr="0" anchor="ctr" bIns="34275" lIns="68575" spcFirstLastPara="1" rIns="68575" wrap="square" tIns="34275">
            <a:noAutofit/>
          </a:bodyPr>
          <a:lstStyle/>
          <a:p>
            <a:pPr indent="0" lvl="0" marL="0" marR="0" rtl="0" algn="r">
              <a:spcBef>
                <a:spcPts val="0"/>
              </a:spcBef>
              <a:spcAft>
                <a:spcPts val="0"/>
              </a:spcAft>
              <a:buNone/>
            </a:pPr>
            <a:fld id="{00000000-1234-1234-1234-123412341234}" type="slidenum">
              <a:rPr lang="ja" sz="900">
                <a:solidFill>
                  <a:srgbClr val="888888"/>
                </a:solidFill>
                <a:latin typeface="Arial"/>
                <a:ea typeface="Arial"/>
                <a:cs typeface="Arial"/>
                <a:sym typeface="Arial"/>
              </a:rPr>
              <a:t>‹#›</a:t>
            </a:fld>
            <a:endParaRPr sz="900">
              <a:solidFill>
                <a:srgbClr val="888888"/>
              </a:solidFill>
              <a:latin typeface="Arial"/>
              <a:ea typeface="Arial"/>
              <a:cs typeface="Arial"/>
              <a:sym typeface="Arial"/>
            </a:endParaRPr>
          </a:p>
        </p:txBody>
      </p:sp>
      <p:sp>
        <p:nvSpPr>
          <p:cNvPr id="2629" name="Google Shape;2629;p136"/>
          <p:cNvSpPr/>
          <p:nvPr/>
        </p:nvSpPr>
        <p:spPr>
          <a:xfrm>
            <a:off x="0" y="0"/>
            <a:ext cx="9144000" cy="435600"/>
          </a:xfrm>
          <a:prstGeom prst="rect">
            <a:avLst/>
          </a:prstGeom>
          <a:gradFill>
            <a:gsLst>
              <a:gs pos="0">
                <a:srgbClr val="424242"/>
              </a:gs>
              <a:gs pos="100000">
                <a:srgbClr val="010101"/>
              </a:gs>
            </a:gsLst>
            <a:lin ang="540001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630" name="Google Shape;2630;p136"/>
          <p:cNvSpPr txBox="1"/>
          <p:nvPr/>
        </p:nvSpPr>
        <p:spPr>
          <a:xfrm>
            <a:off x="139875" y="80850"/>
            <a:ext cx="7724400" cy="273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dk1"/>
              </a:buClr>
              <a:buFont typeface="Arial"/>
              <a:buNone/>
            </a:pPr>
            <a:r>
              <a:rPr b="1" lang="ja">
                <a:solidFill>
                  <a:schemeClr val="lt1"/>
                </a:solidFill>
              </a:rPr>
              <a:t>研究者（決裁者アカウント）が研究者の発注を承認2.1 Mail1</a:t>
            </a:r>
            <a:endParaRPr b="1">
              <a:solidFill>
                <a:schemeClr val="lt1"/>
              </a:solidFill>
            </a:endParaRPr>
          </a:p>
        </p:txBody>
      </p:sp>
      <p:sp>
        <p:nvSpPr>
          <p:cNvPr id="2631" name="Google Shape;2631;p136"/>
          <p:cNvSpPr txBox="1"/>
          <p:nvPr/>
        </p:nvSpPr>
        <p:spPr>
          <a:xfrm>
            <a:off x="139875" y="458425"/>
            <a:ext cx="8576700" cy="184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ja" sz="1200" u="sng">
                <a:solidFill>
                  <a:schemeClr val="dk2"/>
                </a:solidFill>
              </a:rPr>
              <a:t>研究者 発注依頼済み 研究者宛（研究者が発注依頼済み 決裁者が発注承認前）</a:t>
            </a:r>
            <a:endParaRPr sz="1200" u="sng">
              <a:solidFill>
                <a:schemeClr val="dk2"/>
              </a:solidFill>
            </a:endParaRPr>
          </a:p>
          <a:p>
            <a:pPr indent="0" lvl="0" marL="0" rtl="0" algn="l">
              <a:spcBef>
                <a:spcPts val="0"/>
              </a:spcBef>
              <a:spcAft>
                <a:spcPts val="0"/>
              </a:spcAft>
              <a:buNone/>
            </a:pPr>
            <a:r>
              <a:t/>
            </a:r>
            <a:endParaRPr sz="1200" u="sng">
              <a:solidFill>
                <a:schemeClr val="dk2"/>
              </a:solidFill>
            </a:endParaRPr>
          </a:p>
          <a:p>
            <a:pPr indent="0" lvl="0" marL="0" rtl="0" algn="l">
              <a:spcBef>
                <a:spcPts val="0"/>
              </a:spcBef>
              <a:spcAft>
                <a:spcPts val="0"/>
              </a:spcAft>
              <a:buClr>
                <a:schemeClr val="dk1"/>
              </a:buClr>
              <a:buSzPts val="1100"/>
              <a:buFont typeface="Arial"/>
              <a:buNone/>
            </a:pPr>
            <a:r>
              <a:rPr lang="ja" sz="1200">
                <a:solidFill>
                  <a:srgbClr val="FF0000"/>
                </a:solidFill>
              </a:rPr>
              <a:t>修正案❶</a:t>
            </a:r>
            <a:endParaRPr sz="1200">
              <a:solidFill>
                <a:srgbClr val="FF0000"/>
              </a:solidFill>
            </a:endParaRPr>
          </a:p>
          <a:p>
            <a:pPr indent="0" lvl="0" marL="0" rtl="0" algn="l">
              <a:spcBef>
                <a:spcPts val="0"/>
              </a:spcBef>
              <a:spcAft>
                <a:spcPts val="0"/>
              </a:spcAft>
              <a:buClr>
                <a:schemeClr val="dk1"/>
              </a:buClr>
              <a:buSzPts val="1100"/>
              <a:buFont typeface="Arial"/>
              <a:buNone/>
            </a:pPr>
            <a:r>
              <a:t/>
            </a:r>
            <a:endParaRPr sz="1200">
              <a:solidFill>
                <a:srgbClr val="FF0000"/>
              </a:solidFill>
            </a:endParaRPr>
          </a:p>
          <a:p>
            <a:pPr indent="0" lvl="0" marL="0" rtl="0" algn="l">
              <a:spcBef>
                <a:spcPts val="0"/>
              </a:spcBef>
              <a:spcAft>
                <a:spcPts val="0"/>
              </a:spcAft>
              <a:buClr>
                <a:schemeClr val="dk1"/>
              </a:buClr>
              <a:buSzPts val="1100"/>
              <a:buFont typeface="Arial"/>
              <a:buNone/>
            </a:pPr>
            <a:r>
              <a:rPr lang="ja" sz="1200">
                <a:solidFill>
                  <a:schemeClr val="dk2"/>
                </a:solidFill>
              </a:rPr>
              <a:t>14 発注依頼(M2)</a:t>
            </a:r>
            <a:endParaRPr sz="1200">
              <a:solidFill>
                <a:schemeClr val="dk2"/>
              </a:solidFill>
            </a:endParaRPr>
          </a:p>
          <a:p>
            <a:pPr indent="0" lvl="0" marL="0" rtl="0" algn="l">
              <a:spcBef>
                <a:spcPts val="0"/>
              </a:spcBef>
              <a:spcAft>
                <a:spcPts val="0"/>
              </a:spcAft>
              <a:buClr>
                <a:schemeClr val="dk1"/>
              </a:buClr>
              <a:buSzPts val="1100"/>
              <a:buFont typeface="Arial"/>
              <a:buNone/>
            </a:pPr>
            <a:r>
              <a:rPr lang="ja" sz="1200" u="sng">
                <a:solidFill>
                  <a:schemeClr val="accent5"/>
                </a:solidFill>
                <a:hlinkClick r:id="rId3">
                  <a:extLst>
                    <a:ext uri="{A12FA001-AC4F-418D-AE19-62706E023703}">
                      <ahyp:hlinkClr val="tx"/>
                    </a:ext>
                  </a:extLst>
                </a:hlinkClick>
              </a:rPr>
              <a:t>https://docs.google.com/spreadsheets/d/1uiCZG1ZiSTBWkz9E0i7ap2kmCWklYhYGdyBX5mbIlOg/edit?gid=1120104017#gid=1120104017&amp;range=B16</a:t>
            </a:r>
            <a:endParaRPr sz="1200" u="sng">
              <a:solidFill>
                <a:schemeClr val="dk2"/>
              </a:solidFill>
            </a:endParaRPr>
          </a:p>
          <a:p>
            <a:pPr indent="0" lvl="0" marL="0" rtl="0" algn="l">
              <a:spcBef>
                <a:spcPts val="0"/>
              </a:spcBef>
              <a:spcAft>
                <a:spcPts val="0"/>
              </a:spcAft>
              <a:buClr>
                <a:schemeClr val="dk1"/>
              </a:buClr>
              <a:buSzPts val="1100"/>
              <a:buFont typeface="Arial"/>
              <a:buNone/>
            </a:pPr>
            <a:r>
              <a:t/>
            </a:r>
            <a:endParaRPr sz="1200" u="sng">
              <a:solidFill>
                <a:schemeClr val="dk2"/>
              </a:solidFill>
            </a:endParaRPr>
          </a:p>
          <a:p>
            <a:pPr indent="0" lvl="0" marL="0" rtl="0" algn="l">
              <a:spcBef>
                <a:spcPts val="0"/>
              </a:spcBef>
              <a:spcAft>
                <a:spcPts val="0"/>
              </a:spcAft>
              <a:buClr>
                <a:schemeClr val="dk1"/>
              </a:buClr>
              <a:buSzPts val="1100"/>
              <a:buFont typeface="Arial"/>
              <a:buNone/>
            </a:pPr>
            <a:r>
              <a:rPr lang="ja" sz="1200" u="sng">
                <a:solidFill>
                  <a:schemeClr val="dk2"/>
                </a:solidFill>
              </a:rPr>
              <a:t>特になし</a:t>
            </a:r>
            <a:endParaRPr sz="1200" u="sng">
              <a:solidFill>
                <a:schemeClr val="dk2"/>
              </a:solidFill>
            </a:endParaRPr>
          </a:p>
        </p:txBody>
      </p:sp>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5" name="Shape 2635"/>
        <p:cNvGrpSpPr/>
        <p:nvPr/>
      </p:nvGrpSpPr>
      <p:grpSpPr>
        <a:xfrm>
          <a:off x="0" y="0"/>
          <a:ext cx="0" cy="0"/>
          <a:chOff x="0" y="0"/>
          <a:chExt cx="0" cy="0"/>
        </a:xfrm>
      </p:grpSpPr>
      <p:sp>
        <p:nvSpPr>
          <p:cNvPr id="2636" name="Google Shape;2636;p137"/>
          <p:cNvSpPr txBox="1"/>
          <p:nvPr/>
        </p:nvSpPr>
        <p:spPr>
          <a:xfrm>
            <a:off x="8403350" y="4767275"/>
            <a:ext cx="620100" cy="273900"/>
          </a:xfrm>
          <a:prstGeom prst="rect">
            <a:avLst/>
          </a:prstGeom>
          <a:noFill/>
          <a:ln>
            <a:noFill/>
          </a:ln>
        </p:spPr>
        <p:txBody>
          <a:bodyPr anchorCtr="0" anchor="ctr" bIns="34275" lIns="68575" spcFirstLastPara="1" rIns="68575" wrap="square" tIns="34275">
            <a:noAutofit/>
          </a:bodyPr>
          <a:lstStyle/>
          <a:p>
            <a:pPr indent="0" lvl="0" marL="0" marR="0" rtl="0" algn="r">
              <a:spcBef>
                <a:spcPts val="0"/>
              </a:spcBef>
              <a:spcAft>
                <a:spcPts val="0"/>
              </a:spcAft>
              <a:buNone/>
            </a:pPr>
            <a:fld id="{00000000-1234-1234-1234-123412341234}" type="slidenum">
              <a:rPr lang="ja" sz="900">
                <a:solidFill>
                  <a:srgbClr val="888888"/>
                </a:solidFill>
                <a:latin typeface="Arial"/>
                <a:ea typeface="Arial"/>
                <a:cs typeface="Arial"/>
                <a:sym typeface="Arial"/>
              </a:rPr>
              <a:t>‹#›</a:t>
            </a:fld>
            <a:endParaRPr sz="900">
              <a:solidFill>
                <a:srgbClr val="888888"/>
              </a:solidFill>
              <a:latin typeface="Arial"/>
              <a:ea typeface="Arial"/>
              <a:cs typeface="Arial"/>
              <a:sym typeface="Arial"/>
            </a:endParaRPr>
          </a:p>
        </p:txBody>
      </p:sp>
      <p:sp>
        <p:nvSpPr>
          <p:cNvPr id="2637" name="Google Shape;2637;p137"/>
          <p:cNvSpPr/>
          <p:nvPr/>
        </p:nvSpPr>
        <p:spPr>
          <a:xfrm>
            <a:off x="0" y="0"/>
            <a:ext cx="9144000" cy="435600"/>
          </a:xfrm>
          <a:prstGeom prst="rect">
            <a:avLst/>
          </a:prstGeom>
          <a:gradFill>
            <a:gsLst>
              <a:gs pos="0">
                <a:srgbClr val="424242"/>
              </a:gs>
              <a:gs pos="100000">
                <a:srgbClr val="010101"/>
              </a:gs>
            </a:gsLst>
            <a:lin ang="540001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638" name="Google Shape;2638;p137"/>
          <p:cNvSpPr txBox="1"/>
          <p:nvPr/>
        </p:nvSpPr>
        <p:spPr>
          <a:xfrm>
            <a:off x="139875" y="80850"/>
            <a:ext cx="7724400" cy="273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dk1"/>
              </a:buClr>
              <a:buFont typeface="Arial"/>
              <a:buNone/>
            </a:pPr>
            <a:r>
              <a:rPr b="1" lang="ja">
                <a:solidFill>
                  <a:schemeClr val="lt1"/>
                </a:solidFill>
              </a:rPr>
              <a:t>研究者（決裁者アカウント）が研究者の発注を承認2.1 Mail2</a:t>
            </a:r>
            <a:endParaRPr b="1">
              <a:solidFill>
                <a:schemeClr val="lt1"/>
              </a:solidFill>
            </a:endParaRPr>
          </a:p>
        </p:txBody>
      </p:sp>
      <p:sp>
        <p:nvSpPr>
          <p:cNvPr id="2639" name="Google Shape;2639;p137"/>
          <p:cNvSpPr txBox="1"/>
          <p:nvPr/>
        </p:nvSpPr>
        <p:spPr>
          <a:xfrm>
            <a:off x="139875" y="458425"/>
            <a:ext cx="8931600" cy="1662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 sz="1200" u="sng">
                <a:solidFill>
                  <a:schemeClr val="dk2"/>
                </a:solidFill>
              </a:rPr>
              <a:t>研究者 発注依頼済み 研究者（決裁者アカウント）宛（研究者が発注依頼済み 決裁者が発注承認前）</a:t>
            </a:r>
            <a:endParaRPr sz="1200" u="sng">
              <a:solidFill>
                <a:schemeClr val="dk2"/>
              </a:solidFill>
            </a:endParaRPr>
          </a:p>
          <a:p>
            <a:pPr indent="0" lvl="0" marL="0" rtl="0" algn="l">
              <a:spcBef>
                <a:spcPts val="0"/>
              </a:spcBef>
              <a:spcAft>
                <a:spcPts val="0"/>
              </a:spcAft>
              <a:buNone/>
            </a:pPr>
            <a:r>
              <a:t/>
            </a:r>
            <a:endParaRPr sz="1200" u="sng">
              <a:solidFill>
                <a:schemeClr val="dk2"/>
              </a:solidFill>
            </a:endParaRPr>
          </a:p>
          <a:p>
            <a:pPr indent="0" lvl="0" marL="0" rtl="0" algn="l">
              <a:spcBef>
                <a:spcPts val="0"/>
              </a:spcBef>
              <a:spcAft>
                <a:spcPts val="0"/>
              </a:spcAft>
              <a:buClr>
                <a:schemeClr val="dk1"/>
              </a:buClr>
              <a:buSzPts val="1100"/>
              <a:buFont typeface="Arial"/>
              <a:buNone/>
            </a:pPr>
            <a:r>
              <a:rPr lang="ja" sz="1200">
                <a:solidFill>
                  <a:schemeClr val="dk2"/>
                </a:solidFill>
              </a:rPr>
              <a:t>現状</a:t>
            </a:r>
            <a:endParaRPr sz="1200">
              <a:solidFill>
                <a:schemeClr val="dk2"/>
              </a:solidFill>
            </a:endParaRPr>
          </a:p>
          <a:p>
            <a:pPr indent="0" lvl="0" marL="0" rtl="0" algn="l">
              <a:spcBef>
                <a:spcPts val="0"/>
              </a:spcBef>
              <a:spcAft>
                <a:spcPts val="0"/>
              </a:spcAft>
              <a:buClr>
                <a:schemeClr val="dk1"/>
              </a:buClr>
              <a:buSzPts val="1100"/>
              <a:buFont typeface="Arial"/>
              <a:buNone/>
            </a:pPr>
            <a:r>
              <a:t/>
            </a:r>
            <a:endParaRPr sz="1200">
              <a:solidFill>
                <a:schemeClr val="dk2"/>
              </a:solidFill>
            </a:endParaRPr>
          </a:p>
          <a:p>
            <a:pPr indent="0" lvl="0" marL="0" rtl="0" algn="l">
              <a:spcBef>
                <a:spcPts val="0"/>
              </a:spcBef>
              <a:spcAft>
                <a:spcPts val="0"/>
              </a:spcAft>
              <a:buClr>
                <a:schemeClr val="dk1"/>
              </a:buClr>
              <a:buSzPts val="1100"/>
              <a:buFont typeface="Arial"/>
              <a:buNone/>
            </a:pPr>
            <a:r>
              <a:rPr lang="ja" sz="1200">
                <a:solidFill>
                  <a:schemeClr val="dk2"/>
                </a:solidFill>
              </a:rPr>
              <a:t>13 発注依頼(M3)</a:t>
            </a:r>
            <a:endParaRPr sz="1200">
              <a:solidFill>
                <a:schemeClr val="dk2"/>
              </a:solidFill>
            </a:endParaRPr>
          </a:p>
          <a:p>
            <a:pPr indent="0" lvl="0" marL="0" rtl="0" algn="l">
              <a:spcBef>
                <a:spcPts val="0"/>
              </a:spcBef>
              <a:spcAft>
                <a:spcPts val="0"/>
              </a:spcAft>
              <a:buClr>
                <a:schemeClr val="dk1"/>
              </a:buClr>
              <a:buSzPts val="1100"/>
              <a:buFont typeface="Arial"/>
              <a:buNone/>
            </a:pPr>
            <a:r>
              <a:rPr lang="ja" sz="1200" u="sng">
                <a:solidFill>
                  <a:schemeClr val="hlink"/>
                </a:solidFill>
                <a:hlinkClick r:id="rId3"/>
              </a:rPr>
              <a:t>https://docs.google.com/spreadsheets/d/1uiCZG1ZiSTBWkz9E0i7ap2kmCWklYhYGdyBX5mbIlOg/edit?gid=1120104017#gid=1120104017&amp;range=B15</a:t>
            </a:r>
            <a:endParaRPr sz="1200" u="sng">
              <a:solidFill>
                <a:schemeClr val="dk2"/>
              </a:solidFill>
            </a:endParaRPr>
          </a:p>
          <a:p>
            <a:pPr indent="0" lvl="0" marL="0" rtl="0" algn="l">
              <a:spcBef>
                <a:spcPts val="0"/>
              </a:spcBef>
              <a:spcAft>
                <a:spcPts val="0"/>
              </a:spcAft>
              <a:buClr>
                <a:schemeClr val="dk1"/>
              </a:buClr>
              <a:buSzPts val="1100"/>
              <a:buFont typeface="Arial"/>
              <a:buNone/>
            </a:pPr>
            <a:r>
              <a:t/>
            </a:r>
            <a:endParaRPr sz="1200" u="sng">
              <a:solidFill>
                <a:schemeClr val="dk2"/>
              </a:solidFill>
            </a:endParaRPr>
          </a:p>
        </p:txBody>
      </p:sp>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3" name="Shape 2643"/>
        <p:cNvGrpSpPr/>
        <p:nvPr/>
      </p:nvGrpSpPr>
      <p:grpSpPr>
        <a:xfrm>
          <a:off x="0" y="0"/>
          <a:ext cx="0" cy="0"/>
          <a:chOff x="0" y="0"/>
          <a:chExt cx="0" cy="0"/>
        </a:xfrm>
      </p:grpSpPr>
      <p:sp>
        <p:nvSpPr>
          <p:cNvPr id="2644" name="Google Shape;2644;p138"/>
          <p:cNvSpPr txBox="1"/>
          <p:nvPr/>
        </p:nvSpPr>
        <p:spPr>
          <a:xfrm>
            <a:off x="8403350" y="4767275"/>
            <a:ext cx="620100" cy="273900"/>
          </a:xfrm>
          <a:prstGeom prst="rect">
            <a:avLst/>
          </a:prstGeom>
          <a:noFill/>
          <a:ln>
            <a:noFill/>
          </a:ln>
        </p:spPr>
        <p:txBody>
          <a:bodyPr anchorCtr="0" anchor="ctr" bIns="34275" lIns="68575" spcFirstLastPara="1" rIns="68575" wrap="square" tIns="34275">
            <a:noAutofit/>
          </a:bodyPr>
          <a:lstStyle/>
          <a:p>
            <a:pPr indent="0" lvl="0" marL="0" marR="0" rtl="0" algn="r">
              <a:spcBef>
                <a:spcPts val="0"/>
              </a:spcBef>
              <a:spcAft>
                <a:spcPts val="0"/>
              </a:spcAft>
              <a:buNone/>
            </a:pPr>
            <a:fld id="{00000000-1234-1234-1234-123412341234}" type="slidenum">
              <a:rPr lang="ja" sz="900">
                <a:solidFill>
                  <a:srgbClr val="888888"/>
                </a:solidFill>
                <a:latin typeface="Arial"/>
                <a:ea typeface="Arial"/>
                <a:cs typeface="Arial"/>
                <a:sym typeface="Arial"/>
              </a:rPr>
              <a:t>‹#›</a:t>
            </a:fld>
            <a:endParaRPr sz="900">
              <a:solidFill>
                <a:srgbClr val="888888"/>
              </a:solidFill>
              <a:latin typeface="Arial"/>
              <a:ea typeface="Arial"/>
              <a:cs typeface="Arial"/>
              <a:sym typeface="Arial"/>
            </a:endParaRPr>
          </a:p>
        </p:txBody>
      </p:sp>
      <p:sp>
        <p:nvSpPr>
          <p:cNvPr id="2645" name="Google Shape;2645;p138"/>
          <p:cNvSpPr/>
          <p:nvPr/>
        </p:nvSpPr>
        <p:spPr>
          <a:xfrm>
            <a:off x="0" y="0"/>
            <a:ext cx="9144000" cy="435600"/>
          </a:xfrm>
          <a:prstGeom prst="rect">
            <a:avLst/>
          </a:prstGeom>
          <a:gradFill>
            <a:gsLst>
              <a:gs pos="0">
                <a:srgbClr val="424242"/>
              </a:gs>
              <a:gs pos="100000">
                <a:srgbClr val="010101"/>
              </a:gs>
            </a:gsLst>
            <a:lin ang="540001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646" name="Google Shape;2646;p138"/>
          <p:cNvSpPr txBox="1"/>
          <p:nvPr/>
        </p:nvSpPr>
        <p:spPr>
          <a:xfrm>
            <a:off x="139875" y="80850"/>
            <a:ext cx="7724400" cy="273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dk1"/>
              </a:buClr>
              <a:buFont typeface="Arial"/>
              <a:buNone/>
            </a:pPr>
            <a:r>
              <a:rPr b="1" lang="ja">
                <a:solidFill>
                  <a:schemeClr val="lt1"/>
                </a:solidFill>
              </a:rPr>
              <a:t>研究者（決裁者アカウント）が研究者の発注を承認2.1 Mail2</a:t>
            </a:r>
            <a:endParaRPr b="1">
              <a:solidFill>
                <a:schemeClr val="lt1"/>
              </a:solidFill>
            </a:endParaRPr>
          </a:p>
          <a:p>
            <a:pPr indent="0" lvl="0" marL="0" rtl="0" algn="l">
              <a:spcBef>
                <a:spcPts val="0"/>
              </a:spcBef>
              <a:spcAft>
                <a:spcPts val="0"/>
              </a:spcAft>
              <a:buClr>
                <a:schemeClr val="dk1"/>
              </a:buClr>
              <a:buFont typeface="Arial"/>
              <a:buNone/>
            </a:pPr>
            <a:r>
              <a:t/>
            </a:r>
            <a:endParaRPr b="1">
              <a:solidFill>
                <a:schemeClr val="lt1"/>
              </a:solidFill>
            </a:endParaRPr>
          </a:p>
        </p:txBody>
      </p:sp>
      <p:sp>
        <p:nvSpPr>
          <p:cNvPr id="2647" name="Google Shape;2647;p138"/>
          <p:cNvSpPr txBox="1"/>
          <p:nvPr/>
        </p:nvSpPr>
        <p:spPr>
          <a:xfrm>
            <a:off x="139875" y="458425"/>
            <a:ext cx="8883600" cy="184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 sz="1200" u="sng">
                <a:solidFill>
                  <a:schemeClr val="dk2"/>
                </a:solidFill>
              </a:rPr>
              <a:t>研究者 発注依頼済み 研究者（決裁者アカウント）宛（研究者が発注依頼済み 決裁者が発注承認前）</a:t>
            </a:r>
            <a:endParaRPr sz="1200" u="sng">
              <a:solidFill>
                <a:schemeClr val="dk2"/>
              </a:solidFill>
            </a:endParaRPr>
          </a:p>
          <a:p>
            <a:pPr indent="0" lvl="0" marL="0" rtl="0" algn="l">
              <a:spcBef>
                <a:spcPts val="0"/>
              </a:spcBef>
              <a:spcAft>
                <a:spcPts val="0"/>
              </a:spcAft>
              <a:buNone/>
            </a:pPr>
            <a:r>
              <a:t/>
            </a:r>
            <a:endParaRPr sz="1200" u="sng">
              <a:solidFill>
                <a:schemeClr val="dk2"/>
              </a:solidFill>
            </a:endParaRPr>
          </a:p>
          <a:p>
            <a:pPr indent="0" lvl="0" marL="0" rtl="0" algn="l">
              <a:spcBef>
                <a:spcPts val="0"/>
              </a:spcBef>
              <a:spcAft>
                <a:spcPts val="0"/>
              </a:spcAft>
              <a:buClr>
                <a:schemeClr val="dk1"/>
              </a:buClr>
              <a:buSzPts val="1100"/>
              <a:buFont typeface="Arial"/>
              <a:buNone/>
            </a:pPr>
            <a:r>
              <a:rPr lang="ja" sz="1200">
                <a:solidFill>
                  <a:srgbClr val="FF0000"/>
                </a:solidFill>
              </a:rPr>
              <a:t>修正案❶</a:t>
            </a:r>
            <a:endParaRPr sz="1200">
              <a:solidFill>
                <a:srgbClr val="FF0000"/>
              </a:solidFill>
            </a:endParaRPr>
          </a:p>
          <a:p>
            <a:pPr indent="0" lvl="0" marL="0" rtl="0" algn="l">
              <a:spcBef>
                <a:spcPts val="0"/>
              </a:spcBef>
              <a:spcAft>
                <a:spcPts val="0"/>
              </a:spcAft>
              <a:buClr>
                <a:schemeClr val="dk1"/>
              </a:buClr>
              <a:buSzPts val="1100"/>
              <a:buFont typeface="Arial"/>
              <a:buNone/>
            </a:pPr>
            <a:r>
              <a:t/>
            </a:r>
            <a:endParaRPr sz="1200">
              <a:solidFill>
                <a:srgbClr val="FF0000"/>
              </a:solidFill>
            </a:endParaRPr>
          </a:p>
          <a:p>
            <a:pPr indent="0" lvl="0" marL="0" rtl="0" algn="l">
              <a:spcBef>
                <a:spcPts val="0"/>
              </a:spcBef>
              <a:spcAft>
                <a:spcPts val="0"/>
              </a:spcAft>
              <a:buClr>
                <a:schemeClr val="dk1"/>
              </a:buClr>
              <a:buSzPts val="1100"/>
              <a:buFont typeface="Arial"/>
              <a:buNone/>
            </a:pPr>
            <a:r>
              <a:rPr lang="ja" sz="1200">
                <a:solidFill>
                  <a:schemeClr val="dk2"/>
                </a:solidFill>
              </a:rPr>
              <a:t>13 発注依頼(M3)</a:t>
            </a:r>
            <a:endParaRPr sz="1200">
              <a:solidFill>
                <a:schemeClr val="dk2"/>
              </a:solidFill>
            </a:endParaRPr>
          </a:p>
          <a:p>
            <a:pPr indent="0" lvl="0" marL="0" rtl="0" algn="l">
              <a:spcBef>
                <a:spcPts val="0"/>
              </a:spcBef>
              <a:spcAft>
                <a:spcPts val="0"/>
              </a:spcAft>
              <a:buClr>
                <a:schemeClr val="dk1"/>
              </a:buClr>
              <a:buSzPts val="1100"/>
              <a:buFont typeface="Arial"/>
              <a:buNone/>
            </a:pPr>
            <a:r>
              <a:rPr lang="ja" sz="1200" u="sng">
                <a:solidFill>
                  <a:schemeClr val="hlink"/>
                </a:solidFill>
                <a:hlinkClick r:id="rId3"/>
              </a:rPr>
              <a:t>https://docs.google.com/spreadsheets/d/1uiCZG1ZiSTBWkz9E0i7ap2kmCWklYhYGdyBX5mbIlOg/edit?gid=1120104017#gid=1120104017&amp;range=B15</a:t>
            </a:r>
            <a:endParaRPr sz="1200" u="sng">
              <a:solidFill>
                <a:schemeClr val="dk2"/>
              </a:solidFill>
            </a:endParaRPr>
          </a:p>
          <a:p>
            <a:pPr indent="0" lvl="0" marL="0" rtl="0" algn="l">
              <a:spcBef>
                <a:spcPts val="0"/>
              </a:spcBef>
              <a:spcAft>
                <a:spcPts val="0"/>
              </a:spcAft>
              <a:buClr>
                <a:schemeClr val="dk1"/>
              </a:buClr>
              <a:buSzPts val="1100"/>
              <a:buFont typeface="Arial"/>
              <a:buNone/>
            </a:pPr>
            <a:r>
              <a:t/>
            </a:r>
            <a:endParaRPr sz="1200" u="sng">
              <a:solidFill>
                <a:schemeClr val="dk2"/>
              </a:solidFill>
            </a:endParaRPr>
          </a:p>
          <a:p>
            <a:pPr indent="0" lvl="0" marL="0" rtl="0" algn="l">
              <a:spcBef>
                <a:spcPts val="0"/>
              </a:spcBef>
              <a:spcAft>
                <a:spcPts val="0"/>
              </a:spcAft>
              <a:buClr>
                <a:schemeClr val="dk1"/>
              </a:buClr>
              <a:buSzPts val="1100"/>
              <a:buFont typeface="Arial"/>
              <a:buNone/>
            </a:pPr>
            <a:r>
              <a:rPr lang="ja" sz="1200" u="sng">
                <a:solidFill>
                  <a:schemeClr val="dk2"/>
                </a:solidFill>
              </a:rPr>
              <a:t>特になし</a:t>
            </a:r>
            <a:endParaRPr sz="1200" u="sng">
              <a:solidFill>
                <a:schemeClr val="dk2"/>
              </a:solidFill>
            </a:endParaRPr>
          </a:p>
        </p:txBody>
      </p:sp>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1" name="Shape 2651"/>
        <p:cNvGrpSpPr/>
        <p:nvPr/>
      </p:nvGrpSpPr>
      <p:grpSpPr>
        <a:xfrm>
          <a:off x="0" y="0"/>
          <a:ext cx="0" cy="0"/>
          <a:chOff x="0" y="0"/>
          <a:chExt cx="0" cy="0"/>
        </a:xfrm>
      </p:grpSpPr>
      <p:pic>
        <p:nvPicPr>
          <p:cNvPr id="2652" name="Google Shape;2652;p139"/>
          <p:cNvPicPr preferRelativeResize="0"/>
          <p:nvPr/>
        </p:nvPicPr>
        <p:blipFill rotWithShape="1">
          <a:blip r:embed="rId3">
            <a:alphaModFix/>
          </a:blip>
          <a:srcRect b="74061" l="0" r="0" t="0"/>
          <a:stretch/>
        </p:blipFill>
        <p:spPr>
          <a:xfrm>
            <a:off x="178550" y="1071950"/>
            <a:ext cx="2929057" cy="686450"/>
          </a:xfrm>
          <a:prstGeom prst="rect">
            <a:avLst/>
          </a:prstGeom>
          <a:noFill/>
          <a:ln>
            <a:noFill/>
          </a:ln>
          <a:effectLst>
            <a:outerShdw blurRad="57150" rotWithShape="0" algn="bl" dir="5400000" dist="19050">
              <a:srgbClr val="000000">
                <a:alpha val="50000"/>
              </a:srgbClr>
            </a:outerShdw>
          </a:effectLst>
        </p:spPr>
      </p:pic>
      <p:sp>
        <p:nvSpPr>
          <p:cNvPr id="2653" name="Google Shape;2653;p139"/>
          <p:cNvSpPr txBox="1"/>
          <p:nvPr/>
        </p:nvSpPr>
        <p:spPr>
          <a:xfrm>
            <a:off x="8403350" y="4767275"/>
            <a:ext cx="620100" cy="273900"/>
          </a:xfrm>
          <a:prstGeom prst="rect">
            <a:avLst/>
          </a:prstGeom>
          <a:noFill/>
          <a:ln>
            <a:noFill/>
          </a:ln>
        </p:spPr>
        <p:txBody>
          <a:bodyPr anchorCtr="0" anchor="ctr" bIns="34275" lIns="68575" spcFirstLastPara="1" rIns="68575" wrap="square" tIns="34275">
            <a:noAutofit/>
          </a:bodyPr>
          <a:lstStyle/>
          <a:p>
            <a:pPr indent="0" lvl="0" marL="0" marR="0" rtl="0" algn="r">
              <a:spcBef>
                <a:spcPts val="0"/>
              </a:spcBef>
              <a:spcAft>
                <a:spcPts val="0"/>
              </a:spcAft>
              <a:buNone/>
            </a:pPr>
            <a:fld id="{00000000-1234-1234-1234-123412341234}" type="slidenum">
              <a:rPr lang="ja" sz="900">
                <a:solidFill>
                  <a:srgbClr val="888888"/>
                </a:solidFill>
                <a:latin typeface="Arial"/>
                <a:ea typeface="Arial"/>
                <a:cs typeface="Arial"/>
                <a:sym typeface="Arial"/>
              </a:rPr>
              <a:t>‹#›</a:t>
            </a:fld>
            <a:endParaRPr sz="900">
              <a:solidFill>
                <a:srgbClr val="888888"/>
              </a:solidFill>
              <a:latin typeface="Arial"/>
              <a:ea typeface="Arial"/>
              <a:cs typeface="Arial"/>
              <a:sym typeface="Arial"/>
            </a:endParaRPr>
          </a:p>
        </p:txBody>
      </p:sp>
      <p:sp>
        <p:nvSpPr>
          <p:cNvPr id="2654" name="Google Shape;2654;p139"/>
          <p:cNvSpPr/>
          <p:nvPr/>
        </p:nvSpPr>
        <p:spPr>
          <a:xfrm>
            <a:off x="0" y="0"/>
            <a:ext cx="9144000" cy="435600"/>
          </a:xfrm>
          <a:prstGeom prst="rect">
            <a:avLst/>
          </a:prstGeom>
          <a:gradFill>
            <a:gsLst>
              <a:gs pos="0">
                <a:srgbClr val="424242"/>
              </a:gs>
              <a:gs pos="100000">
                <a:srgbClr val="010101"/>
              </a:gs>
            </a:gsLst>
            <a:lin ang="540001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655" name="Google Shape;2655;p139"/>
          <p:cNvSpPr txBox="1"/>
          <p:nvPr/>
        </p:nvSpPr>
        <p:spPr>
          <a:xfrm>
            <a:off x="139875" y="80850"/>
            <a:ext cx="7724400" cy="273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rgbClr val="000000"/>
              </a:buClr>
              <a:buFont typeface="Arial"/>
              <a:buNone/>
            </a:pPr>
            <a:r>
              <a:rPr b="1" lang="ja">
                <a:solidFill>
                  <a:schemeClr val="lt1"/>
                </a:solidFill>
              </a:rPr>
              <a:t>研究者（決裁者アカウント）が研究者の発注を承認2.2 Front1</a:t>
            </a:r>
            <a:endParaRPr b="1">
              <a:solidFill>
                <a:schemeClr val="lt1"/>
              </a:solidFill>
            </a:endParaRPr>
          </a:p>
        </p:txBody>
      </p:sp>
      <p:sp>
        <p:nvSpPr>
          <p:cNvPr id="2656" name="Google Shape;2656;p139"/>
          <p:cNvSpPr txBox="1"/>
          <p:nvPr/>
        </p:nvSpPr>
        <p:spPr>
          <a:xfrm>
            <a:off x="139875" y="476725"/>
            <a:ext cx="85767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 sz="1200" u="sng">
                <a:solidFill>
                  <a:schemeClr val="dk2"/>
                </a:solidFill>
              </a:rPr>
              <a:t>研究者 キャンセル 研究者のメッセージ画面（研究者が発注依頼済み 決裁者が発注承認前）</a:t>
            </a:r>
            <a:endParaRPr sz="1200" u="sng">
              <a:solidFill>
                <a:schemeClr val="dk2"/>
              </a:solidFill>
            </a:endParaRPr>
          </a:p>
          <a:p>
            <a:pPr indent="0" lvl="0" marL="0" rtl="0" algn="l">
              <a:spcBef>
                <a:spcPts val="0"/>
              </a:spcBef>
              <a:spcAft>
                <a:spcPts val="0"/>
              </a:spcAft>
              <a:buNone/>
            </a:pPr>
            <a:r>
              <a:rPr lang="ja" sz="1200">
                <a:solidFill>
                  <a:schemeClr val="dk2"/>
                </a:solidFill>
              </a:rPr>
              <a:t>現状</a:t>
            </a:r>
            <a:endParaRPr sz="1200">
              <a:solidFill>
                <a:schemeClr val="dk2"/>
              </a:solidFill>
            </a:endParaRPr>
          </a:p>
        </p:txBody>
      </p:sp>
      <p:pic>
        <p:nvPicPr>
          <p:cNvPr id="2657" name="Google Shape;2657;p139"/>
          <p:cNvPicPr preferRelativeResize="0"/>
          <p:nvPr/>
        </p:nvPicPr>
        <p:blipFill rotWithShape="1">
          <a:blip r:embed="rId4">
            <a:alphaModFix/>
          </a:blip>
          <a:srcRect b="14847" l="15711" r="19921" t="19483"/>
          <a:stretch/>
        </p:blipFill>
        <p:spPr>
          <a:xfrm>
            <a:off x="444675" y="2131700"/>
            <a:ext cx="2511900" cy="1702699"/>
          </a:xfrm>
          <a:prstGeom prst="rect">
            <a:avLst/>
          </a:prstGeom>
          <a:noFill/>
          <a:ln>
            <a:noFill/>
          </a:ln>
          <a:effectLst>
            <a:outerShdw blurRad="57150" rotWithShape="0" algn="bl" dir="5400000" dist="19050">
              <a:srgbClr val="000000">
                <a:alpha val="50000"/>
              </a:srgbClr>
            </a:outerShdw>
          </a:effectLst>
        </p:spPr>
      </p:pic>
      <p:sp>
        <p:nvSpPr>
          <p:cNvPr id="2658" name="Google Shape;2658;p139"/>
          <p:cNvSpPr/>
          <p:nvPr/>
        </p:nvSpPr>
        <p:spPr>
          <a:xfrm>
            <a:off x="604200" y="1323063"/>
            <a:ext cx="391800" cy="1842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659" name="Google Shape;2659;p139"/>
          <p:cNvSpPr/>
          <p:nvPr/>
        </p:nvSpPr>
        <p:spPr>
          <a:xfrm rot="5400000">
            <a:off x="606150" y="1667088"/>
            <a:ext cx="474900" cy="304800"/>
          </a:xfrm>
          <a:prstGeom prst="rightArrow">
            <a:avLst>
              <a:gd fmla="val 50000" name="adj1"/>
              <a:gd fmla="val 50000" name="adj2"/>
            </a:avLst>
          </a:prstGeom>
          <a:solidFill>
            <a:srgbClr val="FF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660" name="Google Shape;2660;p139"/>
          <p:cNvSpPr/>
          <p:nvPr/>
        </p:nvSpPr>
        <p:spPr>
          <a:xfrm>
            <a:off x="1075550" y="3479931"/>
            <a:ext cx="1104300" cy="2739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2661" name="Google Shape;2661;p139"/>
          <p:cNvPicPr preferRelativeResize="0"/>
          <p:nvPr/>
        </p:nvPicPr>
        <p:blipFill>
          <a:blip r:embed="rId5">
            <a:alphaModFix/>
          </a:blip>
          <a:stretch>
            <a:fillRect/>
          </a:stretch>
        </p:blipFill>
        <p:spPr>
          <a:xfrm>
            <a:off x="400113" y="4001001"/>
            <a:ext cx="2601025" cy="907325"/>
          </a:xfrm>
          <a:prstGeom prst="rect">
            <a:avLst/>
          </a:prstGeom>
          <a:noFill/>
          <a:ln>
            <a:noFill/>
          </a:ln>
          <a:effectLst>
            <a:outerShdw blurRad="57150" rotWithShape="0" algn="bl" dir="5400000" dist="19050">
              <a:srgbClr val="000000">
                <a:alpha val="50000"/>
              </a:srgbClr>
            </a:outerShdw>
          </a:effectLst>
        </p:spPr>
      </p:pic>
      <p:sp>
        <p:nvSpPr>
          <p:cNvPr id="2662" name="Google Shape;2662;p139"/>
          <p:cNvSpPr/>
          <p:nvPr/>
        </p:nvSpPr>
        <p:spPr>
          <a:xfrm rot="5400000">
            <a:off x="1465850" y="3816250"/>
            <a:ext cx="323700" cy="304800"/>
          </a:xfrm>
          <a:prstGeom prst="rightArrow">
            <a:avLst>
              <a:gd fmla="val 50000" name="adj1"/>
              <a:gd fmla="val 50000" name="adj2"/>
            </a:avLst>
          </a:prstGeom>
          <a:solidFill>
            <a:srgbClr val="FF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663" name="Google Shape;2663;p139"/>
          <p:cNvSpPr txBox="1"/>
          <p:nvPr/>
        </p:nvSpPr>
        <p:spPr>
          <a:xfrm>
            <a:off x="3863850" y="1323075"/>
            <a:ext cx="42345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 sz="1000"/>
              <a:t>発注前なので通常のキャンセルの導線</a:t>
            </a:r>
            <a:endParaRPr sz="1000">
              <a:solidFill>
                <a:srgbClr val="000000"/>
              </a:solidFill>
            </a:endParaRPr>
          </a:p>
        </p:txBody>
      </p:sp>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7" name="Shape 2667"/>
        <p:cNvGrpSpPr/>
        <p:nvPr/>
      </p:nvGrpSpPr>
      <p:grpSpPr>
        <a:xfrm>
          <a:off x="0" y="0"/>
          <a:ext cx="0" cy="0"/>
          <a:chOff x="0" y="0"/>
          <a:chExt cx="0" cy="0"/>
        </a:xfrm>
      </p:grpSpPr>
      <p:pic>
        <p:nvPicPr>
          <p:cNvPr id="2668" name="Google Shape;2668;p140"/>
          <p:cNvPicPr preferRelativeResize="0"/>
          <p:nvPr/>
        </p:nvPicPr>
        <p:blipFill rotWithShape="1">
          <a:blip r:embed="rId3">
            <a:alphaModFix/>
          </a:blip>
          <a:srcRect b="74061" l="0" r="0" t="0"/>
          <a:stretch/>
        </p:blipFill>
        <p:spPr>
          <a:xfrm>
            <a:off x="178550" y="1071950"/>
            <a:ext cx="2929057" cy="686450"/>
          </a:xfrm>
          <a:prstGeom prst="rect">
            <a:avLst/>
          </a:prstGeom>
          <a:noFill/>
          <a:ln>
            <a:noFill/>
          </a:ln>
          <a:effectLst>
            <a:outerShdw blurRad="57150" rotWithShape="0" algn="bl" dir="5400000" dist="19050">
              <a:srgbClr val="000000">
                <a:alpha val="50000"/>
              </a:srgbClr>
            </a:outerShdw>
          </a:effectLst>
        </p:spPr>
      </p:pic>
      <p:sp>
        <p:nvSpPr>
          <p:cNvPr id="2669" name="Google Shape;2669;p140"/>
          <p:cNvSpPr txBox="1"/>
          <p:nvPr/>
        </p:nvSpPr>
        <p:spPr>
          <a:xfrm>
            <a:off x="8403350" y="4767275"/>
            <a:ext cx="620100" cy="273900"/>
          </a:xfrm>
          <a:prstGeom prst="rect">
            <a:avLst/>
          </a:prstGeom>
          <a:noFill/>
          <a:ln>
            <a:noFill/>
          </a:ln>
        </p:spPr>
        <p:txBody>
          <a:bodyPr anchorCtr="0" anchor="ctr" bIns="34275" lIns="68575" spcFirstLastPara="1" rIns="68575" wrap="square" tIns="34275">
            <a:noAutofit/>
          </a:bodyPr>
          <a:lstStyle/>
          <a:p>
            <a:pPr indent="0" lvl="0" marL="0" marR="0" rtl="0" algn="r">
              <a:spcBef>
                <a:spcPts val="0"/>
              </a:spcBef>
              <a:spcAft>
                <a:spcPts val="0"/>
              </a:spcAft>
              <a:buNone/>
            </a:pPr>
            <a:fld id="{00000000-1234-1234-1234-123412341234}" type="slidenum">
              <a:rPr lang="ja" sz="900">
                <a:solidFill>
                  <a:srgbClr val="888888"/>
                </a:solidFill>
                <a:latin typeface="Arial"/>
                <a:ea typeface="Arial"/>
                <a:cs typeface="Arial"/>
                <a:sym typeface="Arial"/>
              </a:rPr>
              <a:t>‹#›</a:t>
            </a:fld>
            <a:endParaRPr sz="900">
              <a:solidFill>
                <a:srgbClr val="888888"/>
              </a:solidFill>
              <a:latin typeface="Arial"/>
              <a:ea typeface="Arial"/>
              <a:cs typeface="Arial"/>
              <a:sym typeface="Arial"/>
            </a:endParaRPr>
          </a:p>
        </p:txBody>
      </p:sp>
      <p:sp>
        <p:nvSpPr>
          <p:cNvPr id="2670" name="Google Shape;2670;p140"/>
          <p:cNvSpPr/>
          <p:nvPr/>
        </p:nvSpPr>
        <p:spPr>
          <a:xfrm>
            <a:off x="0" y="0"/>
            <a:ext cx="9144000" cy="435600"/>
          </a:xfrm>
          <a:prstGeom prst="rect">
            <a:avLst/>
          </a:prstGeom>
          <a:gradFill>
            <a:gsLst>
              <a:gs pos="0">
                <a:srgbClr val="424242"/>
              </a:gs>
              <a:gs pos="100000">
                <a:srgbClr val="010101"/>
              </a:gs>
            </a:gsLst>
            <a:lin ang="540001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671" name="Google Shape;2671;p140"/>
          <p:cNvSpPr txBox="1"/>
          <p:nvPr/>
        </p:nvSpPr>
        <p:spPr>
          <a:xfrm>
            <a:off x="139875" y="80850"/>
            <a:ext cx="7724400" cy="273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rgbClr val="000000"/>
              </a:buClr>
              <a:buFont typeface="Arial"/>
              <a:buNone/>
            </a:pPr>
            <a:r>
              <a:rPr b="1" lang="ja">
                <a:solidFill>
                  <a:schemeClr val="lt1"/>
                </a:solidFill>
              </a:rPr>
              <a:t>研究者（決裁者アカウント）が研究者の発注を承認2.2 Front1</a:t>
            </a:r>
            <a:endParaRPr b="1">
              <a:solidFill>
                <a:schemeClr val="lt1"/>
              </a:solidFill>
            </a:endParaRPr>
          </a:p>
        </p:txBody>
      </p:sp>
      <p:sp>
        <p:nvSpPr>
          <p:cNvPr id="2672" name="Google Shape;2672;p140"/>
          <p:cNvSpPr txBox="1"/>
          <p:nvPr/>
        </p:nvSpPr>
        <p:spPr>
          <a:xfrm>
            <a:off x="139875" y="476725"/>
            <a:ext cx="85767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 sz="1200" u="sng">
                <a:solidFill>
                  <a:schemeClr val="dk2"/>
                </a:solidFill>
              </a:rPr>
              <a:t>研究者 キャンセル 研究者のメッセージ画面（研究者が発注依頼済み 決裁者が発注承認前）</a:t>
            </a:r>
            <a:endParaRPr sz="1200" u="sng">
              <a:solidFill>
                <a:schemeClr val="dk2"/>
              </a:solidFill>
            </a:endParaRPr>
          </a:p>
          <a:p>
            <a:pPr indent="0" lvl="0" marL="0" rtl="0" algn="l">
              <a:spcBef>
                <a:spcPts val="0"/>
              </a:spcBef>
              <a:spcAft>
                <a:spcPts val="0"/>
              </a:spcAft>
              <a:buClr>
                <a:schemeClr val="dk1"/>
              </a:buClr>
              <a:buSzPts val="1100"/>
              <a:buFont typeface="Arial"/>
              <a:buNone/>
            </a:pPr>
            <a:r>
              <a:rPr lang="ja" sz="1200">
                <a:solidFill>
                  <a:srgbClr val="FF0000"/>
                </a:solidFill>
              </a:rPr>
              <a:t>修正案❶</a:t>
            </a:r>
            <a:endParaRPr sz="1200">
              <a:solidFill>
                <a:schemeClr val="dk2"/>
              </a:solidFill>
            </a:endParaRPr>
          </a:p>
        </p:txBody>
      </p:sp>
      <p:pic>
        <p:nvPicPr>
          <p:cNvPr id="2673" name="Google Shape;2673;p140"/>
          <p:cNvPicPr preferRelativeResize="0"/>
          <p:nvPr/>
        </p:nvPicPr>
        <p:blipFill rotWithShape="1">
          <a:blip r:embed="rId4">
            <a:alphaModFix/>
          </a:blip>
          <a:srcRect b="14847" l="15711" r="19921" t="19483"/>
          <a:stretch/>
        </p:blipFill>
        <p:spPr>
          <a:xfrm>
            <a:off x="444675" y="2131700"/>
            <a:ext cx="2511900" cy="1702699"/>
          </a:xfrm>
          <a:prstGeom prst="rect">
            <a:avLst/>
          </a:prstGeom>
          <a:noFill/>
          <a:ln>
            <a:noFill/>
          </a:ln>
          <a:effectLst>
            <a:outerShdw blurRad="57150" rotWithShape="0" algn="bl" dir="5400000" dist="19050">
              <a:srgbClr val="000000">
                <a:alpha val="50000"/>
              </a:srgbClr>
            </a:outerShdw>
          </a:effectLst>
        </p:spPr>
      </p:pic>
      <p:sp>
        <p:nvSpPr>
          <p:cNvPr id="2674" name="Google Shape;2674;p140"/>
          <p:cNvSpPr/>
          <p:nvPr/>
        </p:nvSpPr>
        <p:spPr>
          <a:xfrm>
            <a:off x="604200" y="1323063"/>
            <a:ext cx="391800" cy="1842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675" name="Google Shape;2675;p140"/>
          <p:cNvSpPr/>
          <p:nvPr/>
        </p:nvSpPr>
        <p:spPr>
          <a:xfrm rot="5400000">
            <a:off x="606150" y="1667088"/>
            <a:ext cx="474900" cy="304800"/>
          </a:xfrm>
          <a:prstGeom prst="rightArrow">
            <a:avLst>
              <a:gd fmla="val 50000" name="adj1"/>
              <a:gd fmla="val 50000" name="adj2"/>
            </a:avLst>
          </a:prstGeom>
          <a:solidFill>
            <a:srgbClr val="FF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676" name="Google Shape;2676;p140"/>
          <p:cNvSpPr/>
          <p:nvPr/>
        </p:nvSpPr>
        <p:spPr>
          <a:xfrm>
            <a:off x="1075550" y="3479931"/>
            <a:ext cx="1104300" cy="2739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2677" name="Google Shape;2677;p140"/>
          <p:cNvPicPr preferRelativeResize="0"/>
          <p:nvPr/>
        </p:nvPicPr>
        <p:blipFill>
          <a:blip r:embed="rId5">
            <a:alphaModFix/>
          </a:blip>
          <a:stretch>
            <a:fillRect/>
          </a:stretch>
        </p:blipFill>
        <p:spPr>
          <a:xfrm>
            <a:off x="400113" y="4001001"/>
            <a:ext cx="2601025" cy="907325"/>
          </a:xfrm>
          <a:prstGeom prst="rect">
            <a:avLst/>
          </a:prstGeom>
          <a:noFill/>
          <a:ln>
            <a:noFill/>
          </a:ln>
          <a:effectLst>
            <a:outerShdw blurRad="57150" rotWithShape="0" algn="bl" dir="5400000" dist="19050">
              <a:srgbClr val="000000">
                <a:alpha val="50000"/>
              </a:srgbClr>
            </a:outerShdw>
          </a:effectLst>
        </p:spPr>
      </p:pic>
      <p:sp>
        <p:nvSpPr>
          <p:cNvPr id="2678" name="Google Shape;2678;p140"/>
          <p:cNvSpPr/>
          <p:nvPr/>
        </p:nvSpPr>
        <p:spPr>
          <a:xfrm rot="5400000">
            <a:off x="1465850" y="3816250"/>
            <a:ext cx="323700" cy="304800"/>
          </a:xfrm>
          <a:prstGeom prst="rightArrow">
            <a:avLst>
              <a:gd fmla="val 50000" name="adj1"/>
              <a:gd fmla="val 50000" name="adj2"/>
            </a:avLst>
          </a:prstGeom>
          <a:solidFill>
            <a:srgbClr val="FF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679" name="Google Shape;2679;p140"/>
          <p:cNvSpPr txBox="1"/>
          <p:nvPr/>
        </p:nvSpPr>
        <p:spPr>
          <a:xfrm>
            <a:off x="3863850" y="1323075"/>
            <a:ext cx="42345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 sz="1000"/>
              <a:t>特になし</a:t>
            </a:r>
            <a:endParaRPr sz="1000">
              <a:solidFill>
                <a:srgbClr val="000000"/>
              </a:solidFill>
            </a:endParaRPr>
          </a:p>
        </p:txBody>
      </p:sp>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3" name="Shape 2683"/>
        <p:cNvGrpSpPr/>
        <p:nvPr/>
      </p:nvGrpSpPr>
      <p:grpSpPr>
        <a:xfrm>
          <a:off x="0" y="0"/>
          <a:ext cx="0" cy="0"/>
          <a:chOff x="0" y="0"/>
          <a:chExt cx="0" cy="0"/>
        </a:xfrm>
      </p:grpSpPr>
      <p:sp>
        <p:nvSpPr>
          <p:cNvPr id="2684" name="Google Shape;2684;p141"/>
          <p:cNvSpPr txBox="1"/>
          <p:nvPr/>
        </p:nvSpPr>
        <p:spPr>
          <a:xfrm>
            <a:off x="8403350" y="4767275"/>
            <a:ext cx="620100" cy="273900"/>
          </a:xfrm>
          <a:prstGeom prst="rect">
            <a:avLst/>
          </a:prstGeom>
          <a:noFill/>
          <a:ln>
            <a:noFill/>
          </a:ln>
        </p:spPr>
        <p:txBody>
          <a:bodyPr anchorCtr="0" anchor="ctr" bIns="34275" lIns="68575" spcFirstLastPara="1" rIns="68575" wrap="square" tIns="34275">
            <a:noAutofit/>
          </a:bodyPr>
          <a:lstStyle/>
          <a:p>
            <a:pPr indent="0" lvl="0" marL="0" marR="0" rtl="0" algn="r">
              <a:spcBef>
                <a:spcPts val="0"/>
              </a:spcBef>
              <a:spcAft>
                <a:spcPts val="0"/>
              </a:spcAft>
              <a:buNone/>
            </a:pPr>
            <a:fld id="{00000000-1234-1234-1234-123412341234}" type="slidenum">
              <a:rPr lang="ja" sz="900">
                <a:solidFill>
                  <a:srgbClr val="888888"/>
                </a:solidFill>
                <a:latin typeface="Arial"/>
                <a:ea typeface="Arial"/>
                <a:cs typeface="Arial"/>
                <a:sym typeface="Arial"/>
              </a:rPr>
              <a:t>‹#›</a:t>
            </a:fld>
            <a:endParaRPr sz="900">
              <a:solidFill>
                <a:srgbClr val="888888"/>
              </a:solidFill>
              <a:latin typeface="Arial"/>
              <a:ea typeface="Arial"/>
              <a:cs typeface="Arial"/>
              <a:sym typeface="Arial"/>
            </a:endParaRPr>
          </a:p>
        </p:txBody>
      </p:sp>
      <p:sp>
        <p:nvSpPr>
          <p:cNvPr id="2685" name="Google Shape;2685;p141"/>
          <p:cNvSpPr txBox="1"/>
          <p:nvPr/>
        </p:nvSpPr>
        <p:spPr>
          <a:xfrm>
            <a:off x="0" y="23650"/>
            <a:ext cx="8637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ja">
                <a:solidFill>
                  <a:schemeClr val="dk1"/>
                </a:solidFill>
              </a:rPr>
              <a:t>研究者発注済み～決裁者発注承認前</a:t>
            </a:r>
            <a:r>
              <a:rPr b="1" lang="ja">
                <a:solidFill>
                  <a:schemeClr val="dk1"/>
                </a:solidFill>
              </a:rPr>
              <a:t>でキャンセルした時のメール流れ（決裁者あり）</a:t>
            </a:r>
            <a:endParaRPr b="1">
              <a:solidFill>
                <a:schemeClr val="dk1"/>
              </a:solidFill>
            </a:endParaRPr>
          </a:p>
        </p:txBody>
      </p:sp>
      <p:sp>
        <p:nvSpPr>
          <p:cNvPr id="2686" name="Google Shape;2686;p141"/>
          <p:cNvSpPr txBox="1"/>
          <p:nvPr/>
        </p:nvSpPr>
        <p:spPr>
          <a:xfrm>
            <a:off x="139875" y="534625"/>
            <a:ext cx="1770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 sz="1200" u="sng">
                <a:solidFill>
                  <a:schemeClr val="dk2"/>
                </a:solidFill>
              </a:rPr>
              <a:t>現状</a:t>
            </a:r>
            <a:endParaRPr sz="1200">
              <a:solidFill>
                <a:srgbClr val="FF0000"/>
              </a:solidFill>
            </a:endParaRPr>
          </a:p>
        </p:txBody>
      </p:sp>
      <p:sp>
        <p:nvSpPr>
          <p:cNvPr id="2687" name="Google Shape;2687;p141"/>
          <p:cNvSpPr/>
          <p:nvPr/>
        </p:nvSpPr>
        <p:spPr>
          <a:xfrm>
            <a:off x="325575" y="1145075"/>
            <a:ext cx="1198800" cy="4356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ja" sz="1000"/>
              <a:t>研究者</a:t>
            </a:r>
            <a:endParaRPr sz="1000"/>
          </a:p>
          <a:p>
            <a:pPr indent="0" lvl="0" marL="0" rtl="0" algn="ctr">
              <a:spcBef>
                <a:spcPts val="0"/>
              </a:spcBef>
              <a:spcAft>
                <a:spcPts val="0"/>
              </a:spcAft>
              <a:buNone/>
            </a:pPr>
            <a:r>
              <a:rPr lang="ja" sz="1000"/>
              <a:t>キャンセル開始</a:t>
            </a:r>
            <a:endParaRPr sz="1000"/>
          </a:p>
        </p:txBody>
      </p:sp>
      <p:cxnSp>
        <p:nvCxnSpPr>
          <p:cNvPr id="2688" name="Google Shape;2688;p141"/>
          <p:cNvCxnSpPr>
            <a:stCxn id="2687" idx="3"/>
            <a:endCxn id="2689" idx="1"/>
          </p:cNvCxnSpPr>
          <p:nvPr/>
        </p:nvCxnSpPr>
        <p:spPr>
          <a:xfrm>
            <a:off x="1524375" y="1362875"/>
            <a:ext cx="475500" cy="0"/>
          </a:xfrm>
          <a:prstGeom prst="straightConnector1">
            <a:avLst/>
          </a:prstGeom>
          <a:noFill/>
          <a:ln cap="flat" cmpd="sng" w="9525">
            <a:solidFill>
              <a:srgbClr val="595959"/>
            </a:solidFill>
            <a:prstDash val="solid"/>
            <a:round/>
            <a:headEnd len="med" w="med" type="none"/>
            <a:tailEnd len="med" w="med" type="triangle"/>
          </a:ln>
        </p:spPr>
      </p:cxnSp>
      <p:sp>
        <p:nvSpPr>
          <p:cNvPr id="2690" name="Google Shape;2690;p141"/>
          <p:cNvSpPr txBox="1"/>
          <p:nvPr/>
        </p:nvSpPr>
        <p:spPr>
          <a:xfrm>
            <a:off x="224325" y="784575"/>
            <a:ext cx="17340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ja" sz="800">
                <a:solidFill>
                  <a:srgbClr val="595959"/>
                </a:solidFill>
              </a:rPr>
              <a:t>研究者（決裁者アカウント）が研究者の発注を承認2.2 Front1</a:t>
            </a:r>
            <a:endParaRPr sz="800">
              <a:solidFill>
                <a:srgbClr val="595959"/>
              </a:solidFill>
            </a:endParaRPr>
          </a:p>
        </p:txBody>
      </p:sp>
      <p:sp>
        <p:nvSpPr>
          <p:cNvPr id="2689" name="Google Shape;2689;p141"/>
          <p:cNvSpPr/>
          <p:nvPr/>
        </p:nvSpPr>
        <p:spPr>
          <a:xfrm>
            <a:off x="1999883" y="1145075"/>
            <a:ext cx="1198800" cy="4356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ja" sz="1000"/>
              <a:t>ステータス</a:t>
            </a:r>
            <a:endParaRPr sz="1000"/>
          </a:p>
          <a:p>
            <a:pPr indent="0" lvl="0" marL="0" rtl="0" algn="ctr">
              <a:spcBef>
                <a:spcPts val="0"/>
              </a:spcBef>
              <a:spcAft>
                <a:spcPts val="0"/>
              </a:spcAft>
              <a:buNone/>
            </a:pPr>
            <a:r>
              <a:rPr lang="ja" sz="1000"/>
              <a:t>「キャンセル」</a:t>
            </a:r>
            <a:endParaRPr sz="1000"/>
          </a:p>
        </p:txBody>
      </p:sp>
      <p:sp>
        <p:nvSpPr>
          <p:cNvPr id="2691" name="Google Shape;2691;p141"/>
          <p:cNvSpPr/>
          <p:nvPr/>
        </p:nvSpPr>
        <p:spPr>
          <a:xfrm>
            <a:off x="5348500" y="1145075"/>
            <a:ext cx="1957200" cy="4356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ja" sz="1000"/>
              <a:t>通知メールなし</a:t>
            </a:r>
            <a:endParaRPr sz="1000"/>
          </a:p>
        </p:txBody>
      </p:sp>
      <p:cxnSp>
        <p:nvCxnSpPr>
          <p:cNvPr id="2692" name="Google Shape;2692;p141"/>
          <p:cNvCxnSpPr>
            <a:stCxn id="2689" idx="3"/>
            <a:endCxn id="2693" idx="1"/>
          </p:cNvCxnSpPr>
          <p:nvPr/>
        </p:nvCxnSpPr>
        <p:spPr>
          <a:xfrm>
            <a:off x="3198683" y="1362875"/>
            <a:ext cx="475500" cy="0"/>
          </a:xfrm>
          <a:prstGeom prst="straightConnector1">
            <a:avLst/>
          </a:prstGeom>
          <a:noFill/>
          <a:ln cap="flat" cmpd="sng" w="9525">
            <a:solidFill>
              <a:srgbClr val="595959"/>
            </a:solidFill>
            <a:prstDash val="solid"/>
            <a:round/>
            <a:headEnd len="med" w="med" type="none"/>
            <a:tailEnd len="med" w="med" type="triangle"/>
          </a:ln>
        </p:spPr>
      </p:cxnSp>
      <p:sp>
        <p:nvSpPr>
          <p:cNvPr id="2694" name="Google Shape;2694;p141"/>
          <p:cNvSpPr txBox="1"/>
          <p:nvPr/>
        </p:nvSpPr>
        <p:spPr>
          <a:xfrm>
            <a:off x="224325" y="1898025"/>
            <a:ext cx="1770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 sz="1200" u="sng">
                <a:solidFill>
                  <a:srgbClr val="FF0000"/>
                </a:solidFill>
              </a:rPr>
              <a:t>修正案</a:t>
            </a:r>
            <a:endParaRPr sz="1200">
              <a:solidFill>
                <a:srgbClr val="FF0000"/>
              </a:solidFill>
            </a:endParaRPr>
          </a:p>
        </p:txBody>
      </p:sp>
      <p:sp>
        <p:nvSpPr>
          <p:cNvPr id="2693" name="Google Shape;2693;p141"/>
          <p:cNvSpPr/>
          <p:nvPr/>
        </p:nvSpPr>
        <p:spPr>
          <a:xfrm>
            <a:off x="3674175" y="1093475"/>
            <a:ext cx="1356000" cy="5388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ja" sz="1000"/>
              <a:t>サプライヤー</a:t>
            </a:r>
            <a:endParaRPr sz="1000"/>
          </a:p>
          <a:p>
            <a:pPr indent="0" lvl="0" marL="0" rtl="0" algn="ctr">
              <a:spcBef>
                <a:spcPts val="0"/>
              </a:spcBef>
              <a:spcAft>
                <a:spcPts val="0"/>
              </a:spcAft>
              <a:buNone/>
            </a:pPr>
            <a:r>
              <a:rPr lang="ja" sz="1000"/>
              <a:t>ステータス</a:t>
            </a:r>
            <a:endParaRPr sz="1000"/>
          </a:p>
          <a:p>
            <a:pPr indent="0" lvl="0" marL="0" rtl="0" algn="ctr">
              <a:spcBef>
                <a:spcPts val="0"/>
              </a:spcBef>
              <a:spcAft>
                <a:spcPts val="0"/>
              </a:spcAft>
              <a:buNone/>
            </a:pPr>
            <a:r>
              <a:rPr lang="ja" sz="1000"/>
              <a:t>「Cancellation」</a:t>
            </a:r>
            <a:endParaRPr sz="1000"/>
          </a:p>
        </p:txBody>
      </p:sp>
      <p:cxnSp>
        <p:nvCxnSpPr>
          <p:cNvPr id="2695" name="Google Shape;2695;p141"/>
          <p:cNvCxnSpPr>
            <a:stCxn id="2693" idx="3"/>
            <a:endCxn id="2691" idx="1"/>
          </p:cNvCxnSpPr>
          <p:nvPr/>
        </p:nvCxnSpPr>
        <p:spPr>
          <a:xfrm>
            <a:off x="5030175" y="1362875"/>
            <a:ext cx="318300" cy="0"/>
          </a:xfrm>
          <a:prstGeom prst="straightConnector1">
            <a:avLst/>
          </a:prstGeom>
          <a:noFill/>
          <a:ln cap="flat" cmpd="sng" w="9525">
            <a:solidFill>
              <a:srgbClr val="595959"/>
            </a:solidFill>
            <a:prstDash val="solid"/>
            <a:round/>
            <a:headEnd len="med" w="med" type="none"/>
            <a:tailEnd len="med" w="med" type="triangle"/>
          </a:ln>
        </p:spPr>
      </p:cxnSp>
      <p:sp>
        <p:nvSpPr>
          <p:cNvPr id="2696" name="Google Shape;2696;p141"/>
          <p:cNvSpPr/>
          <p:nvPr/>
        </p:nvSpPr>
        <p:spPr>
          <a:xfrm>
            <a:off x="325575" y="2815600"/>
            <a:ext cx="1198800" cy="4356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ja" sz="1000">
                <a:solidFill>
                  <a:schemeClr val="dk1"/>
                </a:solidFill>
              </a:rPr>
              <a:t>研究者</a:t>
            </a:r>
            <a:endParaRPr sz="1000">
              <a:solidFill>
                <a:schemeClr val="dk1"/>
              </a:solidFill>
            </a:endParaRPr>
          </a:p>
          <a:p>
            <a:pPr indent="0" lvl="0" marL="0" rtl="0" algn="ctr">
              <a:spcBef>
                <a:spcPts val="0"/>
              </a:spcBef>
              <a:spcAft>
                <a:spcPts val="0"/>
              </a:spcAft>
              <a:buNone/>
            </a:pPr>
            <a:r>
              <a:rPr lang="ja" sz="1000">
                <a:solidFill>
                  <a:schemeClr val="dk1"/>
                </a:solidFill>
              </a:rPr>
              <a:t>キャンセル開始</a:t>
            </a:r>
            <a:endParaRPr sz="1000"/>
          </a:p>
        </p:txBody>
      </p:sp>
      <p:cxnSp>
        <p:nvCxnSpPr>
          <p:cNvPr id="2697" name="Google Shape;2697;p141"/>
          <p:cNvCxnSpPr>
            <a:stCxn id="2696" idx="3"/>
            <a:endCxn id="2698" idx="1"/>
          </p:cNvCxnSpPr>
          <p:nvPr/>
        </p:nvCxnSpPr>
        <p:spPr>
          <a:xfrm>
            <a:off x="1524375" y="3033400"/>
            <a:ext cx="475500" cy="0"/>
          </a:xfrm>
          <a:prstGeom prst="straightConnector1">
            <a:avLst/>
          </a:prstGeom>
          <a:noFill/>
          <a:ln cap="flat" cmpd="sng" w="9525">
            <a:solidFill>
              <a:srgbClr val="595959"/>
            </a:solidFill>
            <a:prstDash val="solid"/>
            <a:round/>
            <a:headEnd len="med" w="med" type="none"/>
            <a:tailEnd len="med" w="med" type="triangle"/>
          </a:ln>
        </p:spPr>
      </p:cxnSp>
      <p:sp>
        <p:nvSpPr>
          <p:cNvPr id="2699" name="Google Shape;2699;p141"/>
          <p:cNvSpPr txBox="1"/>
          <p:nvPr/>
        </p:nvSpPr>
        <p:spPr>
          <a:xfrm>
            <a:off x="224325" y="2455100"/>
            <a:ext cx="17700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ja" sz="800">
                <a:solidFill>
                  <a:srgbClr val="595959"/>
                </a:solidFill>
              </a:rPr>
              <a:t>研究者（決裁者アカウント）が研究者の発注を承認2.2 Front1</a:t>
            </a:r>
            <a:endParaRPr sz="800">
              <a:solidFill>
                <a:srgbClr val="595959"/>
              </a:solidFill>
            </a:endParaRPr>
          </a:p>
        </p:txBody>
      </p:sp>
      <p:sp>
        <p:nvSpPr>
          <p:cNvPr id="2698" name="Google Shape;2698;p141"/>
          <p:cNvSpPr/>
          <p:nvPr/>
        </p:nvSpPr>
        <p:spPr>
          <a:xfrm>
            <a:off x="1999883" y="2815600"/>
            <a:ext cx="1198800" cy="4356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ja" sz="1000">
                <a:solidFill>
                  <a:schemeClr val="dk1"/>
                </a:solidFill>
              </a:rPr>
              <a:t>ステータス</a:t>
            </a:r>
            <a:endParaRPr sz="1000">
              <a:solidFill>
                <a:schemeClr val="dk1"/>
              </a:solidFill>
            </a:endParaRPr>
          </a:p>
          <a:p>
            <a:pPr indent="0" lvl="0" marL="0" rtl="0" algn="ctr">
              <a:spcBef>
                <a:spcPts val="0"/>
              </a:spcBef>
              <a:spcAft>
                <a:spcPts val="0"/>
              </a:spcAft>
              <a:buNone/>
            </a:pPr>
            <a:r>
              <a:rPr lang="ja" sz="1000">
                <a:solidFill>
                  <a:schemeClr val="dk1"/>
                </a:solidFill>
              </a:rPr>
              <a:t>「キャンセル」</a:t>
            </a:r>
            <a:endParaRPr sz="1000"/>
          </a:p>
        </p:txBody>
      </p:sp>
      <p:cxnSp>
        <p:nvCxnSpPr>
          <p:cNvPr id="2700" name="Google Shape;2700;p141"/>
          <p:cNvCxnSpPr>
            <a:stCxn id="2698" idx="3"/>
            <a:endCxn id="2701" idx="1"/>
          </p:cNvCxnSpPr>
          <p:nvPr/>
        </p:nvCxnSpPr>
        <p:spPr>
          <a:xfrm>
            <a:off x="3198683" y="3033400"/>
            <a:ext cx="475500" cy="0"/>
          </a:xfrm>
          <a:prstGeom prst="straightConnector1">
            <a:avLst/>
          </a:prstGeom>
          <a:noFill/>
          <a:ln cap="flat" cmpd="sng" w="9525">
            <a:solidFill>
              <a:srgbClr val="595959"/>
            </a:solidFill>
            <a:prstDash val="solid"/>
            <a:round/>
            <a:headEnd len="med" w="med" type="none"/>
            <a:tailEnd len="med" w="med" type="triangle"/>
          </a:ln>
        </p:spPr>
      </p:cxnSp>
      <p:sp>
        <p:nvSpPr>
          <p:cNvPr id="2701" name="Google Shape;2701;p141"/>
          <p:cNvSpPr/>
          <p:nvPr/>
        </p:nvSpPr>
        <p:spPr>
          <a:xfrm>
            <a:off x="3674175" y="2764000"/>
            <a:ext cx="1356000" cy="5388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ja" sz="1000"/>
              <a:t>サプライヤー</a:t>
            </a:r>
            <a:endParaRPr sz="1000"/>
          </a:p>
          <a:p>
            <a:pPr indent="0" lvl="0" marL="0" rtl="0" algn="ctr">
              <a:spcBef>
                <a:spcPts val="0"/>
              </a:spcBef>
              <a:spcAft>
                <a:spcPts val="0"/>
              </a:spcAft>
              <a:buClr>
                <a:schemeClr val="dk1"/>
              </a:buClr>
              <a:buSzPts val="1100"/>
              <a:buFont typeface="Arial"/>
              <a:buNone/>
            </a:pPr>
            <a:r>
              <a:rPr lang="ja" sz="1000"/>
              <a:t>ステータス</a:t>
            </a:r>
            <a:endParaRPr sz="1000"/>
          </a:p>
          <a:p>
            <a:pPr indent="0" lvl="0" marL="0" rtl="0" algn="ctr">
              <a:spcBef>
                <a:spcPts val="0"/>
              </a:spcBef>
              <a:spcAft>
                <a:spcPts val="0"/>
              </a:spcAft>
              <a:buNone/>
            </a:pPr>
            <a:r>
              <a:rPr lang="ja" sz="1000"/>
              <a:t>「Cancellation」</a:t>
            </a:r>
            <a:endParaRPr sz="1000"/>
          </a:p>
        </p:txBody>
      </p:sp>
      <p:cxnSp>
        <p:nvCxnSpPr>
          <p:cNvPr id="2702" name="Google Shape;2702;p141"/>
          <p:cNvCxnSpPr>
            <a:stCxn id="2701" idx="3"/>
            <a:endCxn id="2703" idx="1"/>
          </p:cNvCxnSpPr>
          <p:nvPr/>
        </p:nvCxnSpPr>
        <p:spPr>
          <a:xfrm>
            <a:off x="5030175" y="3033400"/>
            <a:ext cx="318300" cy="0"/>
          </a:xfrm>
          <a:prstGeom prst="straightConnector1">
            <a:avLst/>
          </a:prstGeom>
          <a:noFill/>
          <a:ln cap="flat" cmpd="sng" w="9525">
            <a:solidFill>
              <a:srgbClr val="595959"/>
            </a:solidFill>
            <a:prstDash val="solid"/>
            <a:round/>
            <a:headEnd len="med" w="med" type="none"/>
            <a:tailEnd len="med" w="med" type="triangle"/>
          </a:ln>
        </p:spPr>
      </p:cxnSp>
      <p:sp>
        <p:nvSpPr>
          <p:cNvPr id="2703" name="Google Shape;2703;p141"/>
          <p:cNvSpPr/>
          <p:nvPr/>
        </p:nvSpPr>
        <p:spPr>
          <a:xfrm>
            <a:off x="5348475" y="2815600"/>
            <a:ext cx="1957200" cy="4356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ja" sz="1000"/>
              <a:t>研究者宛 メール</a:t>
            </a:r>
            <a:endParaRPr sz="1000"/>
          </a:p>
          <a:p>
            <a:pPr indent="0" lvl="0" marL="0" rtl="0" algn="ctr">
              <a:spcBef>
                <a:spcPts val="0"/>
              </a:spcBef>
              <a:spcAft>
                <a:spcPts val="0"/>
              </a:spcAft>
              <a:buNone/>
            </a:pPr>
            <a:r>
              <a:rPr lang="ja" sz="1000"/>
              <a:t>58 研究者がキャンセル（M2）</a:t>
            </a:r>
            <a:endParaRPr sz="1000"/>
          </a:p>
        </p:txBody>
      </p:sp>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7" name="Shape 2707"/>
        <p:cNvGrpSpPr/>
        <p:nvPr/>
      </p:nvGrpSpPr>
      <p:grpSpPr>
        <a:xfrm>
          <a:off x="0" y="0"/>
          <a:ext cx="0" cy="0"/>
          <a:chOff x="0" y="0"/>
          <a:chExt cx="0" cy="0"/>
        </a:xfrm>
      </p:grpSpPr>
      <p:sp>
        <p:nvSpPr>
          <p:cNvPr id="2708" name="Google Shape;2708;p142"/>
          <p:cNvSpPr txBox="1"/>
          <p:nvPr/>
        </p:nvSpPr>
        <p:spPr>
          <a:xfrm>
            <a:off x="8403350" y="4767275"/>
            <a:ext cx="620100" cy="273900"/>
          </a:xfrm>
          <a:prstGeom prst="rect">
            <a:avLst/>
          </a:prstGeom>
          <a:noFill/>
          <a:ln>
            <a:noFill/>
          </a:ln>
        </p:spPr>
        <p:txBody>
          <a:bodyPr anchorCtr="0" anchor="ctr" bIns="34275" lIns="68575" spcFirstLastPara="1" rIns="68575" wrap="square" tIns="34275">
            <a:noAutofit/>
          </a:bodyPr>
          <a:lstStyle/>
          <a:p>
            <a:pPr indent="0" lvl="0" marL="0" marR="0" rtl="0" algn="r">
              <a:spcBef>
                <a:spcPts val="0"/>
              </a:spcBef>
              <a:spcAft>
                <a:spcPts val="0"/>
              </a:spcAft>
              <a:buNone/>
            </a:pPr>
            <a:fld id="{00000000-1234-1234-1234-123412341234}" type="slidenum">
              <a:rPr lang="ja" sz="900">
                <a:solidFill>
                  <a:srgbClr val="888888"/>
                </a:solidFill>
                <a:latin typeface="Arial"/>
                <a:ea typeface="Arial"/>
                <a:cs typeface="Arial"/>
                <a:sym typeface="Arial"/>
              </a:rPr>
              <a:t>‹#›</a:t>
            </a:fld>
            <a:endParaRPr sz="900">
              <a:solidFill>
                <a:srgbClr val="888888"/>
              </a:solidFill>
              <a:latin typeface="Arial"/>
              <a:ea typeface="Arial"/>
              <a:cs typeface="Arial"/>
              <a:sym typeface="Arial"/>
            </a:endParaRPr>
          </a:p>
        </p:txBody>
      </p:sp>
      <p:sp>
        <p:nvSpPr>
          <p:cNvPr id="2709" name="Google Shape;2709;p142"/>
          <p:cNvSpPr/>
          <p:nvPr/>
        </p:nvSpPr>
        <p:spPr>
          <a:xfrm>
            <a:off x="0" y="0"/>
            <a:ext cx="9144000" cy="435600"/>
          </a:xfrm>
          <a:prstGeom prst="rect">
            <a:avLst/>
          </a:prstGeom>
          <a:gradFill>
            <a:gsLst>
              <a:gs pos="0">
                <a:srgbClr val="424242"/>
              </a:gs>
              <a:gs pos="100000">
                <a:srgbClr val="010101"/>
              </a:gs>
            </a:gsLst>
            <a:lin ang="540001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710" name="Google Shape;2710;p142"/>
          <p:cNvSpPr txBox="1"/>
          <p:nvPr/>
        </p:nvSpPr>
        <p:spPr>
          <a:xfrm>
            <a:off x="139875" y="80850"/>
            <a:ext cx="7724400" cy="273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dk1"/>
              </a:buClr>
              <a:buFont typeface="Arial"/>
              <a:buNone/>
            </a:pPr>
            <a:r>
              <a:rPr b="1" lang="ja">
                <a:solidFill>
                  <a:schemeClr val="lt1"/>
                </a:solidFill>
              </a:rPr>
              <a:t>研究者（決裁者アカウント）が研究者の発注を承認2.2  Mail1～Mail3</a:t>
            </a:r>
            <a:endParaRPr b="1">
              <a:solidFill>
                <a:schemeClr val="lt1"/>
              </a:solidFill>
            </a:endParaRPr>
          </a:p>
        </p:txBody>
      </p:sp>
      <p:sp>
        <p:nvSpPr>
          <p:cNvPr id="2711" name="Google Shape;2711;p142"/>
          <p:cNvSpPr txBox="1"/>
          <p:nvPr/>
        </p:nvSpPr>
        <p:spPr>
          <a:xfrm>
            <a:off x="139875" y="458425"/>
            <a:ext cx="85767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ja" sz="1200" u="sng">
                <a:solidFill>
                  <a:schemeClr val="dk2"/>
                </a:solidFill>
              </a:rPr>
              <a:t>下記を内容を依頼</a:t>
            </a:r>
            <a:endParaRPr sz="1200" u="sng">
              <a:solidFill>
                <a:schemeClr val="dk2"/>
              </a:solidFill>
            </a:endParaRPr>
          </a:p>
          <a:p>
            <a:pPr indent="0" lvl="0" marL="0" rtl="0" algn="l">
              <a:spcBef>
                <a:spcPts val="0"/>
              </a:spcBef>
              <a:spcAft>
                <a:spcPts val="0"/>
              </a:spcAft>
              <a:buClr>
                <a:schemeClr val="dk1"/>
              </a:buClr>
              <a:buSzPts val="1100"/>
              <a:buFont typeface="Arial"/>
              <a:buNone/>
            </a:pPr>
            <a:r>
              <a:t/>
            </a:r>
            <a:endParaRPr sz="1200" u="sng">
              <a:solidFill>
                <a:schemeClr val="dk2"/>
              </a:solidFill>
            </a:endParaRPr>
          </a:p>
          <a:p>
            <a:pPr indent="0" lvl="0" marL="0" rtl="0" algn="l">
              <a:spcBef>
                <a:spcPts val="0"/>
              </a:spcBef>
              <a:spcAft>
                <a:spcPts val="0"/>
              </a:spcAft>
              <a:buClr>
                <a:schemeClr val="dk1"/>
              </a:buClr>
              <a:buSzPts val="1100"/>
              <a:buFont typeface="Arial"/>
              <a:buNone/>
            </a:pPr>
            <a:r>
              <a:rPr lang="ja" sz="1200">
                <a:solidFill>
                  <a:schemeClr val="dk2"/>
                </a:solidFill>
              </a:rPr>
              <a:t>58 研究者がキャンセル（M2）</a:t>
            </a:r>
            <a:endParaRPr sz="1200">
              <a:solidFill>
                <a:schemeClr val="dk2"/>
              </a:solidFill>
            </a:endParaRPr>
          </a:p>
          <a:p>
            <a:pPr indent="0" lvl="0" marL="0" rtl="0" algn="l">
              <a:spcBef>
                <a:spcPts val="0"/>
              </a:spcBef>
              <a:spcAft>
                <a:spcPts val="0"/>
              </a:spcAft>
              <a:buClr>
                <a:schemeClr val="dk1"/>
              </a:buClr>
              <a:buSzPts val="1100"/>
              <a:buFont typeface="Arial"/>
              <a:buNone/>
            </a:pPr>
            <a:r>
              <a:rPr lang="ja" sz="1200" strike="sngStrike">
                <a:solidFill>
                  <a:schemeClr val="dk2"/>
                </a:solidFill>
              </a:rPr>
              <a:t>89 研究者がキャンセル（M3）</a:t>
            </a:r>
            <a:endParaRPr sz="1200" strike="sngStrike">
              <a:solidFill>
                <a:schemeClr val="dk2"/>
              </a:solidFill>
            </a:endParaRPr>
          </a:p>
          <a:p>
            <a:pPr indent="0" lvl="0" marL="0" rtl="0" algn="l">
              <a:spcBef>
                <a:spcPts val="0"/>
              </a:spcBef>
              <a:spcAft>
                <a:spcPts val="0"/>
              </a:spcAft>
              <a:buClr>
                <a:schemeClr val="dk1"/>
              </a:buClr>
              <a:buSzPts val="1100"/>
              <a:buFont typeface="Arial"/>
              <a:buNone/>
            </a:pPr>
            <a:r>
              <a:rPr lang="ja" sz="1200" strike="sngStrike">
                <a:solidFill>
                  <a:schemeClr val="dk2"/>
                </a:solidFill>
              </a:rPr>
              <a:t>90 研究者がキャンセル（ADMIN）</a:t>
            </a:r>
            <a:endParaRPr sz="1200" strike="sngStrike">
              <a:solidFill>
                <a:schemeClr val="dk2"/>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pic>
        <p:nvPicPr>
          <p:cNvPr id="369" name="Google Shape;369;p26"/>
          <p:cNvPicPr preferRelativeResize="0"/>
          <p:nvPr/>
        </p:nvPicPr>
        <p:blipFill>
          <a:blip r:embed="rId3">
            <a:alphaModFix/>
          </a:blip>
          <a:stretch>
            <a:fillRect/>
          </a:stretch>
        </p:blipFill>
        <p:spPr>
          <a:xfrm>
            <a:off x="215550" y="1116200"/>
            <a:ext cx="4156575" cy="1593851"/>
          </a:xfrm>
          <a:prstGeom prst="rect">
            <a:avLst/>
          </a:prstGeom>
          <a:noFill/>
          <a:ln>
            <a:noFill/>
          </a:ln>
          <a:effectLst>
            <a:outerShdw blurRad="57150" rotWithShape="0" algn="bl" dir="5400000" dist="19050">
              <a:srgbClr val="000000">
                <a:alpha val="50000"/>
              </a:srgbClr>
            </a:outerShdw>
          </a:effectLst>
        </p:spPr>
      </p:pic>
      <p:sp>
        <p:nvSpPr>
          <p:cNvPr id="370" name="Google Shape;370;p26"/>
          <p:cNvSpPr txBox="1"/>
          <p:nvPr/>
        </p:nvSpPr>
        <p:spPr>
          <a:xfrm>
            <a:off x="8403350" y="4767275"/>
            <a:ext cx="620100" cy="273900"/>
          </a:xfrm>
          <a:prstGeom prst="rect">
            <a:avLst/>
          </a:prstGeom>
          <a:noFill/>
          <a:ln>
            <a:noFill/>
          </a:ln>
        </p:spPr>
        <p:txBody>
          <a:bodyPr anchorCtr="0" anchor="ctr" bIns="34275" lIns="68575" spcFirstLastPara="1" rIns="68575" wrap="square" tIns="34275">
            <a:noAutofit/>
          </a:bodyPr>
          <a:lstStyle/>
          <a:p>
            <a:pPr indent="0" lvl="0" marL="0" marR="0" rtl="0" algn="r">
              <a:spcBef>
                <a:spcPts val="0"/>
              </a:spcBef>
              <a:spcAft>
                <a:spcPts val="0"/>
              </a:spcAft>
              <a:buNone/>
            </a:pPr>
            <a:fld id="{00000000-1234-1234-1234-123412341234}" type="slidenum">
              <a:rPr lang="ja" sz="900">
                <a:solidFill>
                  <a:srgbClr val="888888"/>
                </a:solidFill>
                <a:latin typeface="Arial"/>
                <a:ea typeface="Arial"/>
                <a:cs typeface="Arial"/>
                <a:sym typeface="Arial"/>
              </a:rPr>
              <a:t>‹#›</a:t>
            </a:fld>
            <a:endParaRPr sz="900">
              <a:solidFill>
                <a:srgbClr val="888888"/>
              </a:solidFill>
              <a:latin typeface="Arial"/>
              <a:ea typeface="Arial"/>
              <a:cs typeface="Arial"/>
              <a:sym typeface="Arial"/>
            </a:endParaRPr>
          </a:p>
        </p:txBody>
      </p:sp>
      <p:sp>
        <p:nvSpPr>
          <p:cNvPr id="371" name="Google Shape;371;p26"/>
          <p:cNvSpPr/>
          <p:nvPr/>
        </p:nvSpPr>
        <p:spPr>
          <a:xfrm>
            <a:off x="0" y="0"/>
            <a:ext cx="9144000" cy="435600"/>
          </a:xfrm>
          <a:prstGeom prst="rect">
            <a:avLst/>
          </a:prstGeom>
          <a:gradFill>
            <a:gsLst>
              <a:gs pos="0">
                <a:srgbClr val="424242"/>
              </a:gs>
              <a:gs pos="100000">
                <a:srgbClr val="010101"/>
              </a:gs>
            </a:gsLst>
            <a:lin ang="540001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72" name="Google Shape;372;p26"/>
          <p:cNvSpPr txBox="1"/>
          <p:nvPr/>
        </p:nvSpPr>
        <p:spPr>
          <a:xfrm>
            <a:off x="139875" y="80850"/>
            <a:ext cx="7724400" cy="273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dk1"/>
              </a:buClr>
              <a:buFont typeface="Arial"/>
              <a:buNone/>
            </a:pPr>
            <a:r>
              <a:rPr b="1" lang="ja">
                <a:solidFill>
                  <a:schemeClr val="lt1"/>
                </a:solidFill>
              </a:rPr>
              <a:t>研究者 発注・キャンセル4.1 Admin1</a:t>
            </a:r>
            <a:endParaRPr b="1">
              <a:solidFill>
                <a:schemeClr val="lt1"/>
              </a:solidFill>
            </a:endParaRPr>
          </a:p>
        </p:txBody>
      </p:sp>
      <p:sp>
        <p:nvSpPr>
          <p:cNvPr id="373" name="Google Shape;373;p26"/>
          <p:cNvSpPr txBox="1"/>
          <p:nvPr/>
        </p:nvSpPr>
        <p:spPr>
          <a:xfrm>
            <a:off x="146079" y="458425"/>
            <a:ext cx="85767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 sz="1200" u="sng">
                <a:solidFill>
                  <a:schemeClr val="dk2"/>
                </a:solidFill>
              </a:rPr>
              <a:t>研究者 発注開始　発注依頼 管理画面 商談管理リスト一覧</a:t>
            </a:r>
            <a:endParaRPr sz="1200" u="sng">
              <a:solidFill>
                <a:schemeClr val="dk2"/>
              </a:solidFill>
            </a:endParaRPr>
          </a:p>
          <a:p>
            <a:pPr indent="0" lvl="0" marL="0" rtl="0" algn="l">
              <a:spcBef>
                <a:spcPts val="0"/>
              </a:spcBef>
              <a:spcAft>
                <a:spcPts val="0"/>
              </a:spcAft>
              <a:buNone/>
            </a:pPr>
            <a:r>
              <a:rPr lang="ja" sz="1200">
                <a:solidFill>
                  <a:srgbClr val="FF0000"/>
                </a:solidFill>
              </a:rPr>
              <a:t>修正案❶</a:t>
            </a:r>
            <a:endParaRPr sz="1200">
              <a:solidFill>
                <a:srgbClr val="FF0000"/>
              </a:solidFill>
            </a:endParaRPr>
          </a:p>
        </p:txBody>
      </p:sp>
      <p:sp>
        <p:nvSpPr>
          <p:cNvPr id="374" name="Google Shape;374;p26"/>
          <p:cNvSpPr txBox="1"/>
          <p:nvPr/>
        </p:nvSpPr>
        <p:spPr>
          <a:xfrm>
            <a:off x="185500" y="1795625"/>
            <a:ext cx="291000" cy="111300"/>
          </a:xfrm>
          <a:prstGeom prst="rect">
            <a:avLst/>
          </a:prstGeom>
          <a:noFill/>
          <a:ln>
            <a:noFill/>
          </a:ln>
        </p:spPr>
        <p:txBody>
          <a:bodyPr anchorCtr="0" anchor="t" bIns="91425" lIns="91425" spcFirstLastPara="1" rIns="91425" wrap="square" tIns="91425">
            <a:noAutofit/>
          </a:bodyPr>
          <a:lstStyle/>
          <a:p>
            <a:pPr indent="0" lvl="0" marL="0" rtl="0" algn="ctr">
              <a:lnSpc>
                <a:spcPct val="10000"/>
              </a:lnSpc>
              <a:spcBef>
                <a:spcPts val="0"/>
              </a:spcBef>
              <a:spcAft>
                <a:spcPts val="0"/>
              </a:spcAft>
              <a:buNone/>
            </a:pPr>
            <a:r>
              <a:rPr lang="ja" sz="1100">
                <a:solidFill>
                  <a:srgbClr val="F37C53"/>
                </a:solidFill>
              </a:rPr>
              <a:t>❶</a:t>
            </a:r>
            <a:endParaRPr sz="1100">
              <a:solidFill>
                <a:srgbClr val="F37C53"/>
              </a:solidFill>
            </a:endParaRPr>
          </a:p>
        </p:txBody>
      </p:sp>
      <p:sp>
        <p:nvSpPr>
          <p:cNvPr id="375" name="Google Shape;375;p26"/>
          <p:cNvSpPr txBox="1"/>
          <p:nvPr/>
        </p:nvSpPr>
        <p:spPr>
          <a:xfrm>
            <a:off x="608925" y="1795625"/>
            <a:ext cx="291000" cy="1113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1100">
                <a:solidFill>
                  <a:srgbClr val="F37C53"/>
                </a:solidFill>
              </a:rPr>
              <a:t>❷</a:t>
            </a:r>
            <a:endParaRPr sz="1100">
              <a:solidFill>
                <a:srgbClr val="F37C53"/>
              </a:solidFill>
            </a:endParaRPr>
          </a:p>
        </p:txBody>
      </p:sp>
      <p:sp>
        <p:nvSpPr>
          <p:cNvPr id="376" name="Google Shape;376;p26"/>
          <p:cNvSpPr txBox="1"/>
          <p:nvPr/>
        </p:nvSpPr>
        <p:spPr>
          <a:xfrm>
            <a:off x="1716375" y="1795625"/>
            <a:ext cx="291000" cy="1113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1100">
                <a:solidFill>
                  <a:srgbClr val="F37C53"/>
                </a:solidFill>
              </a:rPr>
              <a:t>❹</a:t>
            </a:r>
            <a:endParaRPr sz="1100">
              <a:solidFill>
                <a:srgbClr val="F37C53"/>
              </a:solidFill>
            </a:endParaRPr>
          </a:p>
        </p:txBody>
      </p:sp>
      <p:sp>
        <p:nvSpPr>
          <p:cNvPr id="377" name="Google Shape;377;p26"/>
          <p:cNvSpPr txBox="1"/>
          <p:nvPr/>
        </p:nvSpPr>
        <p:spPr>
          <a:xfrm>
            <a:off x="1151950" y="1795637"/>
            <a:ext cx="291000" cy="1113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1100">
                <a:solidFill>
                  <a:srgbClr val="F37C53"/>
                </a:solidFill>
              </a:rPr>
              <a:t>❸</a:t>
            </a:r>
            <a:endParaRPr sz="1100">
              <a:solidFill>
                <a:srgbClr val="F37C53"/>
              </a:solidFill>
            </a:endParaRPr>
          </a:p>
        </p:txBody>
      </p:sp>
      <p:sp>
        <p:nvSpPr>
          <p:cNvPr id="378" name="Google Shape;378;p26"/>
          <p:cNvSpPr txBox="1"/>
          <p:nvPr/>
        </p:nvSpPr>
        <p:spPr>
          <a:xfrm>
            <a:off x="4978250" y="1160000"/>
            <a:ext cx="3399900" cy="2016900"/>
          </a:xfrm>
          <a:prstGeom prst="rect">
            <a:avLst/>
          </a:prstGeom>
          <a:noFill/>
          <a:ln cap="flat" cmpd="sng" w="19050">
            <a:solidFill>
              <a:srgbClr val="4A86E8"/>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ja" sz="1200">
                <a:solidFill>
                  <a:srgbClr val="F37C53"/>
                </a:solidFill>
              </a:rPr>
              <a:t>❶</a:t>
            </a:r>
            <a:r>
              <a:rPr lang="ja" sz="1200">
                <a:solidFill>
                  <a:srgbClr val="595959"/>
                </a:solidFill>
              </a:rPr>
              <a:t>　</a:t>
            </a:r>
            <a:r>
              <a:rPr lang="ja" sz="1200">
                <a:solidFill>
                  <a:srgbClr val="000000"/>
                </a:solidFill>
              </a:rPr>
              <a:t>商談ID</a:t>
            </a:r>
            <a:endParaRPr sz="1200">
              <a:solidFill>
                <a:srgbClr val="000000"/>
              </a:solidFill>
            </a:endParaRPr>
          </a:p>
          <a:p>
            <a:pPr indent="0" lvl="0" marL="0" rtl="0" algn="l">
              <a:spcBef>
                <a:spcPts val="0"/>
              </a:spcBef>
              <a:spcAft>
                <a:spcPts val="0"/>
              </a:spcAft>
              <a:buNone/>
            </a:pPr>
            <a:r>
              <a:rPr lang="ja" sz="1200">
                <a:solidFill>
                  <a:srgbClr val="F37C53"/>
                </a:solidFill>
              </a:rPr>
              <a:t>❷</a:t>
            </a:r>
            <a:r>
              <a:rPr lang="ja" sz="1200">
                <a:solidFill>
                  <a:srgbClr val="595959"/>
                </a:solidFill>
              </a:rPr>
              <a:t>　</a:t>
            </a:r>
            <a:r>
              <a:rPr lang="ja" sz="1200">
                <a:solidFill>
                  <a:srgbClr val="000000"/>
                </a:solidFill>
              </a:rPr>
              <a:t>研究者</a:t>
            </a:r>
            <a:endParaRPr sz="1200">
              <a:solidFill>
                <a:srgbClr val="000000"/>
              </a:solidFill>
            </a:endParaRPr>
          </a:p>
          <a:p>
            <a:pPr indent="0" lvl="0" marL="0" rtl="0" algn="l">
              <a:spcBef>
                <a:spcPts val="0"/>
              </a:spcBef>
              <a:spcAft>
                <a:spcPts val="0"/>
              </a:spcAft>
              <a:buNone/>
            </a:pPr>
            <a:r>
              <a:rPr lang="ja" sz="1200">
                <a:solidFill>
                  <a:srgbClr val="F37C53"/>
                </a:solidFill>
              </a:rPr>
              <a:t>❸　</a:t>
            </a:r>
            <a:r>
              <a:rPr lang="ja" sz="1200">
                <a:solidFill>
                  <a:srgbClr val="000000"/>
                </a:solidFill>
              </a:rPr>
              <a:t>サプライヤー</a:t>
            </a:r>
            <a:endParaRPr sz="1200">
              <a:solidFill>
                <a:srgbClr val="000000"/>
              </a:solidFill>
            </a:endParaRPr>
          </a:p>
          <a:p>
            <a:pPr indent="0" lvl="0" marL="0" rtl="0" algn="l">
              <a:spcBef>
                <a:spcPts val="0"/>
              </a:spcBef>
              <a:spcAft>
                <a:spcPts val="0"/>
              </a:spcAft>
              <a:buNone/>
            </a:pPr>
            <a:r>
              <a:rPr lang="ja" sz="1200">
                <a:solidFill>
                  <a:srgbClr val="F37C53"/>
                </a:solidFill>
              </a:rPr>
              <a:t>❹　</a:t>
            </a:r>
            <a:r>
              <a:rPr lang="ja" sz="1200">
                <a:solidFill>
                  <a:srgbClr val="000000"/>
                </a:solidFill>
              </a:rPr>
              <a:t>案件名</a:t>
            </a:r>
            <a:endParaRPr sz="1200">
              <a:solidFill>
                <a:srgbClr val="000000"/>
              </a:solidFill>
            </a:endParaRPr>
          </a:p>
          <a:p>
            <a:pPr indent="0" lvl="0" marL="0" rtl="0" algn="l">
              <a:spcBef>
                <a:spcPts val="0"/>
              </a:spcBef>
              <a:spcAft>
                <a:spcPts val="0"/>
              </a:spcAft>
              <a:buClr>
                <a:srgbClr val="000000"/>
              </a:buClr>
              <a:buSzPts val="1100"/>
              <a:buFont typeface="Arial"/>
              <a:buNone/>
            </a:pPr>
            <a:r>
              <a:rPr lang="ja" sz="1200">
                <a:solidFill>
                  <a:srgbClr val="F37C53"/>
                </a:solidFill>
              </a:rPr>
              <a:t>❺　</a:t>
            </a:r>
            <a:r>
              <a:rPr lang="ja" sz="1200">
                <a:solidFill>
                  <a:srgbClr val="000000"/>
                </a:solidFill>
              </a:rPr>
              <a:t>ステータス</a:t>
            </a:r>
            <a:endParaRPr sz="1200">
              <a:solidFill>
                <a:srgbClr val="000000"/>
              </a:solidFill>
            </a:endParaRPr>
          </a:p>
          <a:p>
            <a:pPr indent="0" lvl="0" marL="0" rtl="0" algn="l">
              <a:spcBef>
                <a:spcPts val="0"/>
              </a:spcBef>
              <a:spcAft>
                <a:spcPts val="0"/>
              </a:spcAft>
              <a:buClr>
                <a:srgbClr val="000000"/>
              </a:buClr>
              <a:buSzPts val="1100"/>
              <a:buFont typeface="Arial"/>
              <a:buNone/>
            </a:pPr>
            <a:r>
              <a:rPr lang="ja" sz="1200">
                <a:solidFill>
                  <a:srgbClr val="F37C53"/>
                </a:solidFill>
              </a:rPr>
              <a:t>❻　</a:t>
            </a:r>
            <a:r>
              <a:rPr lang="ja" sz="1200">
                <a:solidFill>
                  <a:srgbClr val="000000"/>
                </a:solidFill>
              </a:rPr>
              <a:t>更新日時</a:t>
            </a:r>
            <a:endParaRPr sz="1200">
              <a:solidFill>
                <a:srgbClr val="000000"/>
              </a:solidFill>
            </a:endParaRPr>
          </a:p>
          <a:p>
            <a:pPr indent="0" lvl="0" marL="0" rtl="0" algn="l">
              <a:spcBef>
                <a:spcPts val="0"/>
              </a:spcBef>
              <a:spcAft>
                <a:spcPts val="0"/>
              </a:spcAft>
              <a:buClr>
                <a:srgbClr val="000000"/>
              </a:buClr>
              <a:buSzPts val="1100"/>
              <a:buFont typeface="Arial"/>
              <a:buNone/>
            </a:pPr>
            <a:r>
              <a:rPr lang="ja" sz="1200">
                <a:solidFill>
                  <a:srgbClr val="F37C53"/>
                </a:solidFill>
              </a:rPr>
              <a:t>❼　</a:t>
            </a:r>
            <a:r>
              <a:rPr lang="ja" sz="1200">
                <a:solidFill>
                  <a:srgbClr val="000000"/>
                </a:solidFill>
              </a:rPr>
              <a:t>ファイル・ステータス</a:t>
            </a:r>
            <a:endParaRPr sz="1200">
              <a:solidFill>
                <a:srgbClr val="000000"/>
              </a:solidFill>
            </a:endParaRPr>
          </a:p>
          <a:p>
            <a:pPr indent="0" lvl="0" marL="0" rtl="0" algn="l">
              <a:spcBef>
                <a:spcPts val="0"/>
              </a:spcBef>
              <a:spcAft>
                <a:spcPts val="0"/>
              </a:spcAft>
              <a:buClr>
                <a:srgbClr val="000000"/>
              </a:buClr>
              <a:buSzPts val="1100"/>
              <a:buFont typeface="Arial"/>
              <a:buNone/>
            </a:pPr>
            <a:r>
              <a:rPr lang="ja" sz="1200">
                <a:solidFill>
                  <a:srgbClr val="F37C53"/>
                </a:solidFill>
              </a:rPr>
              <a:t>❽　</a:t>
            </a:r>
            <a:r>
              <a:rPr lang="ja" sz="1200">
                <a:solidFill>
                  <a:srgbClr val="000000"/>
                </a:solidFill>
              </a:rPr>
              <a:t>メッセージ</a:t>
            </a:r>
            <a:endParaRPr sz="1200">
              <a:solidFill>
                <a:srgbClr val="000000"/>
              </a:solidFill>
            </a:endParaRPr>
          </a:p>
          <a:p>
            <a:pPr indent="0" lvl="0" marL="0" rtl="0" algn="l">
              <a:spcBef>
                <a:spcPts val="0"/>
              </a:spcBef>
              <a:spcAft>
                <a:spcPts val="0"/>
              </a:spcAft>
              <a:buClr>
                <a:srgbClr val="000000"/>
              </a:buClr>
              <a:buSzPts val="1100"/>
              <a:buFont typeface="Arial"/>
              <a:buNone/>
            </a:pPr>
            <a:r>
              <a:rPr lang="ja" sz="1200">
                <a:solidFill>
                  <a:srgbClr val="F37C53"/>
                </a:solidFill>
              </a:rPr>
              <a:t>❾　</a:t>
            </a:r>
            <a:r>
              <a:rPr lang="ja" sz="1200">
                <a:solidFill>
                  <a:srgbClr val="000000"/>
                </a:solidFill>
              </a:rPr>
              <a:t>編集</a:t>
            </a:r>
            <a:endParaRPr sz="1200">
              <a:solidFill>
                <a:srgbClr val="000000"/>
              </a:solidFill>
            </a:endParaRPr>
          </a:p>
          <a:p>
            <a:pPr indent="0" lvl="0" marL="0" rtl="0" algn="l">
              <a:spcBef>
                <a:spcPts val="0"/>
              </a:spcBef>
              <a:spcAft>
                <a:spcPts val="0"/>
              </a:spcAft>
              <a:buClr>
                <a:srgbClr val="000000"/>
              </a:buClr>
              <a:buSzPts val="1100"/>
              <a:buFont typeface="Arial"/>
              <a:buNone/>
            </a:pPr>
            <a:r>
              <a:rPr lang="ja" sz="1200">
                <a:solidFill>
                  <a:srgbClr val="F37C53"/>
                </a:solidFill>
              </a:rPr>
              <a:t>❿　</a:t>
            </a:r>
            <a:r>
              <a:rPr lang="ja" sz="1200">
                <a:solidFill>
                  <a:srgbClr val="000000"/>
                </a:solidFill>
              </a:rPr>
              <a:t>削除</a:t>
            </a:r>
            <a:endParaRPr sz="1200">
              <a:solidFill>
                <a:srgbClr val="000000"/>
              </a:solidFill>
            </a:endParaRPr>
          </a:p>
        </p:txBody>
      </p:sp>
      <p:sp>
        <p:nvSpPr>
          <p:cNvPr id="379" name="Google Shape;379;p26"/>
          <p:cNvSpPr txBox="1"/>
          <p:nvPr/>
        </p:nvSpPr>
        <p:spPr>
          <a:xfrm>
            <a:off x="2623500" y="1760525"/>
            <a:ext cx="291000" cy="1113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1100">
                <a:solidFill>
                  <a:srgbClr val="F37C53"/>
                </a:solidFill>
              </a:rPr>
              <a:t>❺</a:t>
            </a:r>
            <a:endParaRPr sz="1100">
              <a:solidFill>
                <a:srgbClr val="F37C53"/>
              </a:solidFill>
            </a:endParaRPr>
          </a:p>
        </p:txBody>
      </p:sp>
      <p:sp>
        <p:nvSpPr>
          <p:cNvPr id="380" name="Google Shape;380;p26"/>
          <p:cNvSpPr txBox="1"/>
          <p:nvPr/>
        </p:nvSpPr>
        <p:spPr>
          <a:xfrm>
            <a:off x="2958175" y="1734550"/>
            <a:ext cx="291000" cy="1113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1100">
                <a:solidFill>
                  <a:srgbClr val="F37C53"/>
                </a:solidFill>
              </a:rPr>
              <a:t>❻</a:t>
            </a:r>
            <a:endParaRPr sz="1100">
              <a:solidFill>
                <a:srgbClr val="F37C53"/>
              </a:solidFill>
            </a:endParaRPr>
          </a:p>
        </p:txBody>
      </p:sp>
      <p:sp>
        <p:nvSpPr>
          <p:cNvPr id="381" name="Google Shape;381;p26"/>
          <p:cNvSpPr txBox="1"/>
          <p:nvPr/>
        </p:nvSpPr>
        <p:spPr>
          <a:xfrm>
            <a:off x="3343025" y="1713750"/>
            <a:ext cx="291000" cy="1113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1100">
                <a:solidFill>
                  <a:srgbClr val="F37C53"/>
                </a:solidFill>
              </a:rPr>
              <a:t>❼</a:t>
            </a:r>
            <a:endParaRPr sz="1100">
              <a:solidFill>
                <a:srgbClr val="F37C53"/>
              </a:solidFill>
            </a:endParaRPr>
          </a:p>
        </p:txBody>
      </p:sp>
      <p:sp>
        <p:nvSpPr>
          <p:cNvPr id="382" name="Google Shape;382;p26"/>
          <p:cNvSpPr txBox="1"/>
          <p:nvPr/>
        </p:nvSpPr>
        <p:spPr>
          <a:xfrm>
            <a:off x="3627975" y="1713750"/>
            <a:ext cx="291000" cy="1113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1100">
                <a:solidFill>
                  <a:srgbClr val="F37C53"/>
                </a:solidFill>
              </a:rPr>
              <a:t>❽</a:t>
            </a:r>
            <a:endParaRPr sz="1100">
              <a:solidFill>
                <a:srgbClr val="F37C53"/>
              </a:solidFill>
            </a:endParaRPr>
          </a:p>
        </p:txBody>
      </p:sp>
      <p:sp>
        <p:nvSpPr>
          <p:cNvPr id="383" name="Google Shape;383;p26"/>
          <p:cNvSpPr txBox="1"/>
          <p:nvPr/>
        </p:nvSpPr>
        <p:spPr>
          <a:xfrm>
            <a:off x="3918975" y="1713750"/>
            <a:ext cx="291000" cy="1113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1100">
                <a:solidFill>
                  <a:srgbClr val="F37C53"/>
                </a:solidFill>
              </a:rPr>
              <a:t>❾</a:t>
            </a:r>
            <a:endParaRPr sz="1100">
              <a:solidFill>
                <a:srgbClr val="F37C53"/>
              </a:solidFill>
            </a:endParaRPr>
          </a:p>
        </p:txBody>
      </p:sp>
      <p:sp>
        <p:nvSpPr>
          <p:cNvPr id="384" name="Google Shape;384;p26"/>
          <p:cNvSpPr txBox="1"/>
          <p:nvPr/>
        </p:nvSpPr>
        <p:spPr>
          <a:xfrm>
            <a:off x="4158325" y="1713750"/>
            <a:ext cx="291000" cy="1113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1100">
                <a:solidFill>
                  <a:srgbClr val="F37C53"/>
                </a:solidFill>
              </a:rPr>
              <a:t>❿</a:t>
            </a:r>
            <a:endParaRPr sz="1100">
              <a:solidFill>
                <a:srgbClr val="F37C53"/>
              </a:solidFill>
            </a:endParaRPr>
          </a:p>
        </p:txBody>
      </p:sp>
      <p:sp>
        <p:nvSpPr>
          <p:cNvPr id="385" name="Google Shape;385;p26"/>
          <p:cNvSpPr/>
          <p:nvPr/>
        </p:nvSpPr>
        <p:spPr>
          <a:xfrm>
            <a:off x="2574950" y="2125476"/>
            <a:ext cx="287100" cy="1419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86" name="Google Shape;386;p26"/>
          <p:cNvSpPr/>
          <p:nvPr/>
        </p:nvSpPr>
        <p:spPr>
          <a:xfrm rot="5400000">
            <a:off x="2477750" y="2444550"/>
            <a:ext cx="481500" cy="181500"/>
          </a:xfrm>
          <a:prstGeom prst="rightArrow">
            <a:avLst>
              <a:gd fmla="val 50000" name="adj1"/>
              <a:gd fmla="val 50000" name="adj2"/>
            </a:avLst>
          </a:prstGeom>
          <a:solidFill>
            <a:srgbClr val="FF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87" name="Google Shape;387;p26"/>
          <p:cNvSpPr txBox="1"/>
          <p:nvPr/>
        </p:nvSpPr>
        <p:spPr>
          <a:xfrm>
            <a:off x="4978250" y="3471275"/>
            <a:ext cx="3502200" cy="1569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 sz="1000"/>
              <a:t>・ステータスの「発注依頼」に「要承認対応」を追加</a:t>
            </a:r>
            <a:endParaRPr sz="1000"/>
          </a:p>
          <a:p>
            <a:pPr indent="0" lvl="0" marL="0" rtl="0" algn="l">
              <a:spcBef>
                <a:spcPts val="0"/>
              </a:spcBef>
              <a:spcAft>
                <a:spcPts val="0"/>
              </a:spcAft>
              <a:buNone/>
            </a:pPr>
            <a:r>
              <a:rPr lang="ja" sz="1000"/>
              <a:t>or</a:t>
            </a:r>
            <a:endParaRPr sz="1000"/>
          </a:p>
          <a:p>
            <a:pPr indent="0" lvl="0" marL="0" rtl="0" algn="l">
              <a:spcBef>
                <a:spcPts val="0"/>
              </a:spcBef>
              <a:spcAft>
                <a:spcPts val="0"/>
              </a:spcAft>
              <a:buNone/>
            </a:pPr>
            <a:r>
              <a:rPr lang="ja" sz="1000"/>
              <a:t>・ステータス「研究者発注依頼時」を追加し、「要承認対応」を赤字で表示</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rPr lang="ja" sz="1000"/>
              <a:t>既存のステータスのまま承認のフラグを設定いただくか、決裁者が紐づかない場合の研究者から管理者への承認用のステータスを設けていただくかご検討いただけたらと思います。</a:t>
            </a:r>
            <a:endParaRPr sz="1000"/>
          </a:p>
        </p:txBody>
      </p:sp>
      <p:pic>
        <p:nvPicPr>
          <p:cNvPr id="388" name="Google Shape;388;p26"/>
          <p:cNvPicPr preferRelativeResize="0"/>
          <p:nvPr/>
        </p:nvPicPr>
        <p:blipFill rotWithShape="1">
          <a:blip r:embed="rId4">
            <a:alphaModFix/>
          </a:blip>
          <a:srcRect b="0" l="56099" r="37162" t="0"/>
          <a:stretch/>
        </p:blipFill>
        <p:spPr>
          <a:xfrm>
            <a:off x="2323900" y="3073450"/>
            <a:ext cx="823600" cy="455200"/>
          </a:xfrm>
          <a:prstGeom prst="rect">
            <a:avLst/>
          </a:prstGeom>
          <a:noFill/>
          <a:ln>
            <a:noFill/>
          </a:ln>
          <a:effectLst>
            <a:outerShdw blurRad="57150" rotWithShape="0" algn="bl" dir="5400000" dist="19050">
              <a:srgbClr val="000000">
                <a:alpha val="50000"/>
              </a:srgbClr>
            </a:outerShdw>
          </a:effectLst>
        </p:spPr>
      </p:pic>
      <p:sp>
        <p:nvSpPr>
          <p:cNvPr id="389" name="Google Shape;389;p26"/>
          <p:cNvSpPr/>
          <p:nvPr/>
        </p:nvSpPr>
        <p:spPr>
          <a:xfrm>
            <a:off x="2241450" y="3034150"/>
            <a:ext cx="971400" cy="5934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390" name="Google Shape;390;p26"/>
          <p:cNvPicPr preferRelativeResize="0"/>
          <p:nvPr/>
        </p:nvPicPr>
        <p:blipFill>
          <a:blip r:embed="rId5">
            <a:alphaModFix/>
          </a:blip>
          <a:stretch>
            <a:fillRect/>
          </a:stretch>
        </p:blipFill>
        <p:spPr>
          <a:xfrm>
            <a:off x="3384500" y="3024825"/>
            <a:ext cx="1009650" cy="552450"/>
          </a:xfrm>
          <a:prstGeom prst="rect">
            <a:avLst/>
          </a:prstGeom>
          <a:noFill/>
          <a:ln>
            <a:noFill/>
          </a:ln>
        </p:spPr>
      </p:pic>
      <p:sp>
        <p:nvSpPr>
          <p:cNvPr id="391" name="Google Shape;391;p26"/>
          <p:cNvSpPr txBox="1"/>
          <p:nvPr/>
        </p:nvSpPr>
        <p:spPr>
          <a:xfrm>
            <a:off x="3113350" y="2776050"/>
            <a:ext cx="4626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 sz="1000"/>
              <a:t>or</a:t>
            </a:r>
            <a:endParaRPr sz="1000"/>
          </a:p>
        </p:txBody>
      </p:sp>
      <p:sp>
        <p:nvSpPr>
          <p:cNvPr id="392" name="Google Shape;392;p26"/>
          <p:cNvSpPr/>
          <p:nvPr/>
        </p:nvSpPr>
        <p:spPr>
          <a:xfrm>
            <a:off x="3287775" y="3004350"/>
            <a:ext cx="1254900" cy="5934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5" name="Shape 2715"/>
        <p:cNvGrpSpPr/>
        <p:nvPr/>
      </p:nvGrpSpPr>
      <p:grpSpPr>
        <a:xfrm>
          <a:off x="0" y="0"/>
          <a:ext cx="0" cy="0"/>
          <a:chOff x="0" y="0"/>
          <a:chExt cx="0" cy="0"/>
        </a:xfrm>
      </p:grpSpPr>
      <p:sp>
        <p:nvSpPr>
          <p:cNvPr id="2716" name="Google Shape;2716;p143"/>
          <p:cNvSpPr txBox="1"/>
          <p:nvPr/>
        </p:nvSpPr>
        <p:spPr>
          <a:xfrm>
            <a:off x="8403350" y="4767275"/>
            <a:ext cx="620100" cy="273900"/>
          </a:xfrm>
          <a:prstGeom prst="rect">
            <a:avLst/>
          </a:prstGeom>
          <a:noFill/>
          <a:ln>
            <a:noFill/>
          </a:ln>
        </p:spPr>
        <p:txBody>
          <a:bodyPr anchorCtr="0" anchor="ctr" bIns="34275" lIns="68575" spcFirstLastPara="1" rIns="68575" wrap="square" tIns="34275">
            <a:noAutofit/>
          </a:bodyPr>
          <a:lstStyle/>
          <a:p>
            <a:pPr indent="0" lvl="0" marL="0" marR="0" rtl="0" algn="r">
              <a:spcBef>
                <a:spcPts val="0"/>
              </a:spcBef>
              <a:spcAft>
                <a:spcPts val="0"/>
              </a:spcAft>
              <a:buNone/>
            </a:pPr>
            <a:fld id="{00000000-1234-1234-1234-123412341234}" type="slidenum">
              <a:rPr lang="ja" sz="900">
                <a:solidFill>
                  <a:srgbClr val="888888"/>
                </a:solidFill>
                <a:latin typeface="Arial"/>
                <a:ea typeface="Arial"/>
                <a:cs typeface="Arial"/>
                <a:sym typeface="Arial"/>
              </a:rPr>
              <a:t>‹#›</a:t>
            </a:fld>
            <a:endParaRPr sz="900">
              <a:solidFill>
                <a:srgbClr val="888888"/>
              </a:solidFill>
              <a:latin typeface="Arial"/>
              <a:ea typeface="Arial"/>
              <a:cs typeface="Arial"/>
              <a:sym typeface="Arial"/>
            </a:endParaRPr>
          </a:p>
        </p:txBody>
      </p:sp>
      <p:sp>
        <p:nvSpPr>
          <p:cNvPr id="2717" name="Google Shape;2717;p143"/>
          <p:cNvSpPr/>
          <p:nvPr/>
        </p:nvSpPr>
        <p:spPr>
          <a:xfrm>
            <a:off x="0" y="0"/>
            <a:ext cx="9144000" cy="435600"/>
          </a:xfrm>
          <a:prstGeom prst="rect">
            <a:avLst/>
          </a:prstGeom>
          <a:gradFill>
            <a:gsLst>
              <a:gs pos="0">
                <a:srgbClr val="424242"/>
              </a:gs>
              <a:gs pos="100000">
                <a:srgbClr val="010101"/>
              </a:gs>
            </a:gsLst>
            <a:lin ang="540001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718" name="Google Shape;2718;p143"/>
          <p:cNvSpPr txBox="1"/>
          <p:nvPr/>
        </p:nvSpPr>
        <p:spPr>
          <a:xfrm>
            <a:off x="139875" y="80850"/>
            <a:ext cx="7724400" cy="273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dk1"/>
              </a:buClr>
              <a:buFont typeface="Arial"/>
              <a:buNone/>
            </a:pPr>
            <a:r>
              <a:rPr b="1" lang="ja">
                <a:solidFill>
                  <a:schemeClr val="lt1"/>
                </a:solidFill>
              </a:rPr>
              <a:t>研究者（決裁者アカウント）が研究者の発注を承認2.3 Front1 </a:t>
            </a:r>
            <a:endParaRPr b="1">
              <a:solidFill>
                <a:schemeClr val="lt1"/>
              </a:solidFill>
            </a:endParaRPr>
          </a:p>
        </p:txBody>
      </p:sp>
      <p:pic>
        <p:nvPicPr>
          <p:cNvPr id="2719" name="Google Shape;2719;p143"/>
          <p:cNvPicPr preferRelativeResize="0"/>
          <p:nvPr/>
        </p:nvPicPr>
        <p:blipFill>
          <a:blip r:embed="rId3">
            <a:alphaModFix/>
          </a:blip>
          <a:stretch>
            <a:fillRect/>
          </a:stretch>
        </p:blipFill>
        <p:spPr>
          <a:xfrm>
            <a:off x="178549" y="1071950"/>
            <a:ext cx="4311876" cy="3914427"/>
          </a:xfrm>
          <a:prstGeom prst="rect">
            <a:avLst/>
          </a:prstGeom>
          <a:noFill/>
          <a:ln>
            <a:noFill/>
          </a:ln>
          <a:effectLst>
            <a:outerShdw blurRad="57150" rotWithShape="0" algn="bl" dir="5400000" dist="19050">
              <a:srgbClr val="000000">
                <a:alpha val="50000"/>
              </a:srgbClr>
            </a:outerShdw>
          </a:effectLst>
        </p:spPr>
      </p:pic>
      <p:sp>
        <p:nvSpPr>
          <p:cNvPr id="2720" name="Google Shape;2720;p143"/>
          <p:cNvSpPr txBox="1"/>
          <p:nvPr/>
        </p:nvSpPr>
        <p:spPr>
          <a:xfrm>
            <a:off x="139875" y="458425"/>
            <a:ext cx="85767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ja" sz="1200" u="sng">
                <a:solidFill>
                  <a:schemeClr val="dk2"/>
                </a:solidFill>
              </a:rPr>
              <a:t>管理者が発注承認済み　研究者のメッセージ画面</a:t>
            </a:r>
            <a:endParaRPr sz="1200" u="sng">
              <a:solidFill>
                <a:schemeClr val="dk2"/>
              </a:solidFill>
            </a:endParaRPr>
          </a:p>
          <a:p>
            <a:pPr indent="0" lvl="0" marL="0" rtl="0" algn="l">
              <a:spcBef>
                <a:spcPts val="0"/>
              </a:spcBef>
              <a:spcAft>
                <a:spcPts val="0"/>
              </a:spcAft>
              <a:buClr>
                <a:schemeClr val="dk1"/>
              </a:buClr>
              <a:buSzPts val="1100"/>
              <a:buFont typeface="Arial"/>
              <a:buNone/>
            </a:pPr>
            <a:r>
              <a:rPr lang="ja" sz="1200">
                <a:solidFill>
                  <a:schemeClr val="dk2"/>
                </a:solidFill>
              </a:rPr>
              <a:t>現状</a:t>
            </a:r>
            <a:endParaRPr sz="1200">
              <a:solidFill>
                <a:schemeClr val="dk2"/>
              </a:solidFill>
            </a:endParaRPr>
          </a:p>
        </p:txBody>
      </p:sp>
      <p:sp>
        <p:nvSpPr>
          <p:cNvPr id="2721" name="Google Shape;2721;p143"/>
          <p:cNvSpPr txBox="1"/>
          <p:nvPr/>
        </p:nvSpPr>
        <p:spPr>
          <a:xfrm>
            <a:off x="4851175" y="1087400"/>
            <a:ext cx="4172400" cy="1812300"/>
          </a:xfrm>
          <a:prstGeom prst="rect">
            <a:avLst/>
          </a:prstGeom>
          <a:noFill/>
          <a:ln cap="flat" cmpd="sng" w="19050">
            <a:solidFill>
              <a:srgbClr val="4A86E8"/>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ja" sz="1200">
                <a:solidFill>
                  <a:srgbClr val="F37C53"/>
                </a:solidFill>
              </a:rPr>
              <a:t>❶</a:t>
            </a:r>
            <a:r>
              <a:rPr lang="ja" sz="1200">
                <a:solidFill>
                  <a:srgbClr val="595959"/>
                </a:solidFill>
              </a:rPr>
              <a:t>　</a:t>
            </a:r>
            <a:r>
              <a:rPr lang="ja" sz="1200">
                <a:solidFill>
                  <a:srgbClr val="000000"/>
                </a:solidFill>
              </a:rPr>
              <a:t>閉じるボタン</a:t>
            </a:r>
            <a:endParaRPr sz="1200">
              <a:solidFill>
                <a:srgbClr val="000000"/>
              </a:solidFill>
            </a:endParaRPr>
          </a:p>
          <a:p>
            <a:pPr indent="0" lvl="0" marL="0" rtl="0" algn="l">
              <a:spcBef>
                <a:spcPts val="0"/>
              </a:spcBef>
              <a:spcAft>
                <a:spcPts val="0"/>
              </a:spcAft>
              <a:buNone/>
            </a:pPr>
            <a:r>
              <a:rPr lang="ja" sz="1200">
                <a:solidFill>
                  <a:srgbClr val="F37C53"/>
                </a:solidFill>
              </a:rPr>
              <a:t>❷</a:t>
            </a:r>
            <a:r>
              <a:rPr lang="ja" sz="1200">
                <a:solidFill>
                  <a:srgbClr val="595959"/>
                </a:solidFill>
              </a:rPr>
              <a:t>　</a:t>
            </a:r>
            <a:r>
              <a:rPr lang="ja" sz="1200">
                <a:solidFill>
                  <a:srgbClr val="000000"/>
                </a:solidFill>
              </a:rPr>
              <a:t>ファイルステータス確認ボタン</a:t>
            </a:r>
            <a:endParaRPr sz="1200">
              <a:solidFill>
                <a:srgbClr val="000000"/>
              </a:solidFill>
            </a:endParaRPr>
          </a:p>
          <a:p>
            <a:pPr indent="0" lvl="0" marL="0" rtl="0" algn="l">
              <a:spcBef>
                <a:spcPts val="0"/>
              </a:spcBef>
              <a:spcAft>
                <a:spcPts val="0"/>
              </a:spcAft>
              <a:buNone/>
            </a:pPr>
            <a:r>
              <a:rPr lang="ja" sz="1200">
                <a:solidFill>
                  <a:srgbClr val="F37C53"/>
                </a:solidFill>
              </a:rPr>
              <a:t>❸　</a:t>
            </a:r>
            <a:r>
              <a:rPr lang="ja" sz="1200">
                <a:solidFill>
                  <a:schemeClr val="dk1"/>
                </a:solidFill>
              </a:rPr>
              <a:t>キャンセル</a:t>
            </a:r>
            <a:endParaRPr sz="1200">
              <a:solidFill>
                <a:srgbClr val="F37C53"/>
              </a:solidFill>
            </a:endParaRPr>
          </a:p>
          <a:p>
            <a:pPr indent="0" lvl="0" marL="0" rtl="0" algn="l">
              <a:spcBef>
                <a:spcPts val="0"/>
              </a:spcBef>
              <a:spcAft>
                <a:spcPts val="0"/>
              </a:spcAft>
              <a:buNone/>
            </a:pPr>
            <a:r>
              <a:rPr lang="ja" sz="1200">
                <a:solidFill>
                  <a:srgbClr val="F37C53"/>
                </a:solidFill>
              </a:rPr>
              <a:t>❹　</a:t>
            </a:r>
            <a:r>
              <a:rPr lang="ja" sz="1200">
                <a:solidFill>
                  <a:schemeClr val="dk1"/>
                </a:solidFill>
              </a:rPr>
              <a:t>お問い合わせ案件名</a:t>
            </a:r>
            <a:endParaRPr sz="1200">
              <a:solidFill>
                <a:schemeClr val="dk1"/>
              </a:solidFill>
            </a:endParaRPr>
          </a:p>
          <a:p>
            <a:pPr indent="0" lvl="0" marL="0" rtl="0" algn="l">
              <a:spcBef>
                <a:spcPts val="0"/>
              </a:spcBef>
              <a:spcAft>
                <a:spcPts val="0"/>
              </a:spcAft>
              <a:buNone/>
            </a:pPr>
            <a:r>
              <a:rPr lang="ja" sz="1200">
                <a:solidFill>
                  <a:srgbClr val="F37C53"/>
                </a:solidFill>
              </a:rPr>
              <a:t>❺　</a:t>
            </a:r>
            <a:r>
              <a:rPr lang="ja" sz="1200">
                <a:solidFill>
                  <a:schemeClr val="dk1"/>
                </a:solidFill>
              </a:rPr>
              <a:t>ステータス</a:t>
            </a:r>
            <a:endParaRPr sz="1200">
              <a:solidFill>
                <a:schemeClr val="dk1"/>
              </a:solidFill>
            </a:endParaRPr>
          </a:p>
          <a:p>
            <a:pPr indent="0" lvl="0" marL="0" rtl="0" algn="l">
              <a:spcBef>
                <a:spcPts val="0"/>
              </a:spcBef>
              <a:spcAft>
                <a:spcPts val="0"/>
              </a:spcAft>
              <a:buNone/>
            </a:pPr>
            <a:r>
              <a:rPr lang="ja" sz="1200">
                <a:solidFill>
                  <a:srgbClr val="F37C53"/>
                </a:solidFill>
              </a:rPr>
              <a:t>❻　</a:t>
            </a:r>
            <a:r>
              <a:rPr lang="ja" sz="1200">
                <a:solidFill>
                  <a:schemeClr val="dk1"/>
                </a:solidFill>
              </a:rPr>
              <a:t>決裁者の承認のメッセージ（発注依頼）</a:t>
            </a:r>
            <a:endParaRPr sz="1200">
              <a:solidFill>
                <a:srgbClr val="000000"/>
              </a:solidFill>
            </a:endParaRPr>
          </a:p>
          <a:p>
            <a:pPr indent="0" lvl="0" marL="0" rtl="0" algn="l">
              <a:spcBef>
                <a:spcPts val="0"/>
              </a:spcBef>
              <a:spcAft>
                <a:spcPts val="0"/>
              </a:spcAft>
              <a:buNone/>
            </a:pPr>
            <a:r>
              <a:rPr lang="ja" sz="1200">
                <a:solidFill>
                  <a:srgbClr val="F37C53"/>
                </a:solidFill>
              </a:rPr>
              <a:t>❼　</a:t>
            </a:r>
            <a:r>
              <a:rPr lang="ja" sz="1200">
                <a:solidFill>
                  <a:schemeClr val="dk1"/>
                </a:solidFill>
              </a:rPr>
              <a:t>ステータス表示（サプライヤーへ発注依頼済み））</a:t>
            </a:r>
            <a:endParaRPr sz="1200">
              <a:solidFill>
                <a:srgbClr val="000000"/>
              </a:solidFill>
            </a:endParaRPr>
          </a:p>
          <a:p>
            <a:pPr indent="0" lvl="0" marL="0" rtl="0" algn="l">
              <a:spcBef>
                <a:spcPts val="0"/>
              </a:spcBef>
              <a:spcAft>
                <a:spcPts val="0"/>
              </a:spcAft>
              <a:buNone/>
            </a:pPr>
            <a:r>
              <a:rPr lang="ja" sz="1200">
                <a:solidFill>
                  <a:srgbClr val="F37C53"/>
                </a:solidFill>
              </a:rPr>
              <a:t>❽　</a:t>
            </a:r>
            <a:r>
              <a:rPr lang="ja" sz="1200">
                <a:solidFill>
                  <a:schemeClr val="dk1"/>
                </a:solidFill>
              </a:rPr>
              <a:t>研究者の新規メッセージ入力</a:t>
            </a:r>
            <a:endParaRPr sz="1200">
              <a:solidFill>
                <a:srgbClr val="000000"/>
              </a:solidFill>
            </a:endParaRPr>
          </a:p>
        </p:txBody>
      </p:sp>
      <p:sp>
        <p:nvSpPr>
          <p:cNvPr id="2722" name="Google Shape;2722;p143"/>
          <p:cNvSpPr txBox="1"/>
          <p:nvPr/>
        </p:nvSpPr>
        <p:spPr>
          <a:xfrm>
            <a:off x="178550" y="1029114"/>
            <a:ext cx="291000" cy="226800"/>
          </a:xfrm>
          <a:prstGeom prst="rect">
            <a:avLst/>
          </a:prstGeom>
          <a:noFill/>
          <a:ln>
            <a:noFill/>
          </a:ln>
        </p:spPr>
        <p:txBody>
          <a:bodyPr anchorCtr="0" anchor="t" bIns="91425" lIns="91425" spcFirstLastPara="1" rIns="91425" wrap="square" tIns="91425">
            <a:noAutofit/>
          </a:bodyPr>
          <a:lstStyle/>
          <a:p>
            <a:pPr indent="0" lvl="0" marL="0" rtl="0" algn="ctr">
              <a:lnSpc>
                <a:spcPct val="10000"/>
              </a:lnSpc>
              <a:spcBef>
                <a:spcPts val="0"/>
              </a:spcBef>
              <a:spcAft>
                <a:spcPts val="0"/>
              </a:spcAft>
              <a:buNone/>
            </a:pPr>
            <a:r>
              <a:rPr lang="ja" sz="1100">
                <a:solidFill>
                  <a:srgbClr val="F37C53"/>
                </a:solidFill>
              </a:rPr>
              <a:t>❶</a:t>
            </a:r>
            <a:endParaRPr sz="1100">
              <a:solidFill>
                <a:srgbClr val="F37C53"/>
              </a:solidFill>
            </a:endParaRPr>
          </a:p>
        </p:txBody>
      </p:sp>
      <p:sp>
        <p:nvSpPr>
          <p:cNvPr id="2723" name="Google Shape;2723;p143"/>
          <p:cNvSpPr txBox="1"/>
          <p:nvPr/>
        </p:nvSpPr>
        <p:spPr>
          <a:xfrm>
            <a:off x="88725" y="1255914"/>
            <a:ext cx="291000" cy="2268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1100">
                <a:solidFill>
                  <a:srgbClr val="F37C53"/>
                </a:solidFill>
              </a:rPr>
              <a:t>❷</a:t>
            </a:r>
            <a:endParaRPr sz="1100">
              <a:solidFill>
                <a:srgbClr val="F37C53"/>
              </a:solidFill>
            </a:endParaRPr>
          </a:p>
        </p:txBody>
      </p:sp>
      <p:sp>
        <p:nvSpPr>
          <p:cNvPr id="2724" name="Google Shape;2724;p143"/>
          <p:cNvSpPr txBox="1"/>
          <p:nvPr/>
        </p:nvSpPr>
        <p:spPr>
          <a:xfrm>
            <a:off x="582575" y="3142539"/>
            <a:ext cx="291000" cy="2268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1100">
                <a:solidFill>
                  <a:srgbClr val="F37C53"/>
                </a:solidFill>
              </a:rPr>
              <a:t>❼</a:t>
            </a:r>
            <a:endParaRPr sz="1100">
              <a:solidFill>
                <a:srgbClr val="F37C53"/>
              </a:solidFill>
            </a:endParaRPr>
          </a:p>
        </p:txBody>
      </p:sp>
      <p:sp>
        <p:nvSpPr>
          <p:cNvPr id="2725" name="Google Shape;2725;p143"/>
          <p:cNvSpPr txBox="1"/>
          <p:nvPr/>
        </p:nvSpPr>
        <p:spPr>
          <a:xfrm>
            <a:off x="865800" y="1255914"/>
            <a:ext cx="291000" cy="2268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1100">
                <a:solidFill>
                  <a:srgbClr val="F37C53"/>
                </a:solidFill>
              </a:rPr>
              <a:t>❸</a:t>
            </a:r>
            <a:endParaRPr sz="1100">
              <a:solidFill>
                <a:srgbClr val="F37C53"/>
              </a:solidFill>
            </a:endParaRPr>
          </a:p>
        </p:txBody>
      </p:sp>
      <p:sp>
        <p:nvSpPr>
          <p:cNvPr id="2726" name="Google Shape;2726;p143"/>
          <p:cNvSpPr txBox="1"/>
          <p:nvPr/>
        </p:nvSpPr>
        <p:spPr>
          <a:xfrm>
            <a:off x="1776625" y="963804"/>
            <a:ext cx="291000" cy="2268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1100">
                <a:solidFill>
                  <a:srgbClr val="F37C53"/>
                </a:solidFill>
              </a:rPr>
              <a:t>❹</a:t>
            </a:r>
            <a:endParaRPr sz="1100">
              <a:solidFill>
                <a:srgbClr val="F37C53"/>
              </a:solidFill>
            </a:endParaRPr>
          </a:p>
        </p:txBody>
      </p:sp>
      <p:sp>
        <p:nvSpPr>
          <p:cNvPr id="2727" name="Google Shape;2727;p143"/>
          <p:cNvSpPr txBox="1"/>
          <p:nvPr/>
        </p:nvSpPr>
        <p:spPr>
          <a:xfrm>
            <a:off x="3665438" y="1074089"/>
            <a:ext cx="291000" cy="2268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1100">
                <a:solidFill>
                  <a:srgbClr val="F37C53"/>
                </a:solidFill>
              </a:rPr>
              <a:t>❺</a:t>
            </a:r>
            <a:endParaRPr sz="1100">
              <a:solidFill>
                <a:srgbClr val="F37C53"/>
              </a:solidFill>
            </a:endParaRPr>
          </a:p>
        </p:txBody>
      </p:sp>
      <p:sp>
        <p:nvSpPr>
          <p:cNvPr id="2728" name="Google Shape;2728;p143"/>
          <p:cNvSpPr txBox="1"/>
          <p:nvPr/>
        </p:nvSpPr>
        <p:spPr>
          <a:xfrm>
            <a:off x="2752613" y="2915752"/>
            <a:ext cx="291000" cy="2268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1100">
                <a:solidFill>
                  <a:srgbClr val="F37C53"/>
                </a:solidFill>
              </a:rPr>
              <a:t>❻</a:t>
            </a:r>
            <a:endParaRPr sz="1100">
              <a:solidFill>
                <a:srgbClr val="F37C53"/>
              </a:solidFill>
            </a:endParaRPr>
          </a:p>
        </p:txBody>
      </p:sp>
      <p:sp>
        <p:nvSpPr>
          <p:cNvPr id="2729" name="Google Shape;2729;p143"/>
          <p:cNvSpPr txBox="1"/>
          <p:nvPr/>
        </p:nvSpPr>
        <p:spPr>
          <a:xfrm>
            <a:off x="538525" y="3987989"/>
            <a:ext cx="291000" cy="2268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1100">
                <a:solidFill>
                  <a:srgbClr val="F37C53"/>
                </a:solidFill>
              </a:rPr>
              <a:t>❽</a:t>
            </a:r>
            <a:endParaRPr sz="1100">
              <a:solidFill>
                <a:srgbClr val="F37C53"/>
              </a:solidFill>
            </a:endParaRPr>
          </a:p>
        </p:txBody>
      </p:sp>
      <p:sp>
        <p:nvSpPr>
          <p:cNvPr id="2730" name="Google Shape;2730;p143"/>
          <p:cNvSpPr txBox="1"/>
          <p:nvPr/>
        </p:nvSpPr>
        <p:spPr>
          <a:xfrm>
            <a:off x="4786900" y="3239500"/>
            <a:ext cx="41433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ja" sz="1000"/>
              <a:t>管理者発注済み時のキャンセルのステータスを説明するために画面を記載</a:t>
            </a:r>
            <a:endParaRPr sz="1000">
              <a:solidFill>
                <a:schemeClr val="dk1"/>
              </a:solidFill>
            </a:endParaRPr>
          </a:p>
        </p:txBody>
      </p:sp>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4" name="Shape 2734"/>
        <p:cNvGrpSpPr/>
        <p:nvPr/>
      </p:nvGrpSpPr>
      <p:grpSpPr>
        <a:xfrm>
          <a:off x="0" y="0"/>
          <a:ext cx="0" cy="0"/>
          <a:chOff x="0" y="0"/>
          <a:chExt cx="0" cy="0"/>
        </a:xfrm>
      </p:grpSpPr>
      <p:pic>
        <p:nvPicPr>
          <p:cNvPr id="2735" name="Google Shape;2735;p144"/>
          <p:cNvPicPr preferRelativeResize="0"/>
          <p:nvPr/>
        </p:nvPicPr>
        <p:blipFill>
          <a:blip r:embed="rId3">
            <a:alphaModFix/>
          </a:blip>
          <a:stretch>
            <a:fillRect/>
          </a:stretch>
        </p:blipFill>
        <p:spPr>
          <a:xfrm>
            <a:off x="4636450" y="3901577"/>
            <a:ext cx="2945355" cy="216300"/>
          </a:xfrm>
          <a:prstGeom prst="rect">
            <a:avLst/>
          </a:prstGeom>
          <a:noFill/>
          <a:ln>
            <a:noFill/>
          </a:ln>
          <a:effectLst>
            <a:outerShdw blurRad="57150" rotWithShape="0" algn="bl" dir="5400000" dist="19050">
              <a:srgbClr val="000000">
                <a:alpha val="50000"/>
              </a:srgbClr>
            </a:outerShdw>
          </a:effectLst>
        </p:spPr>
      </p:pic>
      <p:pic>
        <p:nvPicPr>
          <p:cNvPr id="2736" name="Google Shape;2736;p144"/>
          <p:cNvPicPr preferRelativeResize="0"/>
          <p:nvPr/>
        </p:nvPicPr>
        <p:blipFill rotWithShape="1">
          <a:blip r:embed="rId4">
            <a:alphaModFix/>
          </a:blip>
          <a:srcRect b="0" l="28323" r="19744" t="0"/>
          <a:stretch/>
        </p:blipFill>
        <p:spPr>
          <a:xfrm>
            <a:off x="4731613" y="1511725"/>
            <a:ext cx="3136125" cy="323850"/>
          </a:xfrm>
          <a:prstGeom prst="rect">
            <a:avLst/>
          </a:prstGeom>
          <a:noFill/>
          <a:ln>
            <a:noFill/>
          </a:ln>
          <a:effectLst>
            <a:outerShdw blurRad="57150" rotWithShape="0" algn="bl" dir="5400000" dist="19050">
              <a:srgbClr val="000000">
                <a:alpha val="50000"/>
              </a:srgbClr>
            </a:outerShdw>
          </a:effectLst>
        </p:spPr>
      </p:pic>
      <p:sp>
        <p:nvSpPr>
          <p:cNvPr id="2737" name="Google Shape;2737;p144"/>
          <p:cNvSpPr txBox="1"/>
          <p:nvPr/>
        </p:nvSpPr>
        <p:spPr>
          <a:xfrm>
            <a:off x="8403350" y="4767275"/>
            <a:ext cx="620100" cy="273900"/>
          </a:xfrm>
          <a:prstGeom prst="rect">
            <a:avLst/>
          </a:prstGeom>
          <a:noFill/>
          <a:ln>
            <a:noFill/>
          </a:ln>
        </p:spPr>
        <p:txBody>
          <a:bodyPr anchorCtr="0" anchor="ctr" bIns="34275" lIns="68575" spcFirstLastPara="1" rIns="68575" wrap="square" tIns="34275">
            <a:noAutofit/>
          </a:bodyPr>
          <a:lstStyle/>
          <a:p>
            <a:pPr indent="0" lvl="0" marL="0" marR="0" rtl="0" algn="r">
              <a:spcBef>
                <a:spcPts val="0"/>
              </a:spcBef>
              <a:spcAft>
                <a:spcPts val="0"/>
              </a:spcAft>
              <a:buNone/>
            </a:pPr>
            <a:fld id="{00000000-1234-1234-1234-123412341234}" type="slidenum">
              <a:rPr lang="ja" sz="900">
                <a:solidFill>
                  <a:srgbClr val="888888"/>
                </a:solidFill>
                <a:latin typeface="Arial"/>
                <a:ea typeface="Arial"/>
                <a:cs typeface="Arial"/>
                <a:sym typeface="Arial"/>
              </a:rPr>
              <a:t>‹#›</a:t>
            </a:fld>
            <a:endParaRPr sz="900">
              <a:solidFill>
                <a:srgbClr val="888888"/>
              </a:solidFill>
              <a:latin typeface="Arial"/>
              <a:ea typeface="Arial"/>
              <a:cs typeface="Arial"/>
              <a:sym typeface="Arial"/>
            </a:endParaRPr>
          </a:p>
        </p:txBody>
      </p:sp>
      <p:sp>
        <p:nvSpPr>
          <p:cNvPr id="2738" name="Google Shape;2738;p144"/>
          <p:cNvSpPr/>
          <p:nvPr/>
        </p:nvSpPr>
        <p:spPr>
          <a:xfrm>
            <a:off x="0" y="0"/>
            <a:ext cx="9144000" cy="435600"/>
          </a:xfrm>
          <a:prstGeom prst="rect">
            <a:avLst/>
          </a:prstGeom>
          <a:gradFill>
            <a:gsLst>
              <a:gs pos="0">
                <a:srgbClr val="424242"/>
              </a:gs>
              <a:gs pos="100000">
                <a:srgbClr val="010101"/>
              </a:gs>
            </a:gsLst>
            <a:lin ang="540001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739" name="Google Shape;2739;p144"/>
          <p:cNvSpPr txBox="1"/>
          <p:nvPr/>
        </p:nvSpPr>
        <p:spPr>
          <a:xfrm>
            <a:off x="139875" y="80850"/>
            <a:ext cx="7724400" cy="273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b="1" lang="ja">
                <a:solidFill>
                  <a:schemeClr val="lt1"/>
                </a:solidFill>
              </a:rPr>
              <a:t>研究者（決裁者アカウント）が研究者の発注を承認2.3 Front1 </a:t>
            </a:r>
            <a:endParaRPr b="1">
              <a:solidFill>
                <a:schemeClr val="lt1"/>
              </a:solidFill>
            </a:endParaRPr>
          </a:p>
          <a:p>
            <a:pPr indent="0" lvl="0" marL="0" rtl="0" algn="l">
              <a:spcBef>
                <a:spcPts val="0"/>
              </a:spcBef>
              <a:spcAft>
                <a:spcPts val="0"/>
              </a:spcAft>
              <a:buClr>
                <a:schemeClr val="dk1"/>
              </a:buClr>
              <a:buSzPts val="1100"/>
              <a:buFont typeface="Arial"/>
              <a:buNone/>
            </a:pPr>
            <a:r>
              <a:t/>
            </a:r>
            <a:endParaRPr b="1">
              <a:solidFill>
                <a:schemeClr val="lt1"/>
              </a:solidFill>
            </a:endParaRPr>
          </a:p>
          <a:p>
            <a:pPr indent="0" lvl="0" marL="0" rtl="0" algn="l">
              <a:spcBef>
                <a:spcPts val="0"/>
              </a:spcBef>
              <a:spcAft>
                <a:spcPts val="0"/>
              </a:spcAft>
              <a:buClr>
                <a:schemeClr val="dk1"/>
              </a:buClr>
              <a:buFont typeface="Arial"/>
              <a:buNone/>
            </a:pPr>
            <a:r>
              <a:t/>
            </a:r>
            <a:endParaRPr b="1">
              <a:solidFill>
                <a:schemeClr val="lt1"/>
              </a:solidFill>
            </a:endParaRPr>
          </a:p>
        </p:txBody>
      </p:sp>
      <p:sp>
        <p:nvSpPr>
          <p:cNvPr id="2740" name="Google Shape;2740;p144"/>
          <p:cNvSpPr txBox="1"/>
          <p:nvPr/>
        </p:nvSpPr>
        <p:spPr>
          <a:xfrm>
            <a:off x="139875" y="458425"/>
            <a:ext cx="85767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ja" sz="1200" u="sng">
                <a:solidFill>
                  <a:schemeClr val="dk2"/>
                </a:solidFill>
              </a:rPr>
              <a:t>管理者が発注承認済み　研究者のメッセージ画面</a:t>
            </a:r>
            <a:endParaRPr sz="1200" u="sng">
              <a:solidFill>
                <a:schemeClr val="dk2"/>
              </a:solidFill>
            </a:endParaRPr>
          </a:p>
          <a:p>
            <a:pPr indent="0" lvl="0" marL="0" rtl="0" algn="l">
              <a:spcBef>
                <a:spcPts val="0"/>
              </a:spcBef>
              <a:spcAft>
                <a:spcPts val="0"/>
              </a:spcAft>
              <a:buClr>
                <a:schemeClr val="dk1"/>
              </a:buClr>
              <a:buSzPts val="1100"/>
              <a:buFont typeface="Arial"/>
              <a:buNone/>
            </a:pPr>
            <a:r>
              <a:rPr lang="ja" sz="1200">
                <a:solidFill>
                  <a:srgbClr val="FF0000"/>
                </a:solidFill>
              </a:rPr>
              <a:t>修正案❶</a:t>
            </a:r>
            <a:endParaRPr sz="1200">
              <a:solidFill>
                <a:srgbClr val="FF0000"/>
              </a:solidFill>
            </a:endParaRPr>
          </a:p>
        </p:txBody>
      </p:sp>
      <p:pic>
        <p:nvPicPr>
          <p:cNvPr id="2741" name="Google Shape;2741;p144"/>
          <p:cNvPicPr preferRelativeResize="0"/>
          <p:nvPr/>
        </p:nvPicPr>
        <p:blipFill rotWithShape="1">
          <a:blip r:embed="rId5">
            <a:alphaModFix/>
          </a:blip>
          <a:srcRect b="75466" l="0" r="0" t="0"/>
          <a:stretch/>
        </p:blipFill>
        <p:spPr>
          <a:xfrm>
            <a:off x="206525" y="979300"/>
            <a:ext cx="3940649" cy="761500"/>
          </a:xfrm>
          <a:prstGeom prst="rect">
            <a:avLst/>
          </a:prstGeom>
          <a:noFill/>
          <a:ln>
            <a:noFill/>
          </a:ln>
          <a:effectLst>
            <a:outerShdw blurRad="57150" rotWithShape="0" algn="bl" dir="5400000" dist="19050">
              <a:srgbClr val="000000">
                <a:alpha val="50000"/>
              </a:srgbClr>
            </a:outerShdw>
          </a:effectLst>
        </p:spPr>
      </p:pic>
      <p:sp>
        <p:nvSpPr>
          <p:cNvPr id="2742" name="Google Shape;2742;p144"/>
          <p:cNvSpPr/>
          <p:nvPr/>
        </p:nvSpPr>
        <p:spPr>
          <a:xfrm>
            <a:off x="474050" y="1946750"/>
            <a:ext cx="3477600" cy="273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743" name="Google Shape;2743;p144"/>
          <p:cNvSpPr txBox="1"/>
          <p:nvPr/>
        </p:nvSpPr>
        <p:spPr>
          <a:xfrm>
            <a:off x="5155975" y="706400"/>
            <a:ext cx="3865500" cy="46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ja" sz="1000"/>
              <a:t>・発注依頼済み後は</a:t>
            </a:r>
            <a:r>
              <a:rPr lang="ja" sz="1000">
                <a:solidFill>
                  <a:schemeClr val="dk1"/>
                </a:solidFill>
              </a:rPr>
              <a:t>キャンセルは決裁者承認→管理者承認が必要となる</a:t>
            </a:r>
            <a:endParaRPr sz="1000"/>
          </a:p>
        </p:txBody>
      </p:sp>
      <p:sp>
        <p:nvSpPr>
          <p:cNvPr id="2744" name="Google Shape;2744;p144"/>
          <p:cNvSpPr/>
          <p:nvPr/>
        </p:nvSpPr>
        <p:spPr>
          <a:xfrm>
            <a:off x="300425" y="2089325"/>
            <a:ext cx="2093100" cy="2216400"/>
          </a:xfrm>
          <a:prstGeom prst="rect">
            <a:avLst/>
          </a:prstGeom>
          <a:solidFill>
            <a:srgbClr val="FFFFF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p>
        </p:txBody>
      </p:sp>
      <p:sp>
        <p:nvSpPr>
          <p:cNvPr id="2745" name="Google Shape;2745;p144"/>
          <p:cNvSpPr txBox="1"/>
          <p:nvPr/>
        </p:nvSpPr>
        <p:spPr>
          <a:xfrm>
            <a:off x="640349" y="2193575"/>
            <a:ext cx="15261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 sz="800">
                <a:solidFill>
                  <a:srgbClr val="595959"/>
                </a:solidFill>
              </a:rPr>
              <a:t>発注キャンセルのリクエスト</a:t>
            </a:r>
            <a:endParaRPr sz="800">
              <a:solidFill>
                <a:srgbClr val="595959"/>
              </a:solidFill>
            </a:endParaRPr>
          </a:p>
        </p:txBody>
      </p:sp>
      <p:sp>
        <p:nvSpPr>
          <p:cNvPr id="2746" name="Google Shape;2746;p144"/>
          <p:cNvSpPr/>
          <p:nvPr/>
        </p:nvSpPr>
        <p:spPr>
          <a:xfrm>
            <a:off x="854342" y="2916750"/>
            <a:ext cx="1413000" cy="558600"/>
          </a:xfrm>
          <a:prstGeom prst="rect">
            <a:avLst/>
          </a:prstGeom>
          <a:solidFill>
            <a:srgbClr val="FFFFF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p>
        </p:txBody>
      </p:sp>
      <p:sp>
        <p:nvSpPr>
          <p:cNvPr id="2747" name="Google Shape;2747;p144"/>
          <p:cNvSpPr txBox="1"/>
          <p:nvPr/>
        </p:nvSpPr>
        <p:spPr>
          <a:xfrm>
            <a:off x="812395" y="2571589"/>
            <a:ext cx="1132800" cy="276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ja" sz="600">
                <a:solidFill>
                  <a:srgbClr val="595959"/>
                </a:solidFill>
              </a:rPr>
              <a:t>案件名（動的）</a:t>
            </a:r>
            <a:endParaRPr sz="600">
              <a:solidFill>
                <a:srgbClr val="595959"/>
              </a:solidFill>
            </a:endParaRPr>
          </a:p>
        </p:txBody>
      </p:sp>
      <p:sp>
        <p:nvSpPr>
          <p:cNvPr id="2748" name="Google Shape;2748;p144"/>
          <p:cNvSpPr txBox="1"/>
          <p:nvPr/>
        </p:nvSpPr>
        <p:spPr>
          <a:xfrm>
            <a:off x="369001" y="3042161"/>
            <a:ext cx="5742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 sz="400">
                <a:solidFill>
                  <a:srgbClr val="595959"/>
                </a:solidFill>
              </a:rPr>
              <a:t>発注キャンセルの理由</a:t>
            </a:r>
            <a:endParaRPr sz="400">
              <a:solidFill>
                <a:srgbClr val="595959"/>
              </a:solidFill>
            </a:endParaRPr>
          </a:p>
        </p:txBody>
      </p:sp>
      <p:sp>
        <p:nvSpPr>
          <p:cNvPr id="2749" name="Google Shape;2749;p144"/>
          <p:cNvSpPr/>
          <p:nvPr/>
        </p:nvSpPr>
        <p:spPr>
          <a:xfrm>
            <a:off x="960286" y="3721986"/>
            <a:ext cx="796800" cy="207300"/>
          </a:xfrm>
          <a:prstGeom prst="rect">
            <a:avLst/>
          </a:prstGeom>
          <a:solidFill>
            <a:srgbClr val="F37C5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ja" sz="900">
                <a:solidFill>
                  <a:srgbClr val="FFFFFF"/>
                </a:solidFill>
              </a:rPr>
              <a:t>確認</a:t>
            </a:r>
            <a:endParaRPr sz="900">
              <a:solidFill>
                <a:srgbClr val="FFFFFF"/>
              </a:solidFill>
            </a:endParaRPr>
          </a:p>
        </p:txBody>
      </p:sp>
      <p:sp>
        <p:nvSpPr>
          <p:cNvPr id="2750" name="Google Shape;2750;p144"/>
          <p:cNvSpPr/>
          <p:nvPr/>
        </p:nvSpPr>
        <p:spPr>
          <a:xfrm>
            <a:off x="895875" y="3625837"/>
            <a:ext cx="1003200" cy="3735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2751" name="Google Shape;2751;p144"/>
          <p:cNvPicPr preferRelativeResize="0"/>
          <p:nvPr/>
        </p:nvPicPr>
        <p:blipFill rotWithShape="1">
          <a:blip r:embed="rId6">
            <a:alphaModFix/>
          </a:blip>
          <a:srcRect b="0" l="16496" r="21465" t="0"/>
          <a:stretch/>
        </p:blipFill>
        <p:spPr>
          <a:xfrm>
            <a:off x="2924650" y="3067606"/>
            <a:ext cx="1647349" cy="1083593"/>
          </a:xfrm>
          <a:prstGeom prst="rect">
            <a:avLst/>
          </a:prstGeom>
          <a:noFill/>
          <a:ln>
            <a:noFill/>
          </a:ln>
          <a:effectLst>
            <a:outerShdw blurRad="57150" rotWithShape="0" algn="bl" dir="5400000" dist="19050">
              <a:srgbClr val="000000">
                <a:alpha val="50000"/>
              </a:srgbClr>
            </a:outerShdw>
          </a:effectLst>
        </p:spPr>
      </p:pic>
      <p:sp>
        <p:nvSpPr>
          <p:cNvPr id="2752" name="Google Shape;2752;p144"/>
          <p:cNvSpPr/>
          <p:nvPr/>
        </p:nvSpPr>
        <p:spPr>
          <a:xfrm>
            <a:off x="3350831" y="3228354"/>
            <a:ext cx="776700" cy="15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753" name="Google Shape;2753;p144"/>
          <p:cNvSpPr txBox="1"/>
          <p:nvPr/>
        </p:nvSpPr>
        <p:spPr>
          <a:xfrm>
            <a:off x="3285328" y="3187003"/>
            <a:ext cx="926100" cy="246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ja" sz="400">
                <a:solidFill>
                  <a:srgbClr val="595959"/>
                </a:solidFill>
              </a:rPr>
              <a:t>発注キャンセルのリクエスト</a:t>
            </a:r>
            <a:endParaRPr b="1" sz="400">
              <a:solidFill>
                <a:srgbClr val="595959"/>
              </a:solidFill>
            </a:endParaRPr>
          </a:p>
        </p:txBody>
      </p:sp>
      <p:sp>
        <p:nvSpPr>
          <p:cNvPr id="2754" name="Google Shape;2754;p144"/>
          <p:cNvSpPr/>
          <p:nvPr/>
        </p:nvSpPr>
        <p:spPr>
          <a:xfrm>
            <a:off x="960275" y="1223000"/>
            <a:ext cx="391800" cy="1842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755" name="Google Shape;2755;p144"/>
          <p:cNvSpPr/>
          <p:nvPr/>
        </p:nvSpPr>
        <p:spPr>
          <a:xfrm rot="5400000">
            <a:off x="823625" y="1653988"/>
            <a:ext cx="665100" cy="292800"/>
          </a:xfrm>
          <a:prstGeom prst="rightArrow">
            <a:avLst>
              <a:gd fmla="val 50000" name="adj1"/>
              <a:gd fmla="val 50000" name="adj2"/>
            </a:avLst>
          </a:prstGeom>
          <a:solidFill>
            <a:srgbClr val="FF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2756" name="Google Shape;2756;p144"/>
          <p:cNvCxnSpPr/>
          <p:nvPr/>
        </p:nvCxnSpPr>
        <p:spPr>
          <a:xfrm flipH="1" rot="10800000">
            <a:off x="2042425" y="3356850"/>
            <a:ext cx="1578000" cy="345000"/>
          </a:xfrm>
          <a:prstGeom prst="straightConnector1">
            <a:avLst/>
          </a:prstGeom>
          <a:noFill/>
          <a:ln cap="flat" cmpd="sng" w="9525">
            <a:solidFill>
              <a:srgbClr val="595959"/>
            </a:solidFill>
            <a:prstDash val="solid"/>
            <a:round/>
            <a:headEnd len="med" w="med" type="none"/>
            <a:tailEnd len="med" w="med" type="triangle"/>
          </a:ln>
        </p:spPr>
      </p:cxnSp>
      <p:sp>
        <p:nvSpPr>
          <p:cNvPr id="2757" name="Google Shape;2757;p144"/>
          <p:cNvSpPr txBox="1"/>
          <p:nvPr/>
        </p:nvSpPr>
        <p:spPr>
          <a:xfrm>
            <a:off x="4731624" y="1252275"/>
            <a:ext cx="20931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 sz="700">
                <a:solidFill>
                  <a:schemeClr val="dk1"/>
                </a:solidFill>
              </a:rPr>
              <a:t>決裁者にキャンセルの承認依頼が届く</a:t>
            </a:r>
            <a:endParaRPr sz="700"/>
          </a:p>
        </p:txBody>
      </p:sp>
      <p:cxnSp>
        <p:nvCxnSpPr>
          <p:cNvPr id="2758" name="Google Shape;2758;p144"/>
          <p:cNvCxnSpPr>
            <a:stCxn id="2751" idx="0"/>
          </p:cNvCxnSpPr>
          <p:nvPr/>
        </p:nvCxnSpPr>
        <p:spPr>
          <a:xfrm flipH="1" rot="10800000">
            <a:off x="3748324" y="1755706"/>
            <a:ext cx="848100" cy="1311900"/>
          </a:xfrm>
          <a:prstGeom prst="straightConnector1">
            <a:avLst/>
          </a:prstGeom>
          <a:noFill/>
          <a:ln cap="flat" cmpd="sng" w="9525">
            <a:solidFill>
              <a:srgbClr val="595959"/>
            </a:solidFill>
            <a:prstDash val="solid"/>
            <a:round/>
            <a:headEnd len="med" w="med" type="none"/>
            <a:tailEnd len="med" w="med" type="triangle"/>
          </a:ln>
        </p:spPr>
      </p:cxnSp>
      <p:pic>
        <p:nvPicPr>
          <p:cNvPr id="2759" name="Google Shape;2759;p144"/>
          <p:cNvPicPr preferRelativeResize="0"/>
          <p:nvPr/>
        </p:nvPicPr>
        <p:blipFill rotWithShape="1">
          <a:blip r:embed="rId7">
            <a:alphaModFix/>
          </a:blip>
          <a:srcRect b="0" l="0" r="16826" t="0"/>
          <a:stretch/>
        </p:blipFill>
        <p:spPr>
          <a:xfrm>
            <a:off x="5122125" y="2182400"/>
            <a:ext cx="1132800" cy="503325"/>
          </a:xfrm>
          <a:prstGeom prst="rect">
            <a:avLst/>
          </a:prstGeom>
          <a:noFill/>
          <a:ln>
            <a:noFill/>
          </a:ln>
          <a:effectLst>
            <a:outerShdw blurRad="57150" rotWithShape="0" algn="bl" dir="5400000" dist="19050">
              <a:srgbClr val="000000">
                <a:alpha val="50000"/>
              </a:srgbClr>
            </a:outerShdw>
          </a:effectLst>
        </p:spPr>
      </p:pic>
      <p:cxnSp>
        <p:nvCxnSpPr>
          <p:cNvPr id="2760" name="Google Shape;2760;p144"/>
          <p:cNvCxnSpPr/>
          <p:nvPr/>
        </p:nvCxnSpPr>
        <p:spPr>
          <a:xfrm flipH="1">
            <a:off x="6243950" y="1813925"/>
            <a:ext cx="830700" cy="260400"/>
          </a:xfrm>
          <a:prstGeom prst="straightConnector1">
            <a:avLst/>
          </a:prstGeom>
          <a:noFill/>
          <a:ln cap="flat" cmpd="sng" w="9525">
            <a:solidFill>
              <a:srgbClr val="595959"/>
            </a:solidFill>
            <a:prstDash val="solid"/>
            <a:round/>
            <a:headEnd len="med" w="med" type="none"/>
            <a:tailEnd len="med" w="med" type="triangle"/>
          </a:ln>
        </p:spPr>
      </p:cxnSp>
      <p:sp>
        <p:nvSpPr>
          <p:cNvPr id="2761" name="Google Shape;2761;p144"/>
          <p:cNvSpPr/>
          <p:nvPr/>
        </p:nvSpPr>
        <p:spPr>
          <a:xfrm>
            <a:off x="5155250" y="2473231"/>
            <a:ext cx="457800" cy="1842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2762" name="Google Shape;2762;p144"/>
          <p:cNvCxnSpPr/>
          <p:nvPr/>
        </p:nvCxnSpPr>
        <p:spPr>
          <a:xfrm>
            <a:off x="5861638" y="2707475"/>
            <a:ext cx="1024800" cy="546300"/>
          </a:xfrm>
          <a:prstGeom prst="straightConnector1">
            <a:avLst/>
          </a:prstGeom>
          <a:noFill/>
          <a:ln cap="flat" cmpd="sng" w="9525">
            <a:solidFill>
              <a:srgbClr val="595959"/>
            </a:solidFill>
            <a:prstDash val="solid"/>
            <a:round/>
            <a:headEnd len="med" w="med" type="none"/>
            <a:tailEnd len="med" w="med" type="triangle"/>
          </a:ln>
        </p:spPr>
      </p:cxnSp>
      <p:pic>
        <p:nvPicPr>
          <p:cNvPr id="2763" name="Google Shape;2763;p144"/>
          <p:cNvPicPr preferRelativeResize="0"/>
          <p:nvPr/>
        </p:nvPicPr>
        <p:blipFill rotWithShape="1">
          <a:blip r:embed="rId8">
            <a:alphaModFix/>
          </a:blip>
          <a:srcRect b="51064" l="0" r="0" t="0"/>
          <a:stretch/>
        </p:blipFill>
        <p:spPr>
          <a:xfrm>
            <a:off x="4664925" y="3338750"/>
            <a:ext cx="3867000" cy="246300"/>
          </a:xfrm>
          <a:prstGeom prst="rect">
            <a:avLst/>
          </a:prstGeom>
          <a:noFill/>
          <a:ln>
            <a:noFill/>
          </a:ln>
          <a:effectLst>
            <a:outerShdw blurRad="57150" rotWithShape="0" algn="bl" dir="5400000" dist="19050">
              <a:srgbClr val="000000">
                <a:alpha val="50000"/>
              </a:srgbClr>
            </a:outerShdw>
          </a:effectLst>
        </p:spPr>
      </p:pic>
      <p:sp>
        <p:nvSpPr>
          <p:cNvPr id="2764" name="Google Shape;2764;p144"/>
          <p:cNvSpPr txBox="1"/>
          <p:nvPr/>
        </p:nvSpPr>
        <p:spPr>
          <a:xfrm>
            <a:off x="4731625" y="4474775"/>
            <a:ext cx="3505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 sz="700">
                <a:solidFill>
                  <a:schemeClr val="dk1"/>
                </a:solidFill>
              </a:rPr>
              <a:t>管理画面の承認詳細情報管理にキャンセル依頼と再見積もり依頼の承認・否認ができるステータスが立ち上がり、それぞれアクションできる</a:t>
            </a:r>
            <a:endParaRPr sz="700"/>
          </a:p>
        </p:txBody>
      </p:sp>
      <p:sp>
        <p:nvSpPr>
          <p:cNvPr id="2765" name="Google Shape;2765;p144"/>
          <p:cNvSpPr txBox="1"/>
          <p:nvPr/>
        </p:nvSpPr>
        <p:spPr>
          <a:xfrm>
            <a:off x="6886450" y="2056125"/>
            <a:ext cx="22302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ja" sz="700">
                <a:solidFill>
                  <a:schemeClr val="dk1"/>
                </a:solidFill>
              </a:rPr>
              <a:t>決裁者からキャンセル依頼が飛んできて、管理者が</a:t>
            </a:r>
            <a:endParaRPr sz="700">
              <a:solidFill>
                <a:schemeClr val="dk1"/>
              </a:solidFill>
            </a:endParaRPr>
          </a:p>
          <a:p>
            <a:pPr indent="0" lvl="0" marL="0" rtl="0" algn="l">
              <a:spcBef>
                <a:spcPts val="0"/>
              </a:spcBef>
              <a:spcAft>
                <a:spcPts val="0"/>
              </a:spcAft>
              <a:buClr>
                <a:schemeClr val="dk1"/>
              </a:buClr>
              <a:buSzPts val="1100"/>
              <a:buFont typeface="Arial"/>
              <a:buNone/>
            </a:pPr>
            <a:r>
              <a:rPr lang="ja" sz="700">
                <a:solidFill>
                  <a:schemeClr val="dk1"/>
                </a:solidFill>
              </a:rPr>
              <a:t>承認・否認ボタンアクションする。押したあとは「承認済み」というステータスが商談詳細情報管理に表示される</a:t>
            </a:r>
            <a:endParaRPr sz="700">
              <a:solidFill>
                <a:schemeClr val="dk1"/>
              </a:solidFill>
            </a:endParaRPr>
          </a:p>
          <a:p>
            <a:pPr indent="0" lvl="0" marL="0" rtl="0" algn="l">
              <a:spcBef>
                <a:spcPts val="0"/>
              </a:spcBef>
              <a:spcAft>
                <a:spcPts val="0"/>
              </a:spcAft>
              <a:buClr>
                <a:schemeClr val="dk1"/>
              </a:buClr>
              <a:buSzPts val="1100"/>
              <a:buFont typeface="Arial"/>
              <a:buNone/>
            </a:pPr>
            <a:r>
              <a:rPr lang="ja" sz="700">
                <a:solidFill>
                  <a:schemeClr val="dk1"/>
                </a:solidFill>
              </a:rPr>
              <a:t>研究者とサプライヤーにシステムメッセージ</a:t>
            </a:r>
            <a:endParaRPr sz="700">
              <a:solidFill>
                <a:schemeClr val="dk1"/>
              </a:solidFill>
            </a:endParaRPr>
          </a:p>
          <a:p>
            <a:pPr indent="0" lvl="0" marL="0" rtl="0" algn="l">
              <a:spcBef>
                <a:spcPts val="0"/>
              </a:spcBef>
              <a:spcAft>
                <a:spcPts val="0"/>
              </a:spcAft>
              <a:buNone/>
            </a:pPr>
            <a:r>
              <a:rPr lang="ja" sz="700">
                <a:solidFill>
                  <a:schemeClr val="dk1"/>
                </a:solidFill>
              </a:rPr>
              <a:t>決裁者、研究者、サプライヤーにはメール通知</a:t>
            </a:r>
            <a:endParaRPr sz="700">
              <a:solidFill>
                <a:schemeClr val="dk1"/>
              </a:solidFill>
            </a:endParaRPr>
          </a:p>
        </p:txBody>
      </p:sp>
      <p:sp>
        <p:nvSpPr>
          <p:cNvPr id="2766" name="Google Shape;2766;p144"/>
          <p:cNvSpPr txBox="1"/>
          <p:nvPr/>
        </p:nvSpPr>
        <p:spPr>
          <a:xfrm>
            <a:off x="4664924" y="3032550"/>
            <a:ext cx="20931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 sz="700">
                <a:solidFill>
                  <a:schemeClr val="dk1"/>
                </a:solidFill>
              </a:rPr>
              <a:t>管理画面に承認・否認ボタンを表示</a:t>
            </a:r>
            <a:endParaRPr sz="700"/>
          </a:p>
        </p:txBody>
      </p:sp>
      <p:sp>
        <p:nvSpPr>
          <p:cNvPr id="2767" name="Google Shape;2767;p144"/>
          <p:cNvSpPr/>
          <p:nvPr/>
        </p:nvSpPr>
        <p:spPr>
          <a:xfrm>
            <a:off x="6255325" y="3323347"/>
            <a:ext cx="1101600" cy="2739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2768" name="Google Shape;2768;p144"/>
          <p:cNvCxnSpPr/>
          <p:nvPr/>
        </p:nvCxnSpPr>
        <p:spPr>
          <a:xfrm flipH="1">
            <a:off x="6689938" y="3591125"/>
            <a:ext cx="10800" cy="216300"/>
          </a:xfrm>
          <a:prstGeom prst="straightConnector1">
            <a:avLst/>
          </a:prstGeom>
          <a:noFill/>
          <a:ln cap="flat" cmpd="sng" w="9525">
            <a:solidFill>
              <a:srgbClr val="595959"/>
            </a:solidFill>
            <a:prstDash val="solid"/>
            <a:round/>
            <a:headEnd len="med" w="med" type="none"/>
            <a:tailEnd len="med" w="med" type="triangle"/>
          </a:ln>
        </p:spPr>
      </p:cxnSp>
      <p:cxnSp>
        <p:nvCxnSpPr>
          <p:cNvPr id="2769" name="Google Shape;2769;p144"/>
          <p:cNvCxnSpPr/>
          <p:nvPr/>
        </p:nvCxnSpPr>
        <p:spPr>
          <a:xfrm flipH="1">
            <a:off x="7465025" y="3619250"/>
            <a:ext cx="382200" cy="537300"/>
          </a:xfrm>
          <a:prstGeom prst="straightConnector1">
            <a:avLst/>
          </a:prstGeom>
          <a:noFill/>
          <a:ln cap="flat" cmpd="sng" w="9525">
            <a:solidFill>
              <a:srgbClr val="595959"/>
            </a:solidFill>
            <a:prstDash val="solid"/>
            <a:round/>
            <a:headEnd len="med" w="med" type="none"/>
            <a:tailEnd len="med" w="med" type="triangle"/>
          </a:ln>
        </p:spPr>
      </p:cxnSp>
      <p:pic>
        <p:nvPicPr>
          <p:cNvPr id="2770" name="Google Shape;2770;p144"/>
          <p:cNvPicPr preferRelativeResize="0"/>
          <p:nvPr/>
        </p:nvPicPr>
        <p:blipFill>
          <a:blip r:embed="rId9">
            <a:alphaModFix/>
          </a:blip>
          <a:stretch>
            <a:fillRect/>
          </a:stretch>
        </p:blipFill>
        <p:spPr>
          <a:xfrm>
            <a:off x="5655525" y="4212013"/>
            <a:ext cx="3080716" cy="20730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4" name="Shape 2774"/>
        <p:cNvGrpSpPr/>
        <p:nvPr/>
      </p:nvGrpSpPr>
      <p:grpSpPr>
        <a:xfrm>
          <a:off x="0" y="0"/>
          <a:ext cx="0" cy="0"/>
          <a:chOff x="0" y="0"/>
          <a:chExt cx="0" cy="0"/>
        </a:xfrm>
      </p:grpSpPr>
      <p:sp>
        <p:nvSpPr>
          <p:cNvPr id="2775" name="Google Shape;2775;p145"/>
          <p:cNvSpPr txBox="1"/>
          <p:nvPr/>
        </p:nvSpPr>
        <p:spPr>
          <a:xfrm>
            <a:off x="8403350" y="4767275"/>
            <a:ext cx="620100" cy="273900"/>
          </a:xfrm>
          <a:prstGeom prst="rect">
            <a:avLst/>
          </a:prstGeom>
          <a:noFill/>
          <a:ln>
            <a:noFill/>
          </a:ln>
        </p:spPr>
        <p:txBody>
          <a:bodyPr anchorCtr="0" anchor="ctr" bIns="34275" lIns="68575" spcFirstLastPara="1" rIns="68575" wrap="square" tIns="34275">
            <a:noAutofit/>
          </a:bodyPr>
          <a:lstStyle/>
          <a:p>
            <a:pPr indent="0" lvl="0" marL="0" marR="0" rtl="0" algn="r">
              <a:spcBef>
                <a:spcPts val="0"/>
              </a:spcBef>
              <a:spcAft>
                <a:spcPts val="0"/>
              </a:spcAft>
              <a:buNone/>
            </a:pPr>
            <a:fld id="{00000000-1234-1234-1234-123412341234}" type="slidenum">
              <a:rPr lang="ja" sz="900">
                <a:solidFill>
                  <a:srgbClr val="888888"/>
                </a:solidFill>
                <a:latin typeface="Arial"/>
                <a:ea typeface="Arial"/>
                <a:cs typeface="Arial"/>
                <a:sym typeface="Arial"/>
              </a:rPr>
              <a:t>‹#›</a:t>
            </a:fld>
            <a:endParaRPr sz="900">
              <a:solidFill>
                <a:srgbClr val="888888"/>
              </a:solidFill>
              <a:latin typeface="Arial"/>
              <a:ea typeface="Arial"/>
              <a:cs typeface="Arial"/>
              <a:sym typeface="Arial"/>
            </a:endParaRPr>
          </a:p>
        </p:txBody>
      </p:sp>
      <p:sp>
        <p:nvSpPr>
          <p:cNvPr id="2776" name="Google Shape;2776;p145"/>
          <p:cNvSpPr/>
          <p:nvPr/>
        </p:nvSpPr>
        <p:spPr>
          <a:xfrm>
            <a:off x="0" y="0"/>
            <a:ext cx="9144000" cy="435600"/>
          </a:xfrm>
          <a:prstGeom prst="rect">
            <a:avLst/>
          </a:prstGeom>
          <a:gradFill>
            <a:gsLst>
              <a:gs pos="0">
                <a:srgbClr val="424242"/>
              </a:gs>
              <a:gs pos="100000">
                <a:srgbClr val="010101"/>
              </a:gs>
            </a:gsLst>
            <a:lin ang="540001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777" name="Google Shape;2777;p145"/>
          <p:cNvSpPr txBox="1"/>
          <p:nvPr/>
        </p:nvSpPr>
        <p:spPr>
          <a:xfrm>
            <a:off x="139875" y="80850"/>
            <a:ext cx="7724400" cy="273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dk1"/>
              </a:buClr>
              <a:buFont typeface="Arial"/>
              <a:buNone/>
            </a:pPr>
            <a:r>
              <a:rPr b="1" lang="ja">
                <a:solidFill>
                  <a:schemeClr val="lt1"/>
                </a:solidFill>
              </a:rPr>
              <a:t>研究者（決裁者アカウント）が研究者の発注を承認2.3 Front1 </a:t>
            </a:r>
            <a:endParaRPr b="1">
              <a:solidFill>
                <a:schemeClr val="lt1"/>
              </a:solidFill>
            </a:endParaRPr>
          </a:p>
        </p:txBody>
      </p:sp>
      <p:sp>
        <p:nvSpPr>
          <p:cNvPr id="2778" name="Google Shape;2778;p145"/>
          <p:cNvSpPr txBox="1"/>
          <p:nvPr/>
        </p:nvSpPr>
        <p:spPr>
          <a:xfrm>
            <a:off x="139875" y="458425"/>
            <a:ext cx="85767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ja" sz="1200" u="sng">
                <a:solidFill>
                  <a:schemeClr val="dk2"/>
                </a:solidFill>
              </a:rPr>
              <a:t>管理者が発注承認済み　研究者のメッセージ画面</a:t>
            </a:r>
            <a:endParaRPr sz="1200" u="sng">
              <a:solidFill>
                <a:schemeClr val="dk2"/>
              </a:solidFill>
            </a:endParaRPr>
          </a:p>
          <a:p>
            <a:pPr indent="0" lvl="0" marL="0" rtl="0" algn="l">
              <a:spcBef>
                <a:spcPts val="0"/>
              </a:spcBef>
              <a:spcAft>
                <a:spcPts val="0"/>
              </a:spcAft>
              <a:buClr>
                <a:schemeClr val="dk1"/>
              </a:buClr>
              <a:buSzPts val="1100"/>
              <a:buFont typeface="Arial"/>
              <a:buNone/>
            </a:pPr>
            <a:r>
              <a:rPr lang="ja" sz="1200">
                <a:solidFill>
                  <a:srgbClr val="FF0000"/>
                </a:solidFill>
              </a:rPr>
              <a:t>修正案❶つづき</a:t>
            </a:r>
            <a:endParaRPr sz="1200">
              <a:solidFill>
                <a:srgbClr val="FF0000"/>
              </a:solidFill>
            </a:endParaRPr>
          </a:p>
        </p:txBody>
      </p:sp>
      <p:pic>
        <p:nvPicPr>
          <p:cNvPr id="2779" name="Google Shape;2779;p145"/>
          <p:cNvPicPr preferRelativeResize="0"/>
          <p:nvPr/>
        </p:nvPicPr>
        <p:blipFill rotWithShape="1">
          <a:blip r:embed="rId3">
            <a:alphaModFix/>
          </a:blip>
          <a:srcRect b="10833" l="37265" r="10607" t="0"/>
          <a:stretch/>
        </p:blipFill>
        <p:spPr>
          <a:xfrm>
            <a:off x="180425" y="2246350"/>
            <a:ext cx="1944174" cy="2520925"/>
          </a:xfrm>
          <a:prstGeom prst="rect">
            <a:avLst/>
          </a:prstGeom>
          <a:noFill/>
          <a:ln>
            <a:noFill/>
          </a:ln>
          <a:effectLst>
            <a:outerShdw blurRad="57150" rotWithShape="0" algn="bl" dir="5400000" dist="19050">
              <a:srgbClr val="000000">
                <a:alpha val="50000"/>
              </a:srgbClr>
            </a:outerShdw>
          </a:effectLst>
        </p:spPr>
      </p:pic>
      <p:sp>
        <p:nvSpPr>
          <p:cNvPr id="2780" name="Google Shape;2780;p145"/>
          <p:cNvSpPr txBox="1"/>
          <p:nvPr/>
        </p:nvSpPr>
        <p:spPr>
          <a:xfrm>
            <a:off x="139874" y="2009250"/>
            <a:ext cx="20931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 sz="700">
                <a:solidFill>
                  <a:schemeClr val="dk1"/>
                </a:solidFill>
              </a:rPr>
              <a:t>商談情報管理にステータス追加</a:t>
            </a:r>
            <a:endParaRPr sz="700"/>
          </a:p>
        </p:txBody>
      </p:sp>
      <p:pic>
        <p:nvPicPr>
          <p:cNvPr id="2781" name="Google Shape;2781;p145"/>
          <p:cNvPicPr preferRelativeResize="0"/>
          <p:nvPr/>
        </p:nvPicPr>
        <p:blipFill rotWithShape="1">
          <a:blip r:embed="rId4">
            <a:alphaModFix/>
          </a:blip>
          <a:srcRect b="0" l="48745" r="19726" t="61261"/>
          <a:stretch/>
        </p:blipFill>
        <p:spPr>
          <a:xfrm>
            <a:off x="158125" y="1643729"/>
            <a:ext cx="2093101" cy="231000"/>
          </a:xfrm>
          <a:prstGeom prst="rect">
            <a:avLst/>
          </a:prstGeom>
          <a:noFill/>
          <a:ln>
            <a:noFill/>
          </a:ln>
          <a:effectLst>
            <a:outerShdw blurRad="57150" rotWithShape="0" algn="bl" dir="5400000" dist="19050">
              <a:srgbClr val="000000">
                <a:alpha val="50000"/>
              </a:srgbClr>
            </a:outerShdw>
          </a:effectLst>
        </p:spPr>
      </p:pic>
      <p:sp>
        <p:nvSpPr>
          <p:cNvPr id="2782" name="Google Shape;2782;p145"/>
          <p:cNvSpPr txBox="1"/>
          <p:nvPr/>
        </p:nvSpPr>
        <p:spPr>
          <a:xfrm>
            <a:off x="158124" y="934600"/>
            <a:ext cx="20931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 sz="700">
                <a:solidFill>
                  <a:schemeClr val="dk1"/>
                </a:solidFill>
              </a:rPr>
              <a:t>商談詳細管理の一覧にステータス追加</a:t>
            </a:r>
            <a:endParaRPr sz="700"/>
          </a:p>
        </p:txBody>
      </p:sp>
      <p:sp>
        <p:nvSpPr>
          <p:cNvPr id="2783" name="Google Shape;2783;p145"/>
          <p:cNvSpPr/>
          <p:nvPr/>
        </p:nvSpPr>
        <p:spPr>
          <a:xfrm>
            <a:off x="504052" y="4560319"/>
            <a:ext cx="717600" cy="3021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784" name="Google Shape;2784;p145"/>
          <p:cNvSpPr/>
          <p:nvPr/>
        </p:nvSpPr>
        <p:spPr>
          <a:xfrm>
            <a:off x="344175" y="1664349"/>
            <a:ext cx="823800" cy="3021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2785" name="Google Shape;2785;p145"/>
          <p:cNvPicPr preferRelativeResize="0"/>
          <p:nvPr/>
        </p:nvPicPr>
        <p:blipFill rotWithShape="1">
          <a:blip r:embed="rId5">
            <a:alphaModFix/>
          </a:blip>
          <a:srcRect b="45581" l="0" r="0" t="0"/>
          <a:stretch/>
        </p:blipFill>
        <p:spPr>
          <a:xfrm>
            <a:off x="2575550" y="1083475"/>
            <a:ext cx="3867000" cy="273900"/>
          </a:xfrm>
          <a:prstGeom prst="rect">
            <a:avLst/>
          </a:prstGeom>
          <a:noFill/>
          <a:ln>
            <a:noFill/>
          </a:ln>
        </p:spPr>
      </p:pic>
      <p:cxnSp>
        <p:nvCxnSpPr>
          <p:cNvPr id="2786" name="Google Shape;2786;p145"/>
          <p:cNvCxnSpPr/>
          <p:nvPr/>
        </p:nvCxnSpPr>
        <p:spPr>
          <a:xfrm flipH="1">
            <a:off x="3188000" y="1308975"/>
            <a:ext cx="1088100" cy="912600"/>
          </a:xfrm>
          <a:prstGeom prst="straightConnector1">
            <a:avLst/>
          </a:prstGeom>
          <a:noFill/>
          <a:ln cap="flat" cmpd="sng" w="9525">
            <a:solidFill>
              <a:srgbClr val="595959"/>
            </a:solidFill>
            <a:prstDash val="solid"/>
            <a:round/>
            <a:headEnd len="med" w="med" type="none"/>
            <a:tailEnd len="med" w="med" type="triangle"/>
          </a:ln>
        </p:spPr>
      </p:cxnSp>
      <p:pic>
        <p:nvPicPr>
          <p:cNvPr id="2787" name="Google Shape;2787;p145"/>
          <p:cNvPicPr preferRelativeResize="0"/>
          <p:nvPr/>
        </p:nvPicPr>
        <p:blipFill>
          <a:blip r:embed="rId6">
            <a:alphaModFix/>
          </a:blip>
          <a:stretch>
            <a:fillRect/>
          </a:stretch>
        </p:blipFill>
        <p:spPr>
          <a:xfrm>
            <a:off x="2653600" y="2421775"/>
            <a:ext cx="2330925" cy="1394725"/>
          </a:xfrm>
          <a:prstGeom prst="rect">
            <a:avLst/>
          </a:prstGeom>
          <a:noFill/>
          <a:ln>
            <a:noFill/>
          </a:ln>
          <a:effectLst>
            <a:outerShdw blurRad="57150" rotWithShape="0" algn="bl" dir="5400000" dist="19050">
              <a:srgbClr val="000000">
                <a:alpha val="50000"/>
              </a:srgbClr>
            </a:outerShdw>
          </a:effectLst>
        </p:spPr>
      </p:pic>
      <p:sp>
        <p:nvSpPr>
          <p:cNvPr id="2788" name="Google Shape;2788;p145"/>
          <p:cNvSpPr txBox="1"/>
          <p:nvPr/>
        </p:nvSpPr>
        <p:spPr>
          <a:xfrm>
            <a:off x="2615399" y="2170663"/>
            <a:ext cx="20931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 sz="700">
                <a:solidFill>
                  <a:schemeClr val="dk1"/>
                </a:solidFill>
              </a:rPr>
              <a:t>研究者のメッセージ画面</a:t>
            </a:r>
            <a:endParaRPr sz="700"/>
          </a:p>
        </p:txBody>
      </p:sp>
      <p:sp>
        <p:nvSpPr>
          <p:cNvPr id="2789" name="Google Shape;2789;p145"/>
          <p:cNvSpPr/>
          <p:nvPr/>
        </p:nvSpPr>
        <p:spPr>
          <a:xfrm>
            <a:off x="4276100" y="1053850"/>
            <a:ext cx="1020600" cy="2739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2790" name="Google Shape;2790;p145"/>
          <p:cNvPicPr preferRelativeResize="0"/>
          <p:nvPr/>
        </p:nvPicPr>
        <p:blipFill>
          <a:blip r:embed="rId7">
            <a:alphaModFix/>
          </a:blip>
          <a:stretch>
            <a:fillRect/>
          </a:stretch>
        </p:blipFill>
        <p:spPr>
          <a:xfrm>
            <a:off x="2520324" y="4198250"/>
            <a:ext cx="5973950" cy="530176"/>
          </a:xfrm>
          <a:prstGeom prst="rect">
            <a:avLst/>
          </a:prstGeom>
          <a:noFill/>
          <a:ln>
            <a:noFill/>
          </a:ln>
        </p:spPr>
      </p:pic>
      <p:sp>
        <p:nvSpPr>
          <p:cNvPr id="2791" name="Google Shape;2791;p145"/>
          <p:cNvSpPr txBox="1"/>
          <p:nvPr/>
        </p:nvSpPr>
        <p:spPr>
          <a:xfrm>
            <a:off x="2520324" y="3861113"/>
            <a:ext cx="20931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 sz="700">
                <a:solidFill>
                  <a:schemeClr val="dk1"/>
                </a:solidFill>
              </a:rPr>
              <a:t>決裁者の商談一覧画面</a:t>
            </a:r>
            <a:endParaRPr sz="700"/>
          </a:p>
        </p:txBody>
      </p:sp>
      <p:sp>
        <p:nvSpPr>
          <p:cNvPr id="2792" name="Google Shape;2792;p145"/>
          <p:cNvSpPr/>
          <p:nvPr/>
        </p:nvSpPr>
        <p:spPr>
          <a:xfrm>
            <a:off x="5364300" y="1053850"/>
            <a:ext cx="1020600" cy="2739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2793" name="Google Shape;2793;p145"/>
          <p:cNvCxnSpPr/>
          <p:nvPr/>
        </p:nvCxnSpPr>
        <p:spPr>
          <a:xfrm>
            <a:off x="6206075" y="1308975"/>
            <a:ext cx="320700" cy="1054500"/>
          </a:xfrm>
          <a:prstGeom prst="straightConnector1">
            <a:avLst/>
          </a:prstGeom>
          <a:noFill/>
          <a:ln cap="flat" cmpd="sng" w="9525">
            <a:solidFill>
              <a:srgbClr val="595959"/>
            </a:solidFill>
            <a:prstDash val="solid"/>
            <a:round/>
            <a:headEnd len="med" w="med" type="none"/>
            <a:tailEnd len="med" w="med" type="triangle"/>
          </a:ln>
        </p:spPr>
      </p:cxnSp>
      <p:pic>
        <p:nvPicPr>
          <p:cNvPr id="2794" name="Google Shape;2794;p145"/>
          <p:cNvPicPr preferRelativeResize="0"/>
          <p:nvPr/>
        </p:nvPicPr>
        <p:blipFill>
          <a:blip r:embed="rId6">
            <a:alphaModFix/>
          </a:blip>
          <a:stretch>
            <a:fillRect/>
          </a:stretch>
        </p:blipFill>
        <p:spPr>
          <a:xfrm>
            <a:off x="5551725" y="2566625"/>
            <a:ext cx="2330925" cy="1394725"/>
          </a:xfrm>
          <a:prstGeom prst="rect">
            <a:avLst/>
          </a:prstGeom>
          <a:noFill/>
          <a:ln>
            <a:noFill/>
          </a:ln>
          <a:effectLst>
            <a:outerShdw blurRad="57150" rotWithShape="0" algn="bl" dir="5400000" dist="19050">
              <a:srgbClr val="000000">
                <a:alpha val="50000"/>
              </a:srgbClr>
            </a:outerShdw>
          </a:effectLst>
        </p:spPr>
      </p:pic>
      <p:sp>
        <p:nvSpPr>
          <p:cNvPr id="2795" name="Google Shape;2795;p145"/>
          <p:cNvSpPr txBox="1"/>
          <p:nvPr/>
        </p:nvSpPr>
        <p:spPr>
          <a:xfrm>
            <a:off x="5513524" y="2315513"/>
            <a:ext cx="20931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 sz="700">
                <a:solidFill>
                  <a:schemeClr val="dk1"/>
                </a:solidFill>
              </a:rPr>
              <a:t>研究者のメッセージ画面</a:t>
            </a:r>
            <a:endParaRPr sz="700"/>
          </a:p>
        </p:txBody>
      </p:sp>
      <p:sp>
        <p:nvSpPr>
          <p:cNvPr id="2796" name="Google Shape;2796;p145"/>
          <p:cNvSpPr/>
          <p:nvPr/>
        </p:nvSpPr>
        <p:spPr>
          <a:xfrm>
            <a:off x="5673150" y="3478600"/>
            <a:ext cx="1989300" cy="708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797" name="Google Shape;2797;p145"/>
          <p:cNvSpPr txBox="1"/>
          <p:nvPr/>
        </p:nvSpPr>
        <p:spPr>
          <a:xfrm>
            <a:off x="5609650" y="3398500"/>
            <a:ext cx="1280100" cy="231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 sz="300">
                <a:solidFill>
                  <a:srgbClr val="505077"/>
                </a:solidFill>
              </a:rPr>
              <a:t>[キャンセル依頼が否認されました]</a:t>
            </a:r>
            <a:endParaRPr sz="300">
              <a:solidFill>
                <a:srgbClr val="505077"/>
              </a:solidFill>
            </a:endParaRPr>
          </a:p>
        </p:txBody>
      </p:sp>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1" name="Shape 2801"/>
        <p:cNvGrpSpPr/>
        <p:nvPr/>
      </p:nvGrpSpPr>
      <p:grpSpPr>
        <a:xfrm>
          <a:off x="0" y="0"/>
          <a:ext cx="0" cy="0"/>
          <a:chOff x="0" y="0"/>
          <a:chExt cx="0" cy="0"/>
        </a:xfrm>
      </p:grpSpPr>
      <p:sp>
        <p:nvSpPr>
          <p:cNvPr id="2802" name="Google Shape;2802;p146"/>
          <p:cNvSpPr txBox="1"/>
          <p:nvPr/>
        </p:nvSpPr>
        <p:spPr>
          <a:xfrm>
            <a:off x="8403350" y="4767275"/>
            <a:ext cx="620100" cy="273900"/>
          </a:xfrm>
          <a:prstGeom prst="rect">
            <a:avLst/>
          </a:prstGeom>
          <a:noFill/>
          <a:ln>
            <a:noFill/>
          </a:ln>
        </p:spPr>
        <p:txBody>
          <a:bodyPr anchorCtr="0" anchor="ctr" bIns="34275" lIns="68575" spcFirstLastPara="1" rIns="68575" wrap="square" tIns="34275">
            <a:noAutofit/>
          </a:bodyPr>
          <a:lstStyle/>
          <a:p>
            <a:pPr indent="0" lvl="0" marL="0" marR="0" rtl="0" algn="r">
              <a:spcBef>
                <a:spcPts val="0"/>
              </a:spcBef>
              <a:spcAft>
                <a:spcPts val="0"/>
              </a:spcAft>
              <a:buNone/>
            </a:pPr>
            <a:fld id="{00000000-1234-1234-1234-123412341234}" type="slidenum">
              <a:rPr lang="ja" sz="900">
                <a:solidFill>
                  <a:srgbClr val="888888"/>
                </a:solidFill>
                <a:latin typeface="Arial"/>
                <a:ea typeface="Arial"/>
                <a:cs typeface="Arial"/>
                <a:sym typeface="Arial"/>
              </a:rPr>
              <a:t>‹#›</a:t>
            </a:fld>
            <a:endParaRPr sz="900">
              <a:solidFill>
                <a:srgbClr val="888888"/>
              </a:solidFill>
              <a:latin typeface="Arial"/>
              <a:ea typeface="Arial"/>
              <a:cs typeface="Arial"/>
              <a:sym typeface="Arial"/>
            </a:endParaRPr>
          </a:p>
        </p:txBody>
      </p:sp>
      <p:sp>
        <p:nvSpPr>
          <p:cNvPr id="2803" name="Google Shape;2803;p146"/>
          <p:cNvSpPr txBox="1"/>
          <p:nvPr/>
        </p:nvSpPr>
        <p:spPr>
          <a:xfrm>
            <a:off x="0" y="-21426"/>
            <a:ext cx="8637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ja">
                <a:solidFill>
                  <a:schemeClr val="dk1"/>
                </a:solidFill>
              </a:rPr>
              <a:t>研究者発注済み～管理者発注済み後のキャンセルのメール流れ（決裁者あり）</a:t>
            </a:r>
            <a:endParaRPr b="1">
              <a:solidFill>
                <a:schemeClr val="dk1"/>
              </a:solidFill>
            </a:endParaRPr>
          </a:p>
        </p:txBody>
      </p:sp>
      <p:sp>
        <p:nvSpPr>
          <p:cNvPr id="2804" name="Google Shape;2804;p146"/>
          <p:cNvSpPr txBox="1"/>
          <p:nvPr/>
        </p:nvSpPr>
        <p:spPr>
          <a:xfrm>
            <a:off x="139875" y="240826"/>
            <a:ext cx="17700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 sz="1000" u="sng">
                <a:solidFill>
                  <a:schemeClr val="dk2"/>
                </a:solidFill>
              </a:rPr>
              <a:t>現状</a:t>
            </a:r>
            <a:endParaRPr sz="1000">
              <a:solidFill>
                <a:srgbClr val="FF0000"/>
              </a:solidFill>
            </a:endParaRPr>
          </a:p>
        </p:txBody>
      </p:sp>
      <p:sp>
        <p:nvSpPr>
          <p:cNvPr id="2805" name="Google Shape;2805;p146"/>
          <p:cNvSpPr/>
          <p:nvPr/>
        </p:nvSpPr>
        <p:spPr>
          <a:xfrm>
            <a:off x="325575" y="730536"/>
            <a:ext cx="1198800" cy="4356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ja" sz="1000"/>
              <a:t>研究者</a:t>
            </a:r>
            <a:endParaRPr sz="1000"/>
          </a:p>
          <a:p>
            <a:pPr indent="0" lvl="0" marL="0" rtl="0" algn="ctr">
              <a:spcBef>
                <a:spcPts val="0"/>
              </a:spcBef>
              <a:spcAft>
                <a:spcPts val="0"/>
              </a:spcAft>
              <a:buNone/>
            </a:pPr>
            <a:r>
              <a:rPr lang="ja" sz="1000"/>
              <a:t>キャンセル済み</a:t>
            </a:r>
            <a:endParaRPr sz="1000"/>
          </a:p>
        </p:txBody>
      </p:sp>
      <p:cxnSp>
        <p:nvCxnSpPr>
          <p:cNvPr id="2806" name="Google Shape;2806;p146"/>
          <p:cNvCxnSpPr>
            <a:stCxn id="2805" idx="3"/>
            <a:endCxn id="2807" idx="1"/>
          </p:cNvCxnSpPr>
          <p:nvPr/>
        </p:nvCxnSpPr>
        <p:spPr>
          <a:xfrm>
            <a:off x="1524375" y="948336"/>
            <a:ext cx="918900" cy="0"/>
          </a:xfrm>
          <a:prstGeom prst="straightConnector1">
            <a:avLst/>
          </a:prstGeom>
          <a:noFill/>
          <a:ln cap="flat" cmpd="sng" w="9525">
            <a:solidFill>
              <a:srgbClr val="595959"/>
            </a:solidFill>
            <a:prstDash val="solid"/>
            <a:round/>
            <a:headEnd len="med" w="med" type="none"/>
            <a:tailEnd len="med" w="med" type="triangle"/>
          </a:ln>
        </p:spPr>
      </p:cxnSp>
      <p:sp>
        <p:nvSpPr>
          <p:cNvPr id="2808" name="Google Shape;2808;p146"/>
          <p:cNvSpPr txBox="1"/>
          <p:nvPr/>
        </p:nvSpPr>
        <p:spPr>
          <a:xfrm>
            <a:off x="98375" y="394450"/>
            <a:ext cx="19986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ja" sz="800">
                <a:solidFill>
                  <a:srgbClr val="595959"/>
                </a:solidFill>
              </a:rPr>
              <a:t>研究者（決裁者アカウント）が研究者の発注を承認2.3 Front1 </a:t>
            </a:r>
            <a:endParaRPr sz="800">
              <a:solidFill>
                <a:srgbClr val="595959"/>
              </a:solidFill>
            </a:endParaRPr>
          </a:p>
        </p:txBody>
      </p:sp>
      <p:sp>
        <p:nvSpPr>
          <p:cNvPr id="2807" name="Google Shape;2807;p146"/>
          <p:cNvSpPr/>
          <p:nvPr/>
        </p:nvSpPr>
        <p:spPr>
          <a:xfrm>
            <a:off x="2443275" y="730536"/>
            <a:ext cx="1412100" cy="4356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ja" sz="1000"/>
              <a:t>ステータス</a:t>
            </a:r>
            <a:endParaRPr sz="1000"/>
          </a:p>
          <a:p>
            <a:pPr indent="0" lvl="0" marL="0" rtl="0" algn="ctr">
              <a:spcBef>
                <a:spcPts val="0"/>
              </a:spcBef>
              <a:spcAft>
                <a:spcPts val="0"/>
              </a:spcAft>
              <a:buNone/>
            </a:pPr>
            <a:r>
              <a:rPr lang="ja" sz="1000"/>
              <a:t>「キャンセル」</a:t>
            </a:r>
            <a:endParaRPr sz="1000"/>
          </a:p>
        </p:txBody>
      </p:sp>
      <p:sp>
        <p:nvSpPr>
          <p:cNvPr id="2809" name="Google Shape;2809;p146"/>
          <p:cNvSpPr txBox="1"/>
          <p:nvPr/>
        </p:nvSpPr>
        <p:spPr>
          <a:xfrm>
            <a:off x="191675" y="1095659"/>
            <a:ext cx="17700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 sz="1000" u="sng">
                <a:solidFill>
                  <a:srgbClr val="FF0000"/>
                </a:solidFill>
              </a:rPr>
              <a:t>修正案</a:t>
            </a:r>
            <a:endParaRPr sz="1000">
              <a:solidFill>
                <a:srgbClr val="FF0000"/>
              </a:solidFill>
            </a:endParaRPr>
          </a:p>
        </p:txBody>
      </p:sp>
      <p:sp>
        <p:nvSpPr>
          <p:cNvPr id="2810" name="Google Shape;2810;p146"/>
          <p:cNvSpPr/>
          <p:nvPr/>
        </p:nvSpPr>
        <p:spPr>
          <a:xfrm>
            <a:off x="325575" y="1587838"/>
            <a:ext cx="1198800" cy="4356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ja" sz="1000">
                <a:solidFill>
                  <a:schemeClr val="dk1"/>
                </a:solidFill>
              </a:rPr>
              <a:t>研究者</a:t>
            </a:r>
            <a:endParaRPr sz="1000">
              <a:solidFill>
                <a:schemeClr val="dk1"/>
              </a:solidFill>
            </a:endParaRPr>
          </a:p>
          <a:p>
            <a:pPr indent="0" lvl="0" marL="0" rtl="0" algn="ctr">
              <a:spcBef>
                <a:spcPts val="0"/>
              </a:spcBef>
              <a:spcAft>
                <a:spcPts val="0"/>
              </a:spcAft>
              <a:buNone/>
            </a:pPr>
            <a:r>
              <a:rPr lang="ja" sz="1000">
                <a:solidFill>
                  <a:schemeClr val="dk1"/>
                </a:solidFill>
              </a:rPr>
              <a:t>キャンセル済み</a:t>
            </a:r>
            <a:endParaRPr sz="1000">
              <a:solidFill>
                <a:schemeClr val="dk1"/>
              </a:solidFill>
            </a:endParaRPr>
          </a:p>
        </p:txBody>
      </p:sp>
      <p:cxnSp>
        <p:nvCxnSpPr>
          <p:cNvPr id="2811" name="Google Shape;2811;p146"/>
          <p:cNvCxnSpPr>
            <a:stCxn id="2810" idx="3"/>
            <a:endCxn id="2812" idx="1"/>
          </p:cNvCxnSpPr>
          <p:nvPr/>
        </p:nvCxnSpPr>
        <p:spPr>
          <a:xfrm>
            <a:off x="1524375" y="1805638"/>
            <a:ext cx="361200" cy="0"/>
          </a:xfrm>
          <a:prstGeom prst="straightConnector1">
            <a:avLst/>
          </a:prstGeom>
          <a:noFill/>
          <a:ln cap="flat" cmpd="sng" w="9525">
            <a:solidFill>
              <a:srgbClr val="595959"/>
            </a:solidFill>
            <a:prstDash val="solid"/>
            <a:round/>
            <a:headEnd len="med" w="med" type="none"/>
            <a:tailEnd len="med" w="med" type="triangle"/>
          </a:ln>
        </p:spPr>
      </p:cxnSp>
      <p:sp>
        <p:nvSpPr>
          <p:cNvPr id="2813" name="Google Shape;2813;p146"/>
          <p:cNvSpPr txBox="1"/>
          <p:nvPr/>
        </p:nvSpPr>
        <p:spPr>
          <a:xfrm>
            <a:off x="98375" y="1253390"/>
            <a:ext cx="21129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ja" sz="800">
                <a:solidFill>
                  <a:schemeClr val="dk2"/>
                </a:solidFill>
              </a:rPr>
              <a:t>研究者（決裁者アカウント）が研究者の発注を承認2.3 Front1 </a:t>
            </a:r>
            <a:endParaRPr sz="800">
              <a:solidFill>
                <a:schemeClr val="dk2"/>
              </a:solidFill>
            </a:endParaRPr>
          </a:p>
        </p:txBody>
      </p:sp>
      <p:sp>
        <p:nvSpPr>
          <p:cNvPr id="2812" name="Google Shape;2812;p146"/>
          <p:cNvSpPr/>
          <p:nvPr/>
        </p:nvSpPr>
        <p:spPr>
          <a:xfrm>
            <a:off x="1885475" y="1587838"/>
            <a:ext cx="1360200" cy="4356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ja" sz="1000">
                <a:solidFill>
                  <a:schemeClr val="dk1"/>
                </a:solidFill>
              </a:rPr>
              <a:t>ステータス</a:t>
            </a:r>
            <a:endParaRPr sz="1000">
              <a:solidFill>
                <a:schemeClr val="dk1"/>
              </a:solidFill>
            </a:endParaRPr>
          </a:p>
          <a:p>
            <a:pPr indent="0" lvl="0" marL="0" rtl="0" algn="ctr">
              <a:spcBef>
                <a:spcPts val="0"/>
              </a:spcBef>
              <a:spcAft>
                <a:spcPts val="0"/>
              </a:spcAft>
              <a:buNone/>
            </a:pPr>
            <a:r>
              <a:rPr lang="ja" sz="1000">
                <a:solidFill>
                  <a:schemeClr val="dk1"/>
                </a:solidFill>
              </a:rPr>
              <a:t>「キャンセル依頼」</a:t>
            </a:r>
            <a:endParaRPr sz="1000">
              <a:solidFill>
                <a:schemeClr val="dk1"/>
              </a:solidFill>
            </a:endParaRPr>
          </a:p>
        </p:txBody>
      </p:sp>
      <p:cxnSp>
        <p:nvCxnSpPr>
          <p:cNvPr id="2814" name="Google Shape;2814;p146"/>
          <p:cNvCxnSpPr>
            <a:stCxn id="2815" idx="3"/>
            <a:endCxn id="2816" idx="1"/>
          </p:cNvCxnSpPr>
          <p:nvPr/>
        </p:nvCxnSpPr>
        <p:spPr>
          <a:xfrm>
            <a:off x="3245775" y="1805638"/>
            <a:ext cx="318300" cy="0"/>
          </a:xfrm>
          <a:prstGeom prst="straightConnector1">
            <a:avLst/>
          </a:prstGeom>
          <a:noFill/>
          <a:ln cap="flat" cmpd="sng" w="9525">
            <a:solidFill>
              <a:srgbClr val="595959"/>
            </a:solidFill>
            <a:prstDash val="solid"/>
            <a:round/>
            <a:headEnd len="med" w="med" type="none"/>
            <a:tailEnd len="med" w="med" type="triangle"/>
          </a:ln>
        </p:spPr>
      </p:cxnSp>
      <p:sp>
        <p:nvSpPr>
          <p:cNvPr id="2816" name="Google Shape;2816;p146"/>
          <p:cNvSpPr/>
          <p:nvPr/>
        </p:nvSpPr>
        <p:spPr>
          <a:xfrm>
            <a:off x="3564075" y="1587838"/>
            <a:ext cx="2247000" cy="4356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ja" sz="1000"/>
              <a:t>研究者宛 メール</a:t>
            </a:r>
            <a:endParaRPr sz="1000"/>
          </a:p>
          <a:p>
            <a:pPr indent="0" lvl="0" marL="0" rtl="0" algn="ctr">
              <a:spcBef>
                <a:spcPts val="0"/>
              </a:spcBef>
              <a:spcAft>
                <a:spcPts val="0"/>
              </a:spcAft>
              <a:buClr>
                <a:schemeClr val="dk1"/>
              </a:buClr>
              <a:buSzPts val="1100"/>
              <a:buFont typeface="Arial"/>
              <a:buNone/>
            </a:pPr>
            <a:r>
              <a:rPr lang="ja" sz="1000">
                <a:solidFill>
                  <a:schemeClr val="dk1"/>
                </a:solidFill>
              </a:rPr>
              <a:t>New 研究者がキャンセル依頼(M2)</a:t>
            </a:r>
            <a:endParaRPr sz="1000"/>
          </a:p>
        </p:txBody>
      </p:sp>
      <p:sp>
        <p:nvSpPr>
          <p:cNvPr id="2817" name="Google Shape;2817;p146"/>
          <p:cNvSpPr/>
          <p:nvPr/>
        </p:nvSpPr>
        <p:spPr>
          <a:xfrm>
            <a:off x="3564075" y="2099700"/>
            <a:ext cx="2495100" cy="4356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ja" sz="1000"/>
              <a:t>研究者（決裁者アカウント）宛 メール</a:t>
            </a:r>
            <a:endParaRPr sz="1000"/>
          </a:p>
          <a:p>
            <a:pPr indent="0" lvl="0" marL="0" rtl="0" algn="ctr">
              <a:spcBef>
                <a:spcPts val="0"/>
              </a:spcBef>
              <a:spcAft>
                <a:spcPts val="0"/>
              </a:spcAft>
              <a:buNone/>
            </a:pPr>
            <a:r>
              <a:rPr lang="ja" sz="1000">
                <a:solidFill>
                  <a:schemeClr val="dk1"/>
                </a:solidFill>
              </a:rPr>
              <a:t>New 研究者がキャンセル依頼</a:t>
            </a:r>
            <a:r>
              <a:rPr lang="ja" sz="1000"/>
              <a:t>（M3）</a:t>
            </a:r>
            <a:endParaRPr sz="1000"/>
          </a:p>
        </p:txBody>
      </p:sp>
      <p:cxnSp>
        <p:nvCxnSpPr>
          <p:cNvPr id="2818" name="Google Shape;2818;p146"/>
          <p:cNvCxnSpPr>
            <a:stCxn id="2812" idx="3"/>
            <a:endCxn id="2817" idx="1"/>
          </p:cNvCxnSpPr>
          <p:nvPr/>
        </p:nvCxnSpPr>
        <p:spPr>
          <a:xfrm>
            <a:off x="3245675" y="1805638"/>
            <a:ext cx="318300" cy="511800"/>
          </a:xfrm>
          <a:prstGeom prst="straightConnector1">
            <a:avLst/>
          </a:prstGeom>
          <a:noFill/>
          <a:ln cap="flat" cmpd="sng" w="9525">
            <a:solidFill>
              <a:srgbClr val="595959"/>
            </a:solidFill>
            <a:prstDash val="solid"/>
            <a:round/>
            <a:headEnd len="med" w="med" type="none"/>
            <a:tailEnd len="med" w="med" type="triangle"/>
          </a:ln>
        </p:spPr>
      </p:cxnSp>
      <p:cxnSp>
        <p:nvCxnSpPr>
          <p:cNvPr id="2819" name="Google Shape;2819;p146"/>
          <p:cNvCxnSpPr/>
          <p:nvPr/>
        </p:nvCxnSpPr>
        <p:spPr>
          <a:xfrm>
            <a:off x="3855375" y="872165"/>
            <a:ext cx="318300" cy="0"/>
          </a:xfrm>
          <a:prstGeom prst="straightConnector1">
            <a:avLst/>
          </a:prstGeom>
          <a:noFill/>
          <a:ln cap="flat" cmpd="sng" w="9525">
            <a:solidFill>
              <a:srgbClr val="595959"/>
            </a:solidFill>
            <a:prstDash val="solid"/>
            <a:round/>
            <a:headEnd len="med" w="med" type="none"/>
            <a:tailEnd len="med" w="med" type="triangle"/>
          </a:ln>
        </p:spPr>
      </p:cxnSp>
      <p:sp>
        <p:nvSpPr>
          <p:cNvPr id="2820" name="Google Shape;2820;p146"/>
          <p:cNvSpPr/>
          <p:nvPr/>
        </p:nvSpPr>
        <p:spPr>
          <a:xfrm>
            <a:off x="5545175" y="3104863"/>
            <a:ext cx="3507000" cy="4356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ja" sz="800"/>
              <a:t>管理者宛 メール</a:t>
            </a:r>
            <a:endParaRPr sz="800"/>
          </a:p>
          <a:p>
            <a:pPr indent="0" lvl="0" marL="0" rtl="0" algn="ctr">
              <a:spcBef>
                <a:spcPts val="0"/>
              </a:spcBef>
              <a:spcAft>
                <a:spcPts val="0"/>
              </a:spcAft>
              <a:buNone/>
            </a:pPr>
            <a:r>
              <a:rPr lang="ja" sz="800">
                <a:solidFill>
                  <a:schemeClr val="dk1"/>
                </a:solidFill>
              </a:rPr>
              <a:t>New 研究者（決裁者アカウント）がキャンセル依頼を承認</a:t>
            </a:r>
            <a:r>
              <a:rPr lang="ja" sz="800"/>
              <a:t>（ADMIN）</a:t>
            </a:r>
            <a:endParaRPr sz="800"/>
          </a:p>
        </p:txBody>
      </p:sp>
      <p:sp>
        <p:nvSpPr>
          <p:cNvPr id="2821" name="Google Shape;2821;p146"/>
          <p:cNvSpPr/>
          <p:nvPr/>
        </p:nvSpPr>
        <p:spPr>
          <a:xfrm>
            <a:off x="4173675" y="730536"/>
            <a:ext cx="1957200" cy="4356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ja" sz="1000"/>
              <a:t>通知メールなし</a:t>
            </a:r>
            <a:endParaRPr sz="1000"/>
          </a:p>
        </p:txBody>
      </p:sp>
      <p:sp>
        <p:nvSpPr>
          <p:cNvPr id="2822" name="Google Shape;2822;p146"/>
          <p:cNvSpPr/>
          <p:nvPr/>
        </p:nvSpPr>
        <p:spPr>
          <a:xfrm>
            <a:off x="3840825" y="2765010"/>
            <a:ext cx="1360200" cy="4356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ja" sz="1000">
                <a:solidFill>
                  <a:schemeClr val="dk1"/>
                </a:solidFill>
              </a:rPr>
              <a:t>ステータス</a:t>
            </a:r>
            <a:endParaRPr sz="1000">
              <a:solidFill>
                <a:schemeClr val="dk1"/>
              </a:solidFill>
            </a:endParaRPr>
          </a:p>
          <a:p>
            <a:pPr indent="0" lvl="0" marL="0" rtl="0" algn="ctr">
              <a:spcBef>
                <a:spcPts val="0"/>
              </a:spcBef>
              <a:spcAft>
                <a:spcPts val="0"/>
              </a:spcAft>
              <a:buNone/>
            </a:pPr>
            <a:r>
              <a:rPr lang="ja" sz="1000">
                <a:solidFill>
                  <a:schemeClr val="dk1"/>
                </a:solidFill>
              </a:rPr>
              <a:t>「キャンセル依頼」</a:t>
            </a:r>
            <a:endParaRPr sz="1000">
              <a:solidFill>
                <a:schemeClr val="dk1"/>
              </a:solidFill>
            </a:endParaRPr>
          </a:p>
        </p:txBody>
      </p:sp>
      <p:sp>
        <p:nvSpPr>
          <p:cNvPr id="2823" name="Google Shape;2823;p146"/>
          <p:cNvSpPr/>
          <p:nvPr/>
        </p:nvSpPr>
        <p:spPr>
          <a:xfrm>
            <a:off x="1965725" y="2635338"/>
            <a:ext cx="1173600" cy="4356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ja" sz="800">
                <a:solidFill>
                  <a:schemeClr val="dk1"/>
                </a:solidFill>
              </a:rPr>
              <a:t>研究者（決裁者アカウント）</a:t>
            </a:r>
            <a:endParaRPr sz="800">
              <a:solidFill>
                <a:schemeClr val="dk1"/>
              </a:solidFill>
            </a:endParaRPr>
          </a:p>
          <a:p>
            <a:pPr indent="0" lvl="0" marL="0" rtl="0" algn="ctr">
              <a:spcBef>
                <a:spcPts val="0"/>
              </a:spcBef>
              <a:spcAft>
                <a:spcPts val="0"/>
              </a:spcAft>
              <a:buNone/>
            </a:pPr>
            <a:r>
              <a:rPr lang="ja" sz="800">
                <a:solidFill>
                  <a:schemeClr val="dk1"/>
                </a:solidFill>
              </a:rPr>
              <a:t>キャンセル承認済み</a:t>
            </a:r>
            <a:endParaRPr sz="800">
              <a:solidFill>
                <a:schemeClr val="dk1"/>
              </a:solidFill>
            </a:endParaRPr>
          </a:p>
        </p:txBody>
      </p:sp>
      <p:cxnSp>
        <p:nvCxnSpPr>
          <p:cNvPr id="2824" name="Google Shape;2824;p146"/>
          <p:cNvCxnSpPr>
            <a:stCxn id="2823" idx="3"/>
            <a:endCxn id="2822" idx="1"/>
          </p:cNvCxnSpPr>
          <p:nvPr/>
        </p:nvCxnSpPr>
        <p:spPr>
          <a:xfrm>
            <a:off x="3139325" y="2853138"/>
            <a:ext cx="701400" cy="129600"/>
          </a:xfrm>
          <a:prstGeom prst="straightConnector1">
            <a:avLst/>
          </a:prstGeom>
          <a:noFill/>
          <a:ln cap="flat" cmpd="sng" w="9525">
            <a:solidFill>
              <a:srgbClr val="595959"/>
            </a:solidFill>
            <a:prstDash val="solid"/>
            <a:round/>
            <a:headEnd len="med" w="med" type="none"/>
            <a:tailEnd len="med" w="med" type="triangle"/>
          </a:ln>
        </p:spPr>
      </p:cxnSp>
      <p:cxnSp>
        <p:nvCxnSpPr>
          <p:cNvPr id="2825" name="Google Shape;2825;p146"/>
          <p:cNvCxnSpPr>
            <a:stCxn id="2812" idx="2"/>
            <a:endCxn id="2823" idx="0"/>
          </p:cNvCxnSpPr>
          <p:nvPr/>
        </p:nvCxnSpPr>
        <p:spPr>
          <a:xfrm flipH="1">
            <a:off x="2552375" y="2023438"/>
            <a:ext cx="13200" cy="612000"/>
          </a:xfrm>
          <a:prstGeom prst="straightConnector1">
            <a:avLst/>
          </a:prstGeom>
          <a:noFill/>
          <a:ln cap="flat" cmpd="sng" w="9525">
            <a:solidFill>
              <a:srgbClr val="595959"/>
            </a:solidFill>
            <a:prstDash val="solid"/>
            <a:round/>
            <a:headEnd len="med" w="med" type="none"/>
            <a:tailEnd len="med" w="med" type="triangle"/>
          </a:ln>
        </p:spPr>
      </p:cxnSp>
      <p:sp>
        <p:nvSpPr>
          <p:cNvPr id="2826" name="Google Shape;2826;p146"/>
          <p:cNvSpPr/>
          <p:nvPr/>
        </p:nvSpPr>
        <p:spPr>
          <a:xfrm>
            <a:off x="5545275" y="2635338"/>
            <a:ext cx="3228600" cy="4356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ja" sz="800"/>
              <a:t>研究者（決裁者アカウント）宛 メール</a:t>
            </a:r>
            <a:endParaRPr sz="800"/>
          </a:p>
          <a:p>
            <a:pPr indent="0" lvl="0" marL="0" rtl="0" algn="ctr">
              <a:spcBef>
                <a:spcPts val="0"/>
              </a:spcBef>
              <a:spcAft>
                <a:spcPts val="0"/>
              </a:spcAft>
              <a:buNone/>
            </a:pPr>
            <a:r>
              <a:rPr lang="ja" sz="800">
                <a:solidFill>
                  <a:schemeClr val="dk1"/>
                </a:solidFill>
              </a:rPr>
              <a:t>New 研究者（決裁者アカウント）がキャンセル依頼を承認</a:t>
            </a:r>
            <a:r>
              <a:rPr lang="ja" sz="800"/>
              <a:t>（M3）</a:t>
            </a:r>
            <a:endParaRPr sz="800"/>
          </a:p>
        </p:txBody>
      </p:sp>
      <p:cxnSp>
        <p:nvCxnSpPr>
          <p:cNvPr id="2827" name="Google Shape;2827;p146"/>
          <p:cNvCxnSpPr>
            <a:stCxn id="2822" idx="3"/>
            <a:endCxn id="2826" idx="1"/>
          </p:cNvCxnSpPr>
          <p:nvPr/>
        </p:nvCxnSpPr>
        <p:spPr>
          <a:xfrm flipH="1" rot="10800000">
            <a:off x="5201025" y="2853210"/>
            <a:ext cx="344100" cy="129600"/>
          </a:xfrm>
          <a:prstGeom prst="straightConnector1">
            <a:avLst/>
          </a:prstGeom>
          <a:noFill/>
          <a:ln cap="flat" cmpd="sng" w="9525">
            <a:solidFill>
              <a:srgbClr val="595959"/>
            </a:solidFill>
            <a:prstDash val="solid"/>
            <a:round/>
            <a:headEnd len="med" w="med" type="none"/>
            <a:tailEnd len="med" w="med" type="triangle"/>
          </a:ln>
        </p:spPr>
      </p:cxnSp>
      <p:cxnSp>
        <p:nvCxnSpPr>
          <p:cNvPr id="2828" name="Google Shape;2828;p146"/>
          <p:cNvCxnSpPr>
            <a:stCxn id="2822" idx="3"/>
            <a:endCxn id="2820" idx="1"/>
          </p:cNvCxnSpPr>
          <p:nvPr/>
        </p:nvCxnSpPr>
        <p:spPr>
          <a:xfrm>
            <a:off x="5201025" y="2982810"/>
            <a:ext cx="344100" cy="339900"/>
          </a:xfrm>
          <a:prstGeom prst="straightConnector1">
            <a:avLst/>
          </a:prstGeom>
          <a:noFill/>
          <a:ln cap="flat" cmpd="sng" w="9525">
            <a:solidFill>
              <a:srgbClr val="595959"/>
            </a:solidFill>
            <a:prstDash val="solid"/>
            <a:round/>
            <a:headEnd len="med" w="med" type="none"/>
            <a:tailEnd len="med" w="med" type="triangle"/>
          </a:ln>
        </p:spPr>
      </p:cxnSp>
      <p:cxnSp>
        <p:nvCxnSpPr>
          <p:cNvPr id="2829" name="Google Shape;2829;p146"/>
          <p:cNvCxnSpPr>
            <a:stCxn id="2812" idx="2"/>
            <a:endCxn id="2830" idx="0"/>
          </p:cNvCxnSpPr>
          <p:nvPr/>
        </p:nvCxnSpPr>
        <p:spPr>
          <a:xfrm flipH="1">
            <a:off x="809675" y="2023438"/>
            <a:ext cx="1755900" cy="1428600"/>
          </a:xfrm>
          <a:prstGeom prst="straightConnector1">
            <a:avLst/>
          </a:prstGeom>
          <a:noFill/>
          <a:ln cap="flat" cmpd="sng" w="9525">
            <a:solidFill>
              <a:srgbClr val="595959"/>
            </a:solidFill>
            <a:prstDash val="solid"/>
            <a:round/>
            <a:headEnd len="med" w="med" type="none"/>
            <a:tailEnd len="med" w="med" type="triangle"/>
          </a:ln>
        </p:spPr>
      </p:cxnSp>
      <p:sp>
        <p:nvSpPr>
          <p:cNvPr id="2830" name="Google Shape;2830;p146"/>
          <p:cNvSpPr/>
          <p:nvPr/>
        </p:nvSpPr>
        <p:spPr>
          <a:xfrm>
            <a:off x="222875" y="3451925"/>
            <a:ext cx="1173600" cy="4356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ja" sz="800">
                <a:solidFill>
                  <a:schemeClr val="dk1"/>
                </a:solidFill>
              </a:rPr>
              <a:t>研究者（決裁者アカウント）</a:t>
            </a:r>
            <a:endParaRPr sz="800">
              <a:solidFill>
                <a:schemeClr val="dk1"/>
              </a:solidFill>
            </a:endParaRPr>
          </a:p>
          <a:p>
            <a:pPr indent="0" lvl="0" marL="0" rtl="0" algn="ctr">
              <a:spcBef>
                <a:spcPts val="0"/>
              </a:spcBef>
              <a:spcAft>
                <a:spcPts val="0"/>
              </a:spcAft>
              <a:buNone/>
            </a:pPr>
            <a:r>
              <a:rPr lang="ja" sz="800">
                <a:solidFill>
                  <a:schemeClr val="dk1"/>
                </a:solidFill>
              </a:rPr>
              <a:t>キャンセル否認済み</a:t>
            </a:r>
            <a:endParaRPr sz="800">
              <a:solidFill>
                <a:schemeClr val="dk1"/>
              </a:solidFill>
            </a:endParaRPr>
          </a:p>
        </p:txBody>
      </p:sp>
      <p:sp>
        <p:nvSpPr>
          <p:cNvPr id="2831" name="Google Shape;2831;p146"/>
          <p:cNvSpPr/>
          <p:nvPr/>
        </p:nvSpPr>
        <p:spPr>
          <a:xfrm>
            <a:off x="3855375" y="3617760"/>
            <a:ext cx="1360200" cy="4356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ja" sz="1000">
                <a:solidFill>
                  <a:schemeClr val="dk1"/>
                </a:solidFill>
              </a:rPr>
              <a:t>ステータス</a:t>
            </a:r>
            <a:endParaRPr sz="1000">
              <a:solidFill>
                <a:schemeClr val="dk1"/>
              </a:solidFill>
            </a:endParaRPr>
          </a:p>
          <a:p>
            <a:pPr indent="0" lvl="0" marL="0" rtl="0" algn="ctr">
              <a:spcBef>
                <a:spcPts val="0"/>
              </a:spcBef>
              <a:spcAft>
                <a:spcPts val="0"/>
              </a:spcAft>
              <a:buNone/>
            </a:pPr>
            <a:r>
              <a:rPr lang="ja" sz="1000">
                <a:solidFill>
                  <a:schemeClr val="dk1"/>
                </a:solidFill>
              </a:rPr>
              <a:t>「見積り」</a:t>
            </a:r>
            <a:endParaRPr sz="1000">
              <a:solidFill>
                <a:schemeClr val="dk1"/>
              </a:solidFill>
            </a:endParaRPr>
          </a:p>
        </p:txBody>
      </p:sp>
      <p:cxnSp>
        <p:nvCxnSpPr>
          <p:cNvPr id="2832" name="Google Shape;2832;p146"/>
          <p:cNvCxnSpPr>
            <a:stCxn id="2830" idx="3"/>
            <a:endCxn id="2831" idx="1"/>
          </p:cNvCxnSpPr>
          <p:nvPr/>
        </p:nvCxnSpPr>
        <p:spPr>
          <a:xfrm>
            <a:off x="1396475" y="3669725"/>
            <a:ext cx="2458800" cy="165900"/>
          </a:xfrm>
          <a:prstGeom prst="straightConnector1">
            <a:avLst/>
          </a:prstGeom>
          <a:noFill/>
          <a:ln cap="flat" cmpd="sng" w="9525">
            <a:solidFill>
              <a:srgbClr val="595959"/>
            </a:solidFill>
            <a:prstDash val="solid"/>
            <a:round/>
            <a:headEnd len="med" w="med" type="none"/>
            <a:tailEnd len="med" w="med" type="triangle"/>
          </a:ln>
        </p:spPr>
      </p:cxnSp>
      <p:sp>
        <p:nvSpPr>
          <p:cNvPr id="2833" name="Google Shape;2833;p146"/>
          <p:cNvSpPr/>
          <p:nvPr/>
        </p:nvSpPr>
        <p:spPr>
          <a:xfrm>
            <a:off x="5545275" y="3640488"/>
            <a:ext cx="3228600" cy="4356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ja" sz="800"/>
              <a:t>研究者宛 メール</a:t>
            </a:r>
            <a:endParaRPr sz="800"/>
          </a:p>
          <a:p>
            <a:pPr indent="0" lvl="0" marL="0" rtl="0" algn="ctr">
              <a:spcBef>
                <a:spcPts val="0"/>
              </a:spcBef>
              <a:spcAft>
                <a:spcPts val="0"/>
              </a:spcAft>
              <a:buNone/>
            </a:pPr>
            <a:r>
              <a:rPr lang="ja" sz="800">
                <a:solidFill>
                  <a:schemeClr val="dk1"/>
                </a:solidFill>
              </a:rPr>
              <a:t>New 研究者（決裁者アカウント）がキャンセル依頼を否認</a:t>
            </a:r>
            <a:r>
              <a:rPr lang="ja" sz="800"/>
              <a:t>（M2）</a:t>
            </a:r>
            <a:endParaRPr sz="800"/>
          </a:p>
        </p:txBody>
      </p:sp>
      <p:sp>
        <p:nvSpPr>
          <p:cNvPr id="2834" name="Google Shape;2834;p146"/>
          <p:cNvSpPr/>
          <p:nvPr/>
        </p:nvSpPr>
        <p:spPr>
          <a:xfrm>
            <a:off x="5545275" y="4153375"/>
            <a:ext cx="3228600" cy="4356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ja" sz="800">
                <a:solidFill>
                  <a:schemeClr val="dk1"/>
                </a:solidFill>
              </a:rPr>
              <a:t>研究者（決裁者アカウント）宛 メール</a:t>
            </a:r>
            <a:endParaRPr sz="800"/>
          </a:p>
          <a:p>
            <a:pPr indent="0" lvl="0" marL="0" rtl="0" algn="ctr">
              <a:spcBef>
                <a:spcPts val="0"/>
              </a:spcBef>
              <a:spcAft>
                <a:spcPts val="0"/>
              </a:spcAft>
              <a:buClr>
                <a:schemeClr val="dk1"/>
              </a:buClr>
              <a:buSzPts val="1100"/>
              <a:buFont typeface="Arial"/>
              <a:buNone/>
            </a:pPr>
            <a:r>
              <a:rPr lang="ja" sz="800">
                <a:solidFill>
                  <a:schemeClr val="dk1"/>
                </a:solidFill>
              </a:rPr>
              <a:t>New 研究者（決裁者アカウント）がキャンセル依頼を否認（M3）</a:t>
            </a:r>
            <a:endParaRPr sz="800"/>
          </a:p>
        </p:txBody>
      </p:sp>
      <p:cxnSp>
        <p:nvCxnSpPr>
          <p:cNvPr id="2835" name="Google Shape;2835;p146"/>
          <p:cNvCxnSpPr>
            <a:stCxn id="2831" idx="3"/>
            <a:endCxn id="2833" idx="1"/>
          </p:cNvCxnSpPr>
          <p:nvPr/>
        </p:nvCxnSpPr>
        <p:spPr>
          <a:xfrm>
            <a:off x="5215575" y="3835560"/>
            <a:ext cx="329700" cy="22800"/>
          </a:xfrm>
          <a:prstGeom prst="straightConnector1">
            <a:avLst/>
          </a:prstGeom>
          <a:noFill/>
          <a:ln cap="flat" cmpd="sng" w="9525">
            <a:solidFill>
              <a:srgbClr val="595959"/>
            </a:solidFill>
            <a:prstDash val="solid"/>
            <a:round/>
            <a:headEnd len="med" w="med" type="none"/>
            <a:tailEnd len="med" w="med" type="triangle"/>
          </a:ln>
        </p:spPr>
      </p:cxnSp>
      <p:cxnSp>
        <p:nvCxnSpPr>
          <p:cNvPr id="2836" name="Google Shape;2836;p146"/>
          <p:cNvCxnSpPr>
            <a:stCxn id="2831" idx="3"/>
            <a:endCxn id="2834" idx="1"/>
          </p:cNvCxnSpPr>
          <p:nvPr/>
        </p:nvCxnSpPr>
        <p:spPr>
          <a:xfrm>
            <a:off x="5215575" y="3835560"/>
            <a:ext cx="329700" cy="535500"/>
          </a:xfrm>
          <a:prstGeom prst="straightConnector1">
            <a:avLst/>
          </a:prstGeom>
          <a:noFill/>
          <a:ln cap="flat" cmpd="sng" w="9525">
            <a:solidFill>
              <a:srgbClr val="595959"/>
            </a:solidFill>
            <a:prstDash val="solid"/>
            <a:round/>
            <a:headEnd len="med" w="med" type="none"/>
            <a:tailEnd len="med" w="med" type="triangle"/>
          </a:ln>
        </p:spPr>
      </p:cxnSp>
      <p:pic>
        <p:nvPicPr>
          <p:cNvPr id="2837" name="Google Shape;2837;p146"/>
          <p:cNvPicPr preferRelativeResize="0"/>
          <p:nvPr/>
        </p:nvPicPr>
        <p:blipFill>
          <a:blip r:embed="rId3">
            <a:alphaModFix/>
          </a:blip>
          <a:stretch>
            <a:fillRect/>
          </a:stretch>
        </p:blipFill>
        <p:spPr>
          <a:xfrm>
            <a:off x="-10675" y="4499550"/>
            <a:ext cx="3296232" cy="469300"/>
          </a:xfrm>
          <a:prstGeom prst="rect">
            <a:avLst/>
          </a:prstGeom>
          <a:noFill/>
          <a:ln>
            <a:noFill/>
          </a:ln>
        </p:spPr>
      </p:pic>
      <p:sp>
        <p:nvSpPr>
          <p:cNvPr id="2838" name="Google Shape;2838;p146"/>
          <p:cNvSpPr txBox="1"/>
          <p:nvPr/>
        </p:nvSpPr>
        <p:spPr>
          <a:xfrm>
            <a:off x="566975" y="4750661"/>
            <a:ext cx="4687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ja" sz="1200">
                <a:solidFill>
                  <a:schemeClr val="dk1"/>
                </a:solidFill>
              </a:rPr>
              <a:t>次ページに管理者の承認・否認の切り分け記載しております</a:t>
            </a:r>
            <a:endParaRPr b="1" sz="1200">
              <a:solidFill>
                <a:schemeClr val="dk1"/>
              </a:solidFill>
            </a:endParaRPr>
          </a:p>
        </p:txBody>
      </p:sp>
      <p:pic>
        <p:nvPicPr>
          <p:cNvPr id="2839" name="Google Shape;2839;p146"/>
          <p:cNvPicPr preferRelativeResize="0"/>
          <p:nvPr/>
        </p:nvPicPr>
        <p:blipFill>
          <a:blip r:embed="rId3">
            <a:alphaModFix/>
          </a:blip>
          <a:stretch>
            <a:fillRect/>
          </a:stretch>
        </p:blipFill>
        <p:spPr>
          <a:xfrm>
            <a:off x="2774558" y="4499550"/>
            <a:ext cx="3296232" cy="469300"/>
          </a:xfrm>
          <a:prstGeom prst="rect">
            <a:avLst/>
          </a:prstGeom>
          <a:noFill/>
          <a:ln>
            <a:noFill/>
          </a:ln>
        </p:spPr>
      </p:pic>
      <p:pic>
        <p:nvPicPr>
          <p:cNvPr id="2840" name="Google Shape;2840;p146"/>
          <p:cNvPicPr preferRelativeResize="0"/>
          <p:nvPr/>
        </p:nvPicPr>
        <p:blipFill>
          <a:blip r:embed="rId3">
            <a:alphaModFix/>
          </a:blip>
          <a:stretch>
            <a:fillRect/>
          </a:stretch>
        </p:blipFill>
        <p:spPr>
          <a:xfrm>
            <a:off x="5847767" y="4499550"/>
            <a:ext cx="3296232" cy="469300"/>
          </a:xfrm>
          <a:prstGeom prst="rect">
            <a:avLst/>
          </a:prstGeom>
          <a:noFill/>
          <a:ln>
            <a:noFill/>
          </a:ln>
        </p:spPr>
      </p:pic>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4" name="Shape 2844"/>
        <p:cNvGrpSpPr/>
        <p:nvPr/>
      </p:nvGrpSpPr>
      <p:grpSpPr>
        <a:xfrm>
          <a:off x="0" y="0"/>
          <a:ext cx="0" cy="0"/>
          <a:chOff x="0" y="0"/>
          <a:chExt cx="0" cy="0"/>
        </a:xfrm>
      </p:grpSpPr>
      <p:sp>
        <p:nvSpPr>
          <p:cNvPr id="2845" name="Google Shape;2845;p147"/>
          <p:cNvSpPr txBox="1"/>
          <p:nvPr/>
        </p:nvSpPr>
        <p:spPr>
          <a:xfrm>
            <a:off x="8403350" y="4767275"/>
            <a:ext cx="620100" cy="273900"/>
          </a:xfrm>
          <a:prstGeom prst="rect">
            <a:avLst/>
          </a:prstGeom>
          <a:noFill/>
          <a:ln>
            <a:noFill/>
          </a:ln>
        </p:spPr>
        <p:txBody>
          <a:bodyPr anchorCtr="0" anchor="ctr" bIns="34275" lIns="68575" spcFirstLastPara="1" rIns="68575" wrap="square" tIns="34275">
            <a:noAutofit/>
          </a:bodyPr>
          <a:lstStyle/>
          <a:p>
            <a:pPr indent="0" lvl="0" marL="0" marR="0" rtl="0" algn="r">
              <a:spcBef>
                <a:spcPts val="0"/>
              </a:spcBef>
              <a:spcAft>
                <a:spcPts val="0"/>
              </a:spcAft>
              <a:buNone/>
            </a:pPr>
            <a:fld id="{00000000-1234-1234-1234-123412341234}" type="slidenum">
              <a:rPr lang="ja" sz="900">
                <a:solidFill>
                  <a:srgbClr val="888888"/>
                </a:solidFill>
                <a:latin typeface="Arial"/>
                <a:ea typeface="Arial"/>
                <a:cs typeface="Arial"/>
                <a:sym typeface="Arial"/>
              </a:rPr>
              <a:t>‹#›</a:t>
            </a:fld>
            <a:endParaRPr sz="900">
              <a:solidFill>
                <a:srgbClr val="888888"/>
              </a:solidFill>
              <a:latin typeface="Arial"/>
              <a:ea typeface="Arial"/>
              <a:cs typeface="Arial"/>
              <a:sym typeface="Arial"/>
            </a:endParaRPr>
          </a:p>
        </p:txBody>
      </p:sp>
      <p:sp>
        <p:nvSpPr>
          <p:cNvPr id="2846" name="Google Shape;2846;p147"/>
          <p:cNvSpPr txBox="1"/>
          <p:nvPr/>
        </p:nvSpPr>
        <p:spPr>
          <a:xfrm>
            <a:off x="0" y="-21426"/>
            <a:ext cx="8637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ja">
                <a:solidFill>
                  <a:schemeClr val="dk1"/>
                </a:solidFill>
              </a:rPr>
              <a:t>研究者発注済み～管理者発注済み後のキャンセルのメール流れ（決裁者あり）</a:t>
            </a:r>
            <a:endParaRPr b="1">
              <a:solidFill>
                <a:schemeClr val="dk1"/>
              </a:solidFill>
            </a:endParaRPr>
          </a:p>
        </p:txBody>
      </p:sp>
      <p:sp>
        <p:nvSpPr>
          <p:cNvPr id="2847" name="Google Shape;2847;p147"/>
          <p:cNvSpPr txBox="1"/>
          <p:nvPr/>
        </p:nvSpPr>
        <p:spPr>
          <a:xfrm>
            <a:off x="191675" y="378775"/>
            <a:ext cx="3770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 sz="1000" u="sng">
                <a:solidFill>
                  <a:srgbClr val="FF0000"/>
                </a:solidFill>
              </a:rPr>
              <a:t>修正案続き</a:t>
            </a:r>
            <a:endParaRPr sz="1000">
              <a:solidFill>
                <a:srgbClr val="FF0000"/>
              </a:solidFill>
            </a:endParaRPr>
          </a:p>
        </p:txBody>
      </p:sp>
      <p:sp>
        <p:nvSpPr>
          <p:cNvPr id="2848" name="Google Shape;2848;p147"/>
          <p:cNvSpPr/>
          <p:nvPr/>
        </p:nvSpPr>
        <p:spPr>
          <a:xfrm>
            <a:off x="2088225" y="1012410"/>
            <a:ext cx="1360200" cy="4356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ja" sz="1000">
                <a:solidFill>
                  <a:schemeClr val="dk1"/>
                </a:solidFill>
              </a:rPr>
              <a:t>ステータス</a:t>
            </a:r>
            <a:endParaRPr sz="1000">
              <a:solidFill>
                <a:schemeClr val="dk1"/>
              </a:solidFill>
            </a:endParaRPr>
          </a:p>
          <a:p>
            <a:pPr indent="0" lvl="0" marL="0" rtl="0" algn="ctr">
              <a:spcBef>
                <a:spcPts val="0"/>
              </a:spcBef>
              <a:spcAft>
                <a:spcPts val="0"/>
              </a:spcAft>
              <a:buNone/>
            </a:pPr>
            <a:r>
              <a:rPr lang="ja" sz="1000">
                <a:solidFill>
                  <a:schemeClr val="dk1"/>
                </a:solidFill>
              </a:rPr>
              <a:t>「キャンセル依頼」</a:t>
            </a:r>
            <a:endParaRPr sz="1000">
              <a:solidFill>
                <a:schemeClr val="dk1"/>
              </a:solidFill>
            </a:endParaRPr>
          </a:p>
        </p:txBody>
      </p:sp>
      <p:sp>
        <p:nvSpPr>
          <p:cNvPr id="2849" name="Google Shape;2849;p147"/>
          <p:cNvSpPr/>
          <p:nvPr/>
        </p:nvSpPr>
        <p:spPr>
          <a:xfrm>
            <a:off x="342275" y="1012400"/>
            <a:ext cx="1577700" cy="4356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ja" sz="800">
                <a:solidFill>
                  <a:schemeClr val="dk1"/>
                </a:solidFill>
              </a:rPr>
              <a:t>研究者（決裁者アカウント）</a:t>
            </a:r>
            <a:endParaRPr sz="800">
              <a:solidFill>
                <a:schemeClr val="dk1"/>
              </a:solidFill>
            </a:endParaRPr>
          </a:p>
          <a:p>
            <a:pPr indent="0" lvl="0" marL="0" rtl="0" algn="ctr">
              <a:spcBef>
                <a:spcPts val="0"/>
              </a:spcBef>
              <a:spcAft>
                <a:spcPts val="0"/>
              </a:spcAft>
              <a:buNone/>
            </a:pPr>
            <a:r>
              <a:rPr lang="ja" sz="800">
                <a:solidFill>
                  <a:schemeClr val="dk1"/>
                </a:solidFill>
              </a:rPr>
              <a:t>キャンセル承認済み</a:t>
            </a:r>
            <a:endParaRPr sz="800">
              <a:solidFill>
                <a:schemeClr val="dk1"/>
              </a:solidFill>
            </a:endParaRPr>
          </a:p>
        </p:txBody>
      </p:sp>
      <p:cxnSp>
        <p:nvCxnSpPr>
          <p:cNvPr id="2850" name="Google Shape;2850;p147"/>
          <p:cNvCxnSpPr>
            <a:endCxn id="2848" idx="1"/>
          </p:cNvCxnSpPr>
          <p:nvPr/>
        </p:nvCxnSpPr>
        <p:spPr>
          <a:xfrm>
            <a:off x="1919925" y="1230210"/>
            <a:ext cx="168300" cy="0"/>
          </a:xfrm>
          <a:prstGeom prst="straightConnector1">
            <a:avLst/>
          </a:prstGeom>
          <a:noFill/>
          <a:ln cap="flat" cmpd="sng" w="9525">
            <a:solidFill>
              <a:srgbClr val="595959"/>
            </a:solidFill>
            <a:prstDash val="solid"/>
            <a:round/>
            <a:headEnd len="med" w="med" type="none"/>
            <a:tailEnd len="med" w="med" type="triangle"/>
          </a:ln>
        </p:spPr>
      </p:cxnSp>
      <p:sp>
        <p:nvSpPr>
          <p:cNvPr id="2851" name="Google Shape;2851;p147"/>
          <p:cNvSpPr/>
          <p:nvPr/>
        </p:nvSpPr>
        <p:spPr>
          <a:xfrm>
            <a:off x="2370351" y="1573050"/>
            <a:ext cx="1360200" cy="4356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ja" sz="1000">
                <a:solidFill>
                  <a:schemeClr val="dk1"/>
                </a:solidFill>
              </a:rPr>
              <a:t>管理者</a:t>
            </a:r>
            <a:endParaRPr sz="1000">
              <a:solidFill>
                <a:schemeClr val="dk1"/>
              </a:solidFill>
            </a:endParaRPr>
          </a:p>
          <a:p>
            <a:pPr indent="0" lvl="0" marL="0" rtl="0" algn="ctr">
              <a:spcBef>
                <a:spcPts val="0"/>
              </a:spcBef>
              <a:spcAft>
                <a:spcPts val="0"/>
              </a:spcAft>
              <a:buNone/>
            </a:pPr>
            <a:r>
              <a:rPr lang="ja" sz="1000">
                <a:solidFill>
                  <a:schemeClr val="dk1"/>
                </a:solidFill>
              </a:rPr>
              <a:t>キャンセル承認済み</a:t>
            </a:r>
            <a:endParaRPr sz="1000">
              <a:solidFill>
                <a:schemeClr val="dk1"/>
              </a:solidFill>
            </a:endParaRPr>
          </a:p>
        </p:txBody>
      </p:sp>
      <p:sp>
        <p:nvSpPr>
          <p:cNvPr id="2852" name="Google Shape;2852;p147"/>
          <p:cNvSpPr/>
          <p:nvPr/>
        </p:nvSpPr>
        <p:spPr>
          <a:xfrm>
            <a:off x="3917025" y="1573060"/>
            <a:ext cx="1360200" cy="4356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ja" sz="1000">
                <a:solidFill>
                  <a:schemeClr val="dk1"/>
                </a:solidFill>
              </a:rPr>
              <a:t>ステータス</a:t>
            </a:r>
            <a:endParaRPr sz="1000">
              <a:solidFill>
                <a:schemeClr val="dk1"/>
              </a:solidFill>
            </a:endParaRPr>
          </a:p>
          <a:p>
            <a:pPr indent="0" lvl="0" marL="0" rtl="0" algn="ctr">
              <a:spcBef>
                <a:spcPts val="0"/>
              </a:spcBef>
              <a:spcAft>
                <a:spcPts val="0"/>
              </a:spcAft>
              <a:buNone/>
            </a:pPr>
            <a:r>
              <a:rPr lang="ja" sz="1000">
                <a:solidFill>
                  <a:schemeClr val="dk1"/>
                </a:solidFill>
              </a:rPr>
              <a:t>「キャンセル依頼」</a:t>
            </a:r>
            <a:endParaRPr sz="1000">
              <a:solidFill>
                <a:schemeClr val="dk1"/>
              </a:solidFill>
            </a:endParaRPr>
          </a:p>
        </p:txBody>
      </p:sp>
      <p:cxnSp>
        <p:nvCxnSpPr>
          <p:cNvPr id="2853" name="Google Shape;2853;p147"/>
          <p:cNvCxnSpPr>
            <a:stCxn id="2851" idx="3"/>
            <a:endCxn id="2852" idx="1"/>
          </p:cNvCxnSpPr>
          <p:nvPr/>
        </p:nvCxnSpPr>
        <p:spPr>
          <a:xfrm>
            <a:off x="3730551" y="1790850"/>
            <a:ext cx="186600" cy="0"/>
          </a:xfrm>
          <a:prstGeom prst="straightConnector1">
            <a:avLst/>
          </a:prstGeom>
          <a:noFill/>
          <a:ln cap="flat" cmpd="sng" w="9525">
            <a:solidFill>
              <a:srgbClr val="595959"/>
            </a:solidFill>
            <a:prstDash val="solid"/>
            <a:round/>
            <a:headEnd len="med" w="med" type="none"/>
            <a:tailEnd len="med" w="med" type="triangle"/>
          </a:ln>
        </p:spPr>
      </p:cxnSp>
      <p:sp>
        <p:nvSpPr>
          <p:cNvPr id="2854" name="Google Shape;2854;p147"/>
          <p:cNvSpPr/>
          <p:nvPr/>
        </p:nvSpPr>
        <p:spPr>
          <a:xfrm>
            <a:off x="5621475" y="1581100"/>
            <a:ext cx="2682000" cy="4356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ja" sz="1000"/>
              <a:t>研究者宛 メール</a:t>
            </a:r>
            <a:endParaRPr sz="1000"/>
          </a:p>
          <a:p>
            <a:pPr indent="0" lvl="0" marL="0" rtl="0" algn="ctr">
              <a:spcBef>
                <a:spcPts val="0"/>
              </a:spcBef>
              <a:spcAft>
                <a:spcPts val="0"/>
              </a:spcAft>
              <a:buClr>
                <a:schemeClr val="dk1"/>
              </a:buClr>
              <a:buSzPts val="1100"/>
              <a:buFont typeface="Arial"/>
              <a:buNone/>
            </a:pPr>
            <a:r>
              <a:rPr lang="ja" sz="1000">
                <a:solidFill>
                  <a:schemeClr val="dk1"/>
                </a:solidFill>
              </a:rPr>
              <a:t>New 管理者がキャンセル依頼を承認(M2)</a:t>
            </a:r>
            <a:endParaRPr sz="1000"/>
          </a:p>
        </p:txBody>
      </p:sp>
      <p:sp>
        <p:nvSpPr>
          <p:cNvPr id="2855" name="Google Shape;2855;p147"/>
          <p:cNvSpPr/>
          <p:nvPr/>
        </p:nvSpPr>
        <p:spPr>
          <a:xfrm>
            <a:off x="5621475" y="2160750"/>
            <a:ext cx="2825400" cy="4356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ja" sz="1000"/>
              <a:t>サプライヤー宛 メール</a:t>
            </a:r>
            <a:endParaRPr sz="1000"/>
          </a:p>
          <a:p>
            <a:pPr indent="0" lvl="0" marL="0" rtl="0" algn="ctr">
              <a:spcBef>
                <a:spcPts val="0"/>
              </a:spcBef>
              <a:spcAft>
                <a:spcPts val="0"/>
              </a:spcAft>
              <a:buNone/>
            </a:pPr>
            <a:r>
              <a:rPr lang="ja" sz="1000">
                <a:solidFill>
                  <a:schemeClr val="dk1"/>
                </a:solidFill>
              </a:rPr>
              <a:t>New 管理者がキャンセル依頼を承認</a:t>
            </a:r>
            <a:r>
              <a:rPr lang="ja" sz="1000"/>
              <a:t>（M1）</a:t>
            </a:r>
            <a:endParaRPr sz="1000"/>
          </a:p>
        </p:txBody>
      </p:sp>
      <p:cxnSp>
        <p:nvCxnSpPr>
          <p:cNvPr id="2856" name="Google Shape;2856;p147"/>
          <p:cNvCxnSpPr>
            <a:stCxn id="2848" idx="2"/>
            <a:endCxn id="2851" idx="0"/>
          </p:cNvCxnSpPr>
          <p:nvPr/>
        </p:nvCxnSpPr>
        <p:spPr>
          <a:xfrm>
            <a:off x="2768325" y="1448010"/>
            <a:ext cx="282000" cy="125100"/>
          </a:xfrm>
          <a:prstGeom prst="straightConnector1">
            <a:avLst/>
          </a:prstGeom>
          <a:noFill/>
          <a:ln cap="flat" cmpd="sng" w="9525">
            <a:solidFill>
              <a:srgbClr val="595959"/>
            </a:solidFill>
            <a:prstDash val="solid"/>
            <a:round/>
            <a:headEnd len="med" w="med" type="none"/>
            <a:tailEnd len="med" w="med" type="triangle"/>
          </a:ln>
        </p:spPr>
      </p:cxnSp>
      <p:cxnSp>
        <p:nvCxnSpPr>
          <p:cNvPr id="2857" name="Google Shape;2857;p147"/>
          <p:cNvCxnSpPr>
            <a:stCxn id="2852" idx="3"/>
            <a:endCxn id="2854" idx="1"/>
          </p:cNvCxnSpPr>
          <p:nvPr/>
        </p:nvCxnSpPr>
        <p:spPr>
          <a:xfrm>
            <a:off x="5277225" y="1790860"/>
            <a:ext cx="344100" cy="8100"/>
          </a:xfrm>
          <a:prstGeom prst="straightConnector1">
            <a:avLst/>
          </a:prstGeom>
          <a:noFill/>
          <a:ln cap="flat" cmpd="sng" w="9525">
            <a:solidFill>
              <a:srgbClr val="595959"/>
            </a:solidFill>
            <a:prstDash val="solid"/>
            <a:round/>
            <a:headEnd len="med" w="med" type="none"/>
            <a:tailEnd len="med" w="med" type="triangle"/>
          </a:ln>
        </p:spPr>
      </p:cxnSp>
      <p:cxnSp>
        <p:nvCxnSpPr>
          <p:cNvPr id="2858" name="Google Shape;2858;p147"/>
          <p:cNvCxnSpPr>
            <a:stCxn id="2852" idx="3"/>
            <a:endCxn id="2855" idx="1"/>
          </p:cNvCxnSpPr>
          <p:nvPr/>
        </p:nvCxnSpPr>
        <p:spPr>
          <a:xfrm>
            <a:off x="5277225" y="1790860"/>
            <a:ext cx="344100" cy="587700"/>
          </a:xfrm>
          <a:prstGeom prst="straightConnector1">
            <a:avLst/>
          </a:prstGeom>
          <a:noFill/>
          <a:ln cap="flat" cmpd="sng" w="9525">
            <a:solidFill>
              <a:srgbClr val="595959"/>
            </a:solidFill>
            <a:prstDash val="solid"/>
            <a:round/>
            <a:headEnd len="med" w="med" type="none"/>
            <a:tailEnd len="med" w="med" type="triangle"/>
          </a:ln>
        </p:spPr>
      </p:cxnSp>
      <p:grpSp>
        <p:nvGrpSpPr>
          <p:cNvPr id="2859" name="Google Shape;2859;p147"/>
          <p:cNvGrpSpPr/>
          <p:nvPr/>
        </p:nvGrpSpPr>
        <p:grpSpPr>
          <a:xfrm>
            <a:off x="-10675" y="608700"/>
            <a:ext cx="9154673" cy="469300"/>
            <a:chOff x="-10675" y="4347150"/>
            <a:chExt cx="9154673" cy="469300"/>
          </a:xfrm>
        </p:grpSpPr>
        <p:pic>
          <p:nvPicPr>
            <p:cNvPr id="2860" name="Google Shape;2860;p147"/>
            <p:cNvPicPr preferRelativeResize="0"/>
            <p:nvPr/>
          </p:nvPicPr>
          <p:blipFill>
            <a:blip r:embed="rId3">
              <a:alphaModFix/>
            </a:blip>
            <a:stretch>
              <a:fillRect/>
            </a:stretch>
          </p:blipFill>
          <p:spPr>
            <a:xfrm>
              <a:off x="-10675" y="4347150"/>
              <a:ext cx="3296232" cy="469300"/>
            </a:xfrm>
            <a:prstGeom prst="rect">
              <a:avLst/>
            </a:prstGeom>
            <a:noFill/>
            <a:ln>
              <a:noFill/>
            </a:ln>
          </p:spPr>
        </p:pic>
        <p:pic>
          <p:nvPicPr>
            <p:cNvPr id="2861" name="Google Shape;2861;p147"/>
            <p:cNvPicPr preferRelativeResize="0"/>
            <p:nvPr/>
          </p:nvPicPr>
          <p:blipFill>
            <a:blip r:embed="rId3">
              <a:alphaModFix/>
            </a:blip>
            <a:stretch>
              <a:fillRect/>
            </a:stretch>
          </p:blipFill>
          <p:spPr>
            <a:xfrm>
              <a:off x="2774558" y="4347150"/>
              <a:ext cx="3296232" cy="469300"/>
            </a:xfrm>
            <a:prstGeom prst="rect">
              <a:avLst/>
            </a:prstGeom>
            <a:noFill/>
            <a:ln>
              <a:noFill/>
            </a:ln>
          </p:spPr>
        </p:pic>
        <p:pic>
          <p:nvPicPr>
            <p:cNvPr id="2862" name="Google Shape;2862;p147"/>
            <p:cNvPicPr preferRelativeResize="0"/>
            <p:nvPr/>
          </p:nvPicPr>
          <p:blipFill>
            <a:blip r:embed="rId3">
              <a:alphaModFix/>
            </a:blip>
            <a:stretch>
              <a:fillRect/>
            </a:stretch>
          </p:blipFill>
          <p:spPr>
            <a:xfrm>
              <a:off x="5847767" y="4347150"/>
              <a:ext cx="3296232" cy="469300"/>
            </a:xfrm>
            <a:prstGeom prst="rect">
              <a:avLst/>
            </a:prstGeom>
            <a:noFill/>
            <a:ln>
              <a:noFill/>
            </a:ln>
          </p:spPr>
        </p:pic>
      </p:grpSp>
      <p:sp>
        <p:nvSpPr>
          <p:cNvPr id="2863" name="Google Shape;2863;p147"/>
          <p:cNvSpPr/>
          <p:nvPr/>
        </p:nvSpPr>
        <p:spPr>
          <a:xfrm>
            <a:off x="346025" y="2389100"/>
            <a:ext cx="1530600" cy="4356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ja" sz="1000">
                <a:solidFill>
                  <a:schemeClr val="dk1"/>
                </a:solidFill>
              </a:rPr>
              <a:t>管理者</a:t>
            </a:r>
            <a:endParaRPr sz="1000">
              <a:solidFill>
                <a:schemeClr val="dk1"/>
              </a:solidFill>
            </a:endParaRPr>
          </a:p>
          <a:p>
            <a:pPr indent="0" lvl="0" marL="0" rtl="0" algn="ctr">
              <a:spcBef>
                <a:spcPts val="0"/>
              </a:spcBef>
              <a:spcAft>
                <a:spcPts val="0"/>
              </a:spcAft>
              <a:buNone/>
            </a:pPr>
            <a:r>
              <a:rPr lang="ja" sz="1000">
                <a:solidFill>
                  <a:schemeClr val="dk1"/>
                </a:solidFill>
              </a:rPr>
              <a:t>キャンセル否認済み</a:t>
            </a:r>
            <a:endParaRPr sz="1000">
              <a:solidFill>
                <a:schemeClr val="dk1"/>
              </a:solidFill>
            </a:endParaRPr>
          </a:p>
        </p:txBody>
      </p:sp>
      <p:cxnSp>
        <p:nvCxnSpPr>
          <p:cNvPr id="2864" name="Google Shape;2864;p147"/>
          <p:cNvCxnSpPr>
            <a:stCxn id="2848" idx="2"/>
            <a:endCxn id="2863" idx="0"/>
          </p:cNvCxnSpPr>
          <p:nvPr/>
        </p:nvCxnSpPr>
        <p:spPr>
          <a:xfrm flipH="1">
            <a:off x="1111425" y="1448010"/>
            <a:ext cx="1656900" cy="941100"/>
          </a:xfrm>
          <a:prstGeom prst="straightConnector1">
            <a:avLst/>
          </a:prstGeom>
          <a:noFill/>
          <a:ln cap="flat" cmpd="sng" w="9525">
            <a:solidFill>
              <a:srgbClr val="595959"/>
            </a:solidFill>
            <a:prstDash val="solid"/>
            <a:round/>
            <a:headEnd len="med" w="med" type="none"/>
            <a:tailEnd len="med" w="med" type="triangle"/>
          </a:ln>
        </p:spPr>
      </p:cxnSp>
      <p:sp>
        <p:nvSpPr>
          <p:cNvPr id="2865" name="Google Shape;2865;p147"/>
          <p:cNvSpPr/>
          <p:nvPr/>
        </p:nvSpPr>
        <p:spPr>
          <a:xfrm>
            <a:off x="3917025" y="3262060"/>
            <a:ext cx="1360200" cy="4356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ja" sz="1000">
                <a:solidFill>
                  <a:schemeClr val="dk1"/>
                </a:solidFill>
              </a:rPr>
              <a:t>ステータス</a:t>
            </a:r>
            <a:endParaRPr sz="1000">
              <a:solidFill>
                <a:schemeClr val="dk1"/>
              </a:solidFill>
            </a:endParaRPr>
          </a:p>
          <a:p>
            <a:pPr indent="0" lvl="0" marL="0" rtl="0" algn="ctr">
              <a:spcBef>
                <a:spcPts val="0"/>
              </a:spcBef>
              <a:spcAft>
                <a:spcPts val="0"/>
              </a:spcAft>
              <a:buNone/>
            </a:pPr>
            <a:r>
              <a:rPr lang="ja" sz="1000">
                <a:solidFill>
                  <a:schemeClr val="dk1"/>
                </a:solidFill>
              </a:rPr>
              <a:t>「</a:t>
            </a:r>
            <a:r>
              <a:rPr lang="ja" sz="1000">
                <a:solidFill>
                  <a:schemeClr val="dk1"/>
                </a:solidFill>
              </a:rPr>
              <a:t>実施中</a:t>
            </a:r>
            <a:r>
              <a:rPr lang="ja" sz="1000">
                <a:solidFill>
                  <a:schemeClr val="dk1"/>
                </a:solidFill>
              </a:rPr>
              <a:t>」</a:t>
            </a:r>
            <a:endParaRPr sz="1000">
              <a:solidFill>
                <a:schemeClr val="dk1"/>
              </a:solidFill>
            </a:endParaRPr>
          </a:p>
        </p:txBody>
      </p:sp>
      <p:cxnSp>
        <p:nvCxnSpPr>
          <p:cNvPr id="2866" name="Google Shape;2866;p147"/>
          <p:cNvCxnSpPr>
            <a:stCxn id="2863" idx="3"/>
            <a:endCxn id="2865" idx="1"/>
          </p:cNvCxnSpPr>
          <p:nvPr/>
        </p:nvCxnSpPr>
        <p:spPr>
          <a:xfrm>
            <a:off x="1876625" y="2606900"/>
            <a:ext cx="2040300" cy="873000"/>
          </a:xfrm>
          <a:prstGeom prst="straightConnector1">
            <a:avLst/>
          </a:prstGeom>
          <a:noFill/>
          <a:ln cap="flat" cmpd="sng" w="9525">
            <a:solidFill>
              <a:srgbClr val="595959"/>
            </a:solidFill>
            <a:prstDash val="solid"/>
            <a:round/>
            <a:headEnd len="med" w="med" type="none"/>
            <a:tailEnd len="med" w="med" type="triangle"/>
          </a:ln>
        </p:spPr>
      </p:cxnSp>
      <p:sp>
        <p:nvSpPr>
          <p:cNvPr id="2867" name="Google Shape;2867;p147"/>
          <p:cNvSpPr/>
          <p:nvPr/>
        </p:nvSpPr>
        <p:spPr>
          <a:xfrm>
            <a:off x="5621475" y="3402150"/>
            <a:ext cx="2682000" cy="4356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ja" sz="1000"/>
              <a:t>研究者宛 メール</a:t>
            </a:r>
            <a:endParaRPr sz="1000"/>
          </a:p>
          <a:p>
            <a:pPr indent="0" lvl="0" marL="0" rtl="0" algn="ctr">
              <a:spcBef>
                <a:spcPts val="0"/>
              </a:spcBef>
              <a:spcAft>
                <a:spcPts val="0"/>
              </a:spcAft>
              <a:buClr>
                <a:schemeClr val="dk1"/>
              </a:buClr>
              <a:buSzPts val="1100"/>
              <a:buFont typeface="Arial"/>
              <a:buNone/>
            </a:pPr>
            <a:r>
              <a:rPr lang="ja" sz="1000">
                <a:solidFill>
                  <a:schemeClr val="dk1"/>
                </a:solidFill>
              </a:rPr>
              <a:t>New 管理者がキャンセル依頼を否認(M2)</a:t>
            </a:r>
            <a:endParaRPr sz="1000"/>
          </a:p>
        </p:txBody>
      </p:sp>
      <p:sp>
        <p:nvSpPr>
          <p:cNvPr id="2868" name="Google Shape;2868;p147"/>
          <p:cNvSpPr/>
          <p:nvPr/>
        </p:nvSpPr>
        <p:spPr>
          <a:xfrm>
            <a:off x="5621475" y="4084713"/>
            <a:ext cx="2825400" cy="4356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ja" sz="1000"/>
              <a:t>サプライヤー宛 メール</a:t>
            </a:r>
            <a:endParaRPr sz="1000"/>
          </a:p>
          <a:p>
            <a:pPr indent="0" lvl="0" marL="0" rtl="0" algn="ctr">
              <a:spcBef>
                <a:spcPts val="0"/>
              </a:spcBef>
              <a:spcAft>
                <a:spcPts val="0"/>
              </a:spcAft>
              <a:buNone/>
            </a:pPr>
            <a:r>
              <a:rPr lang="ja" sz="1000">
                <a:solidFill>
                  <a:schemeClr val="dk1"/>
                </a:solidFill>
              </a:rPr>
              <a:t>New 管理者がキャンセル依頼を否認（M1）</a:t>
            </a:r>
            <a:endParaRPr sz="1000"/>
          </a:p>
        </p:txBody>
      </p:sp>
      <p:cxnSp>
        <p:nvCxnSpPr>
          <p:cNvPr id="2869" name="Google Shape;2869;p147"/>
          <p:cNvCxnSpPr>
            <a:stCxn id="2865" idx="3"/>
            <a:endCxn id="2867" idx="1"/>
          </p:cNvCxnSpPr>
          <p:nvPr/>
        </p:nvCxnSpPr>
        <p:spPr>
          <a:xfrm>
            <a:off x="5277225" y="3479860"/>
            <a:ext cx="344100" cy="140100"/>
          </a:xfrm>
          <a:prstGeom prst="straightConnector1">
            <a:avLst/>
          </a:prstGeom>
          <a:noFill/>
          <a:ln cap="flat" cmpd="sng" w="9525">
            <a:solidFill>
              <a:srgbClr val="595959"/>
            </a:solidFill>
            <a:prstDash val="solid"/>
            <a:round/>
            <a:headEnd len="med" w="med" type="none"/>
            <a:tailEnd len="med" w="med" type="triangle"/>
          </a:ln>
        </p:spPr>
      </p:cxnSp>
      <p:cxnSp>
        <p:nvCxnSpPr>
          <p:cNvPr id="2870" name="Google Shape;2870;p147"/>
          <p:cNvCxnSpPr>
            <a:stCxn id="2865" idx="3"/>
            <a:endCxn id="2868" idx="1"/>
          </p:cNvCxnSpPr>
          <p:nvPr/>
        </p:nvCxnSpPr>
        <p:spPr>
          <a:xfrm>
            <a:off x="5277225" y="3479860"/>
            <a:ext cx="344100" cy="822600"/>
          </a:xfrm>
          <a:prstGeom prst="straightConnector1">
            <a:avLst/>
          </a:prstGeom>
          <a:noFill/>
          <a:ln cap="flat" cmpd="sng" w="9525">
            <a:solidFill>
              <a:srgbClr val="595959"/>
            </a:solidFill>
            <a:prstDash val="solid"/>
            <a:round/>
            <a:headEnd len="med" w="med" type="none"/>
            <a:tailEnd len="med" w="med" type="triangle"/>
          </a:ln>
        </p:spPr>
      </p:cxnSp>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4" name="Shape 2874"/>
        <p:cNvGrpSpPr/>
        <p:nvPr/>
      </p:nvGrpSpPr>
      <p:grpSpPr>
        <a:xfrm>
          <a:off x="0" y="0"/>
          <a:ext cx="0" cy="0"/>
          <a:chOff x="0" y="0"/>
          <a:chExt cx="0" cy="0"/>
        </a:xfrm>
      </p:grpSpPr>
      <p:sp>
        <p:nvSpPr>
          <p:cNvPr id="2875" name="Google Shape;2875;p148"/>
          <p:cNvSpPr txBox="1"/>
          <p:nvPr/>
        </p:nvSpPr>
        <p:spPr>
          <a:xfrm>
            <a:off x="8403350" y="4767275"/>
            <a:ext cx="620100" cy="273900"/>
          </a:xfrm>
          <a:prstGeom prst="rect">
            <a:avLst/>
          </a:prstGeom>
          <a:noFill/>
          <a:ln>
            <a:noFill/>
          </a:ln>
        </p:spPr>
        <p:txBody>
          <a:bodyPr anchorCtr="0" anchor="ctr" bIns="34275" lIns="68575" spcFirstLastPara="1" rIns="68575" wrap="square" tIns="34275">
            <a:noAutofit/>
          </a:bodyPr>
          <a:lstStyle/>
          <a:p>
            <a:pPr indent="0" lvl="0" marL="0" marR="0" rtl="0" algn="r">
              <a:spcBef>
                <a:spcPts val="0"/>
              </a:spcBef>
              <a:spcAft>
                <a:spcPts val="0"/>
              </a:spcAft>
              <a:buNone/>
            </a:pPr>
            <a:fld id="{00000000-1234-1234-1234-123412341234}" type="slidenum">
              <a:rPr lang="ja" sz="900">
                <a:solidFill>
                  <a:srgbClr val="888888"/>
                </a:solidFill>
                <a:latin typeface="Arial"/>
                <a:ea typeface="Arial"/>
                <a:cs typeface="Arial"/>
                <a:sym typeface="Arial"/>
              </a:rPr>
              <a:t>‹#›</a:t>
            </a:fld>
            <a:endParaRPr sz="900">
              <a:solidFill>
                <a:srgbClr val="888888"/>
              </a:solidFill>
              <a:latin typeface="Arial"/>
              <a:ea typeface="Arial"/>
              <a:cs typeface="Arial"/>
              <a:sym typeface="Arial"/>
            </a:endParaRPr>
          </a:p>
        </p:txBody>
      </p:sp>
      <p:sp>
        <p:nvSpPr>
          <p:cNvPr id="2876" name="Google Shape;2876;p148"/>
          <p:cNvSpPr/>
          <p:nvPr/>
        </p:nvSpPr>
        <p:spPr>
          <a:xfrm>
            <a:off x="0" y="0"/>
            <a:ext cx="9144000" cy="435600"/>
          </a:xfrm>
          <a:prstGeom prst="rect">
            <a:avLst/>
          </a:prstGeom>
          <a:gradFill>
            <a:gsLst>
              <a:gs pos="0">
                <a:srgbClr val="424242"/>
              </a:gs>
              <a:gs pos="100000">
                <a:srgbClr val="010101"/>
              </a:gs>
            </a:gsLst>
            <a:lin ang="540001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877" name="Google Shape;2877;p148"/>
          <p:cNvSpPr txBox="1"/>
          <p:nvPr/>
        </p:nvSpPr>
        <p:spPr>
          <a:xfrm>
            <a:off x="139875" y="80850"/>
            <a:ext cx="7724400" cy="273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dk1"/>
              </a:buClr>
              <a:buFont typeface="Arial"/>
              <a:buNone/>
            </a:pPr>
            <a:r>
              <a:rPr b="1" lang="ja">
                <a:solidFill>
                  <a:schemeClr val="lt1"/>
                </a:solidFill>
              </a:rPr>
              <a:t>研究者（決裁者アカウント）が研究者の発注を承認2.3 Mail1～Mail12 </a:t>
            </a:r>
            <a:endParaRPr b="1">
              <a:solidFill>
                <a:schemeClr val="lt1"/>
              </a:solidFill>
            </a:endParaRPr>
          </a:p>
        </p:txBody>
      </p:sp>
      <p:sp>
        <p:nvSpPr>
          <p:cNvPr id="2878" name="Google Shape;2878;p148"/>
          <p:cNvSpPr txBox="1"/>
          <p:nvPr/>
        </p:nvSpPr>
        <p:spPr>
          <a:xfrm>
            <a:off x="193525" y="435600"/>
            <a:ext cx="8576700" cy="4617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ja" sz="1200" u="sng">
                <a:solidFill>
                  <a:schemeClr val="dk2"/>
                </a:solidFill>
              </a:rPr>
              <a:t>下記を新規で依頼</a:t>
            </a:r>
            <a:endParaRPr sz="1200" u="sng">
              <a:solidFill>
                <a:schemeClr val="dk2"/>
              </a:solidFill>
            </a:endParaRPr>
          </a:p>
          <a:p>
            <a:pPr indent="0" lvl="0" marL="0" rtl="0" algn="l">
              <a:spcBef>
                <a:spcPts val="0"/>
              </a:spcBef>
              <a:spcAft>
                <a:spcPts val="0"/>
              </a:spcAft>
              <a:buClr>
                <a:schemeClr val="dk1"/>
              </a:buClr>
              <a:buSzPts val="1100"/>
              <a:buFont typeface="Arial"/>
              <a:buNone/>
            </a:pPr>
            <a:r>
              <a:t/>
            </a:r>
            <a:endParaRPr sz="1200" u="sng">
              <a:solidFill>
                <a:schemeClr val="dk2"/>
              </a:solidFill>
            </a:endParaRPr>
          </a:p>
          <a:p>
            <a:pPr indent="0" lvl="0" marL="0" rtl="0" algn="l">
              <a:spcBef>
                <a:spcPts val="0"/>
              </a:spcBef>
              <a:spcAft>
                <a:spcPts val="0"/>
              </a:spcAft>
              <a:buClr>
                <a:schemeClr val="dk1"/>
              </a:buClr>
              <a:buSzPts val="1100"/>
              <a:buFont typeface="Arial"/>
              <a:buNone/>
            </a:pPr>
            <a:r>
              <a:rPr lang="ja" sz="1200">
                <a:solidFill>
                  <a:schemeClr val="dk2"/>
                </a:solidFill>
              </a:rPr>
              <a:t>・研究者キャンセル依頼時</a:t>
            </a:r>
            <a:endParaRPr sz="1200">
              <a:solidFill>
                <a:schemeClr val="dk2"/>
              </a:solidFill>
            </a:endParaRPr>
          </a:p>
          <a:p>
            <a:pPr indent="0" lvl="0" marL="0" rtl="0" algn="l">
              <a:spcBef>
                <a:spcPts val="0"/>
              </a:spcBef>
              <a:spcAft>
                <a:spcPts val="0"/>
              </a:spcAft>
              <a:buClr>
                <a:schemeClr val="dk1"/>
              </a:buClr>
              <a:buSzPts val="1100"/>
              <a:buFont typeface="Arial"/>
              <a:buNone/>
            </a:pPr>
            <a:r>
              <a:rPr lang="ja" sz="1200">
                <a:solidFill>
                  <a:schemeClr val="dk2"/>
                </a:solidFill>
              </a:rPr>
              <a:t>New 研究者がキャンセル依頼(M2)</a:t>
            </a:r>
            <a:endParaRPr sz="1200">
              <a:solidFill>
                <a:schemeClr val="dk2"/>
              </a:solidFill>
            </a:endParaRPr>
          </a:p>
          <a:p>
            <a:pPr indent="0" lvl="0" marL="0" rtl="0" algn="l">
              <a:spcBef>
                <a:spcPts val="0"/>
              </a:spcBef>
              <a:spcAft>
                <a:spcPts val="0"/>
              </a:spcAft>
              <a:buClr>
                <a:schemeClr val="dk1"/>
              </a:buClr>
              <a:buSzPts val="1100"/>
              <a:buFont typeface="Arial"/>
              <a:buNone/>
            </a:pPr>
            <a:r>
              <a:rPr lang="ja" sz="1200">
                <a:solidFill>
                  <a:schemeClr val="dk2"/>
                </a:solidFill>
              </a:rPr>
              <a:t>New 研究者がキャンセル依頼（M3）</a:t>
            </a:r>
            <a:endParaRPr sz="1200">
              <a:solidFill>
                <a:schemeClr val="dk2"/>
              </a:solidFill>
            </a:endParaRPr>
          </a:p>
          <a:p>
            <a:pPr indent="0" lvl="0" marL="0" rtl="0" algn="l">
              <a:spcBef>
                <a:spcPts val="0"/>
              </a:spcBef>
              <a:spcAft>
                <a:spcPts val="0"/>
              </a:spcAft>
              <a:buClr>
                <a:schemeClr val="dk1"/>
              </a:buClr>
              <a:buSzPts val="1100"/>
              <a:buFont typeface="Arial"/>
              <a:buNone/>
            </a:pPr>
            <a:r>
              <a:t/>
            </a:r>
            <a:endParaRPr sz="1200">
              <a:solidFill>
                <a:schemeClr val="dk2"/>
              </a:solidFill>
            </a:endParaRPr>
          </a:p>
          <a:p>
            <a:pPr indent="0" lvl="0" marL="0" rtl="0" algn="l">
              <a:spcBef>
                <a:spcPts val="0"/>
              </a:spcBef>
              <a:spcAft>
                <a:spcPts val="0"/>
              </a:spcAft>
              <a:buClr>
                <a:schemeClr val="dk1"/>
              </a:buClr>
              <a:buSzPts val="1100"/>
              <a:buFont typeface="Arial"/>
              <a:buNone/>
            </a:pPr>
            <a:r>
              <a:rPr lang="ja" sz="1200">
                <a:solidFill>
                  <a:schemeClr val="dk2"/>
                </a:solidFill>
              </a:rPr>
              <a:t>・研究者（決裁者アカウント）キャンセル承認時</a:t>
            </a:r>
            <a:endParaRPr sz="1200">
              <a:solidFill>
                <a:schemeClr val="dk2"/>
              </a:solidFill>
            </a:endParaRPr>
          </a:p>
          <a:p>
            <a:pPr indent="0" lvl="0" marL="0" rtl="0" algn="l">
              <a:spcBef>
                <a:spcPts val="0"/>
              </a:spcBef>
              <a:spcAft>
                <a:spcPts val="0"/>
              </a:spcAft>
              <a:buClr>
                <a:schemeClr val="dk1"/>
              </a:buClr>
              <a:buSzPts val="1100"/>
              <a:buFont typeface="Arial"/>
              <a:buNone/>
            </a:pPr>
            <a:r>
              <a:rPr lang="ja" sz="1200">
                <a:solidFill>
                  <a:schemeClr val="dk2"/>
                </a:solidFill>
              </a:rPr>
              <a:t>New 研究者（決裁者アカウント）がキャンセル依頼（M3）</a:t>
            </a:r>
            <a:endParaRPr sz="1200">
              <a:solidFill>
                <a:schemeClr val="dk2"/>
              </a:solidFill>
            </a:endParaRPr>
          </a:p>
          <a:p>
            <a:pPr indent="0" lvl="0" marL="0" rtl="0" algn="l">
              <a:spcBef>
                <a:spcPts val="0"/>
              </a:spcBef>
              <a:spcAft>
                <a:spcPts val="0"/>
              </a:spcAft>
              <a:buClr>
                <a:schemeClr val="dk1"/>
              </a:buClr>
              <a:buSzPts val="1100"/>
              <a:buFont typeface="Arial"/>
              <a:buNone/>
            </a:pPr>
            <a:r>
              <a:rPr lang="ja" sz="1200">
                <a:solidFill>
                  <a:schemeClr val="dk2"/>
                </a:solidFill>
              </a:rPr>
              <a:t>New 研究者（決裁者アカウント）がキャンセル依頼（ADMIN）</a:t>
            </a:r>
            <a:endParaRPr sz="1200">
              <a:solidFill>
                <a:schemeClr val="dk2"/>
              </a:solidFill>
            </a:endParaRPr>
          </a:p>
          <a:p>
            <a:pPr indent="0" lvl="0" marL="0" rtl="0" algn="l">
              <a:spcBef>
                <a:spcPts val="0"/>
              </a:spcBef>
              <a:spcAft>
                <a:spcPts val="0"/>
              </a:spcAft>
              <a:buClr>
                <a:schemeClr val="dk1"/>
              </a:buClr>
              <a:buSzPts val="1100"/>
              <a:buFont typeface="Arial"/>
              <a:buNone/>
            </a:pPr>
            <a:r>
              <a:t/>
            </a:r>
            <a:endParaRPr sz="1200">
              <a:solidFill>
                <a:schemeClr val="dk2"/>
              </a:solidFill>
            </a:endParaRPr>
          </a:p>
          <a:p>
            <a:pPr indent="0" lvl="0" marL="0" rtl="0" algn="l">
              <a:spcBef>
                <a:spcPts val="0"/>
              </a:spcBef>
              <a:spcAft>
                <a:spcPts val="0"/>
              </a:spcAft>
              <a:buClr>
                <a:schemeClr val="dk1"/>
              </a:buClr>
              <a:buSzPts val="1100"/>
              <a:buFont typeface="Arial"/>
              <a:buNone/>
            </a:pPr>
            <a:r>
              <a:rPr lang="ja" sz="1200">
                <a:solidFill>
                  <a:schemeClr val="dk2"/>
                </a:solidFill>
              </a:rPr>
              <a:t>・研究者（決裁者アカウント）キャンセル否認時</a:t>
            </a:r>
            <a:endParaRPr sz="1200">
              <a:solidFill>
                <a:schemeClr val="dk2"/>
              </a:solidFill>
            </a:endParaRPr>
          </a:p>
          <a:p>
            <a:pPr indent="0" lvl="0" marL="0" rtl="0" algn="l">
              <a:spcBef>
                <a:spcPts val="0"/>
              </a:spcBef>
              <a:spcAft>
                <a:spcPts val="0"/>
              </a:spcAft>
              <a:buClr>
                <a:schemeClr val="dk1"/>
              </a:buClr>
              <a:buSzPts val="1100"/>
              <a:buFont typeface="Arial"/>
              <a:buNone/>
            </a:pPr>
            <a:r>
              <a:rPr lang="ja" sz="1200">
                <a:solidFill>
                  <a:schemeClr val="dk2"/>
                </a:solidFill>
              </a:rPr>
              <a:t>New 研究者（決裁者アカウント）がキャンセル依頼を否認（M2）</a:t>
            </a:r>
            <a:endParaRPr sz="1200">
              <a:solidFill>
                <a:schemeClr val="dk2"/>
              </a:solidFill>
            </a:endParaRPr>
          </a:p>
          <a:p>
            <a:pPr indent="0" lvl="0" marL="0" rtl="0" algn="l">
              <a:spcBef>
                <a:spcPts val="0"/>
              </a:spcBef>
              <a:spcAft>
                <a:spcPts val="0"/>
              </a:spcAft>
              <a:buClr>
                <a:schemeClr val="dk1"/>
              </a:buClr>
              <a:buSzPts val="1100"/>
              <a:buFont typeface="Arial"/>
              <a:buNone/>
            </a:pPr>
            <a:r>
              <a:rPr lang="ja" sz="1200">
                <a:solidFill>
                  <a:schemeClr val="dk2"/>
                </a:solidFill>
              </a:rPr>
              <a:t>New 研究者（決裁者アカウント）がキャンセル依頼を否認（M3）</a:t>
            </a:r>
            <a:endParaRPr sz="1200">
              <a:solidFill>
                <a:schemeClr val="dk2"/>
              </a:solidFill>
            </a:endParaRPr>
          </a:p>
          <a:p>
            <a:pPr indent="0" lvl="0" marL="0" rtl="0" algn="l">
              <a:spcBef>
                <a:spcPts val="0"/>
              </a:spcBef>
              <a:spcAft>
                <a:spcPts val="0"/>
              </a:spcAft>
              <a:buClr>
                <a:schemeClr val="dk1"/>
              </a:buClr>
              <a:buSzPts val="1100"/>
              <a:buFont typeface="Arial"/>
              <a:buNone/>
            </a:pPr>
            <a:r>
              <a:t/>
            </a:r>
            <a:endParaRPr sz="1200">
              <a:solidFill>
                <a:schemeClr val="dk2"/>
              </a:solidFill>
            </a:endParaRPr>
          </a:p>
          <a:p>
            <a:pPr indent="0" lvl="0" marL="0" rtl="0" algn="l">
              <a:spcBef>
                <a:spcPts val="0"/>
              </a:spcBef>
              <a:spcAft>
                <a:spcPts val="0"/>
              </a:spcAft>
              <a:buClr>
                <a:schemeClr val="dk1"/>
              </a:buClr>
              <a:buSzPts val="1100"/>
              <a:buFont typeface="Arial"/>
              <a:buNone/>
            </a:pPr>
            <a:r>
              <a:rPr lang="ja" sz="1200">
                <a:solidFill>
                  <a:schemeClr val="dk2"/>
                </a:solidFill>
              </a:rPr>
              <a:t>・管理者がキャンセル承認時</a:t>
            </a:r>
            <a:endParaRPr sz="1200">
              <a:solidFill>
                <a:schemeClr val="dk2"/>
              </a:solidFill>
            </a:endParaRPr>
          </a:p>
          <a:p>
            <a:pPr indent="0" lvl="0" marL="0" rtl="0" algn="l">
              <a:spcBef>
                <a:spcPts val="0"/>
              </a:spcBef>
              <a:spcAft>
                <a:spcPts val="0"/>
              </a:spcAft>
              <a:buClr>
                <a:schemeClr val="dk1"/>
              </a:buClr>
              <a:buSzPts val="1100"/>
              <a:buFont typeface="Arial"/>
              <a:buNone/>
            </a:pPr>
            <a:r>
              <a:rPr lang="ja" sz="1200">
                <a:solidFill>
                  <a:schemeClr val="dk2"/>
                </a:solidFill>
              </a:rPr>
              <a:t>New 管理者がキャンセル依頼を承認(M2)</a:t>
            </a:r>
            <a:endParaRPr sz="1200">
              <a:solidFill>
                <a:schemeClr val="dk2"/>
              </a:solidFill>
            </a:endParaRPr>
          </a:p>
          <a:p>
            <a:pPr indent="0" lvl="0" marL="0" rtl="0" algn="l">
              <a:spcBef>
                <a:spcPts val="0"/>
              </a:spcBef>
              <a:spcAft>
                <a:spcPts val="0"/>
              </a:spcAft>
              <a:buClr>
                <a:schemeClr val="dk1"/>
              </a:buClr>
              <a:buSzPts val="1100"/>
              <a:buFont typeface="Arial"/>
              <a:buNone/>
            </a:pPr>
            <a:r>
              <a:rPr lang="ja" sz="1200" strike="sngStrike">
                <a:solidFill>
                  <a:schemeClr val="dk2"/>
                </a:solidFill>
              </a:rPr>
              <a:t>New 管理者がキャンセル依頼を承認（ADMIN）</a:t>
            </a:r>
            <a:endParaRPr sz="1200" strike="sngStrike">
              <a:solidFill>
                <a:schemeClr val="dk2"/>
              </a:solidFill>
            </a:endParaRPr>
          </a:p>
          <a:p>
            <a:pPr indent="0" lvl="0" marL="0" rtl="0" algn="l">
              <a:spcBef>
                <a:spcPts val="0"/>
              </a:spcBef>
              <a:spcAft>
                <a:spcPts val="0"/>
              </a:spcAft>
              <a:buClr>
                <a:schemeClr val="dk1"/>
              </a:buClr>
              <a:buSzPts val="1100"/>
              <a:buFont typeface="Arial"/>
              <a:buNone/>
            </a:pPr>
            <a:r>
              <a:rPr lang="ja" sz="1200">
                <a:solidFill>
                  <a:schemeClr val="dk2"/>
                </a:solidFill>
              </a:rPr>
              <a:t>New 管理者がキャンセル依頼を承認（M1）</a:t>
            </a:r>
            <a:endParaRPr sz="1200">
              <a:solidFill>
                <a:schemeClr val="dk2"/>
              </a:solidFill>
            </a:endParaRPr>
          </a:p>
          <a:p>
            <a:pPr indent="0" lvl="0" marL="0" rtl="0" algn="l">
              <a:spcBef>
                <a:spcPts val="0"/>
              </a:spcBef>
              <a:spcAft>
                <a:spcPts val="0"/>
              </a:spcAft>
              <a:buClr>
                <a:schemeClr val="dk1"/>
              </a:buClr>
              <a:buSzPts val="1100"/>
              <a:buFont typeface="Arial"/>
              <a:buNone/>
            </a:pPr>
            <a:r>
              <a:t/>
            </a:r>
            <a:endParaRPr sz="1200">
              <a:solidFill>
                <a:schemeClr val="dk2"/>
              </a:solidFill>
            </a:endParaRPr>
          </a:p>
          <a:p>
            <a:pPr indent="0" lvl="0" marL="0" rtl="0" algn="l">
              <a:spcBef>
                <a:spcPts val="0"/>
              </a:spcBef>
              <a:spcAft>
                <a:spcPts val="0"/>
              </a:spcAft>
              <a:buClr>
                <a:schemeClr val="dk1"/>
              </a:buClr>
              <a:buSzPts val="1100"/>
              <a:buFont typeface="Arial"/>
              <a:buNone/>
            </a:pPr>
            <a:r>
              <a:t/>
            </a:r>
            <a:endParaRPr sz="1200">
              <a:solidFill>
                <a:schemeClr val="dk2"/>
              </a:solidFill>
            </a:endParaRPr>
          </a:p>
          <a:p>
            <a:pPr indent="0" lvl="0" marL="0" rtl="0" algn="l">
              <a:spcBef>
                <a:spcPts val="0"/>
              </a:spcBef>
              <a:spcAft>
                <a:spcPts val="0"/>
              </a:spcAft>
              <a:buClr>
                <a:schemeClr val="dk1"/>
              </a:buClr>
              <a:buSzPts val="1100"/>
              <a:buFont typeface="Arial"/>
              <a:buNone/>
            </a:pPr>
            <a:r>
              <a:rPr lang="ja" sz="1200">
                <a:solidFill>
                  <a:schemeClr val="dk2"/>
                </a:solidFill>
              </a:rPr>
              <a:t>・管理者がキャンセル否認時</a:t>
            </a:r>
            <a:endParaRPr sz="1200">
              <a:solidFill>
                <a:schemeClr val="dk2"/>
              </a:solidFill>
            </a:endParaRPr>
          </a:p>
          <a:p>
            <a:pPr indent="0" lvl="0" marL="0" rtl="0" algn="l">
              <a:spcBef>
                <a:spcPts val="0"/>
              </a:spcBef>
              <a:spcAft>
                <a:spcPts val="0"/>
              </a:spcAft>
              <a:buClr>
                <a:schemeClr val="dk1"/>
              </a:buClr>
              <a:buSzPts val="1100"/>
              <a:buFont typeface="Arial"/>
              <a:buNone/>
            </a:pPr>
            <a:r>
              <a:rPr lang="ja" sz="1200">
                <a:solidFill>
                  <a:schemeClr val="dk2"/>
                </a:solidFill>
              </a:rPr>
              <a:t>New 管理者がキャンセル依頼を否認(M2)</a:t>
            </a:r>
            <a:endParaRPr sz="1200">
              <a:solidFill>
                <a:schemeClr val="dk2"/>
              </a:solidFill>
            </a:endParaRPr>
          </a:p>
          <a:p>
            <a:pPr indent="0" lvl="0" marL="0" rtl="0" algn="l">
              <a:spcBef>
                <a:spcPts val="0"/>
              </a:spcBef>
              <a:spcAft>
                <a:spcPts val="0"/>
              </a:spcAft>
              <a:buClr>
                <a:schemeClr val="dk1"/>
              </a:buClr>
              <a:buSzPts val="1100"/>
              <a:buFont typeface="Arial"/>
              <a:buNone/>
            </a:pPr>
            <a:r>
              <a:rPr lang="ja" sz="1200" strike="sngStrike">
                <a:solidFill>
                  <a:schemeClr val="dk2"/>
                </a:solidFill>
              </a:rPr>
              <a:t>New 管理者がキャンセル依頼を否認（ADMIN）</a:t>
            </a:r>
            <a:endParaRPr sz="1200" strike="sngStrike">
              <a:solidFill>
                <a:schemeClr val="dk2"/>
              </a:solidFill>
            </a:endParaRPr>
          </a:p>
          <a:p>
            <a:pPr indent="0" lvl="0" marL="0" rtl="0" algn="l">
              <a:spcBef>
                <a:spcPts val="0"/>
              </a:spcBef>
              <a:spcAft>
                <a:spcPts val="0"/>
              </a:spcAft>
              <a:buClr>
                <a:schemeClr val="dk1"/>
              </a:buClr>
              <a:buSzPts val="1100"/>
              <a:buFont typeface="Arial"/>
              <a:buNone/>
            </a:pPr>
            <a:r>
              <a:rPr lang="ja" sz="1200">
                <a:solidFill>
                  <a:schemeClr val="dk2"/>
                </a:solidFill>
              </a:rPr>
              <a:t>New 管理者がキャンセル依頼を否認（M1）</a:t>
            </a:r>
            <a:endParaRPr sz="1200" u="sng">
              <a:solidFill>
                <a:schemeClr val="dk2"/>
              </a:solidFill>
            </a:endParaRPr>
          </a:p>
        </p:txBody>
      </p:sp>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2" name="Shape 2882"/>
        <p:cNvGrpSpPr/>
        <p:nvPr/>
      </p:nvGrpSpPr>
      <p:grpSpPr>
        <a:xfrm>
          <a:off x="0" y="0"/>
          <a:ext cx="0" cy="0"/>
          <a:chOff x="0" y="0"/>
          <a:chExt cx="0" cy="0"/>
        </a:xfrm>
      </p:grpSpPr>
      <p:pic>
        <p:nvPicPr>
          <p:cNvPr id="2883" name="Google Shape;2883;p149"/>
          <p:cNvPicPr preferRelativeResize="0"/>
          <p:nvPr/>
        </p:nvPicPr>
        <p:blipFill>
          <a:blip r:embed="rId3">
            <a:alphaModFix/>
          </a:blip>
          <a:stretch>
            <a:fillRect/>
          </a:stretch>
        </p:blipFill>
        <p:spPr>
          <a:xfrm>
            <a:off x="209425" y="2671125"/>
            <a:ext cx="3371622" cy="2126500"/>
          </a:xfrm>
          <a:prstGeom prst="rect">
            <a:avLst/>
          </a:prstGeom>
          <a:noFill/>
          <a:ln>
            <a:noFill/>
          </a:ln>
          <a:effectLst>
            <a:outerShdw blurRad="57150" rotWithShape="0" algn="bl" dir="5400000" dist="19050">
              <a:srgbClr val="000000">
                <a:alpha val="50000"/>
              </a:srgbClr>
            </a:outerShdw>
          </a:effectLst>
        </p:spPr>
      </p:pic>
      <p:pic>
        <p:nvPicPr>
          <p:cNvPr id="2884" name="Google Shape;2884;p149"/>
          <p:cNvPicPr preferRelativeResize="0"/>
          <p:nvPr/>
        </p:nvPicPr>
        <p:blipFill rotWithShape="1">
          <a:blip r:embed="rId4">
            <a:alphaModFix/>
          </a:blip>
          <a:srcRect b="23750" l="4953" r="2462" t="10295"/>
          <a:stretch/>
        </p:blipFill>
        <p:spPr>
          <a:xfrm>
            <a:off x="209425" y="1322621"/>
            <a:ext cx="4170250" cy="1154350"/>
          </a:xfrm>
          <a:prstGeom prst="rect">
            <a:avLst/>
          </a:prstGeom>
          <a:noFill/>
          <a:ln>
            <a:noFill/>
          </a:ln>
          <a:effectLst>
            <a:outerShdw blurRad="57150" rotWithShape="0" algn="bl" dir="5400000" dist="19050">
              <a:srgbClr val="000000">
                <a:alpha val="50000"/>
              </a:srgbClr>
            </a:outerShdw>
          </a:effectLst>
        </p:spPr>
      </p:pic>
      <p:sp>
        <p:nvSpPr>
          <p:cNvPr id="2885" name="Google Shape;2885;p149"/>
          <p:cNvSpPr txBox="1"/>
          <p:nvPr/>
        </p:nvSpPr>
        <p:spPr>
          <a:xfrm>
            <a:off x="8403350" y="4767275"/>
            <a:ext cx="620100" cy="273900"/>
          </a:xfrm>
          <a:prstGeom prst="rect">
            <a:avLst/>
          </a:prstGeom>
          <a:noFill/>
          <a:ln>
            <a:noFill/>
          </a:ln>
        </p:spPr>
        <p:txBody>
          <a:bodyPr anchorCtr="0" anchor="ctr" bIns="34275" lIns="68575" spcFirstLastPara="1" rIns="68575" wrap="square" tIns="34275">
            <a:noAutofit/>
          </a:bodyPr>
          <a:lstStyle/>
          <a:p>
            <a:pPr indent="0" lvl="0" marL="0" marR="0" rtl="0" algn="r">
              <a:spcBef>
                <a:spcPts val="0"/>
              </a:spcBef>
              <a:spcAft>
                <a:spcPts val="0"/>
              </a:spcAft>
              <a:buNone/>
            </a:pPr>
            <a:fld id="{00000000-1234-1234-1234-123412341234}" type="slidenum">
              <a:rPr lang="ja" sz="900">
                <a:solidFill>
                  <a:srgbClr val="888888"/>
                </a:solidFill>
                <a:latin typeface="Arial"/>
                <a:ea typeface="Arial"/>
                <a:cs typeface="Arial"/>
                <a:sym typeface="Arial"/>
              </a:rPr>
              <a:t>‹#›</a:t>
            </a:fld>
            <a:endParaRPr sz="900">
              <a:solidFill>
                <a:srgbClr val="888888"/>
              </a:solidFill>
              <a:latin typeface="Arial"/>
              <a:ea typeface="Arial"/>
              <a:cs typeface="Arial"/>
              <a:sym typeface="Arial"/>
            </a:endParaRPr>
          </a:p>
        </p:txBody>
      </p:sp>
      <p:sp>
        <p:nvSpPr>
          <p:cNvPr id="2886" name="Google Shape;2886;p149"/>
          <p:cNvSpPr/>
          <p:nvPr/>
        </p:nvSpPr>
        <p:spPr>
          <a:xfrm>
            <a:off x="0" y="0"/>
            <a:ext cx="9144000" cy="435600"/>
          </a:xfrm>
          <a:prstGeom prst="rect">
            <a:avLst/>
          </a:prstGeom>
          <a:gradFill>
            <a:gsLst>
              <a:gs pos="0">
                <a:srgbClr val="424242"/>
              </a:gs>
              <a:gs pos="100000">
                <a:srgbClr val="010101"/>
              </a:gs>
            </a:gsLst>
            <a:lin ang="540001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887" name="Google Shape;2887;p149"/>
          <p:cNvSpPr txBox="1"/>
          <p:nvPr/>
        </p:nvSpPr>
        <p:spPr>
          <a:xfrm>
            <a:off x="139875" y="80850"/>
            <a:ext cx="7724400" cy="273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rgbClr val="000000"/>
              </a:buClr>
              <a:buFont typeface="Arial"/>
              <a:buNone/>
            </a:pPr>
            <a:r>
              <a:rPr b="1" lang="ja">
                <a:solidFill>
                  <a:schemeClr val="lt1"/>
                </a:solidFill>
              </a:rPr>
              <a:t>研究者（決裁者アカウント）が研究者の発注を承認3.1 Front1</a:t>
            </a:r>
            <a:endParaRPr b="1">
              <a:solidFill>
                <a:schemeClr val="lt1"/>
              </a:solidFill>
            </a:endParaRPr>
          </a:p>
        </p:txBody>
      </p:sp>
      <p:sp>
        <p:nvSpPr>
          <p:cNvPr id="2888" name="Google Shape;2888;p149"/>
          <p:cNvSpPr txBox="1"/>
          <p:nvPr/>
        </p:nvSpPr>
        <p:spPr>
          <a:xfrm>
            <a:off x="139875" y="458425"/>
            <a:ext cx="85767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ja" sz="1200" u="sng">
                <a:solidFill>
                  <a:schemeClr val="dk2"/>
                </a:solidFill>
              </a:rPr>
              <a:t>研究者 発注依頼済み 決裁者 発注承認済み 決裁者の商談一覧画面</a:t>
            </a:r>
            <a:endParaRPr sz="1200" u="sng">
              <a:solidFill>
                <a:schemeClr val="dk2"/>
              </a:solidFill>
            </a:endParaRPr>
          </a:p>
          <a:p>
            <a:pPr indent="0" lvl="0" marL="0" rtl="0" algn="l">
              <a:spcBef>
                <a:spcPts val="0"/>
              </a:spcBef>
              <a:spcAft>
                <a:spcPts val="0"/>
              </a:spcAft>
              <a:buClr>
                <a:schemeClr val="dk1"/>
              </a:buClr>
              <a:buSzPts val="1100"/>
              <a:buFont typeface="Arial"/>
              <a:buNone/>
            </a:pPr>
            <a:r>
              <a:rPr lang="ja" sz="1200">
                <a:solidFill>
                  <a:schemeClr val="dk2"/>
                </a:solidFill>
              </a:rPr>
              <a:t>現状</a:t>
            </a:r>
            <a:endParaRPr sz="1200">
              <a:solidFill>
                <a:srgbClr val="FF0000"/>
              </a:solidFill>
            </a:endParaRPr>
          </a:p>
        </p:txBody>
      </p:sp>
      <p:sp>
        <p:nvSpPr>
          <p:cNvPr id="2889" name="Google Shape;2889;p149"/>
          <p:cNvSpPr txBox="1"/>
          <p:nvPr/>
        </p:nvSpPr>
        <p:spPr>
          <a:xfrm>
            <a:off x="4851175" y="1087400"/>
            <a:ext cx="3865500" cy="1624800"/>
          </a:xfrm>
          <a:prstGeom prst="rect">
            <a:avLst/>
          </a:prstGeom>
          <a:noFill/>
          <a:ln cap="flat" cmpd="sng" w="19050">
            <a:solidFill>
              <a:srgbClr val="4A86E8"/>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ja" sz="1200">
                <a:solidFill>
                  <a:srgbClr val="F37C53"/>
                </a:solidFill>
              </a:rPr>
              <a:t>❶</a:t>
            </a:r>
            <a:r>
              <a:rPr lang="ja" sz="1200">
                <a:solidFill>
                  <a:schemeClr val="dk2"/>
                </a:solidFill>
              </a:rPr>
              <a:t>　</a:t>
            </a:r>
            <a:r>
              <a:rPr lang="ja" sz="1200">
                <a:solidFill>
                  <a:schemeClr val="dk1"/>
                </a:solidFill>
              </a:rPr>
              <a:t>商談ID</a:t>
            </a:r>
            <a:endParaRPr sz="1200">
              <a:solidFill>
                <a:schemeClr val="dk1"/>
              </a:solidFill>
            </a:endParaRPr>
          </a:p>
          <a:p>
            <a:pPr indent="0" lvl="0" marL="0" rtl="0" algn="l">
              <a:spcBef>
                <a:spcPts val="0"/>
              </a:spcBef>
              <a:spcAft>
                <a:spcPts val="0"/>
              </a:spcAft>
              <a:buNone/>
            </a:pPr>
            <a:r>
              <a:rPr lang="ja" sz="1200">
                <a:solidFill>
                  <a:srgbClr val="F37C53"/>
                </a:solidFill>
              </a:rPr>
              <a:t>❷</a:t>
            </a:r>
            <a:r>
              <a:rPr lang="ja" sz="1200">
                <a:solidFill>
                  <a:schemeClr val="dk2"/>
                </a:solidFill>
              </a:rPr>
              <a:t>　</a:t>
            </a:r>
            <a:r>
              <a:rPr lang="ja" sz="1200">
                <a:solidFill>
                  <a:schemeClr val="dk1"/>
                </a:solidFill>
              </a:rPr>
              <a:t>案件名</a:t>
            </a:r>
            <a:endParaRPr sz="1200">
              <a:solidFill>
                <a:schemeClr val="dk1"/>
              </a:solidFill>
            </a:endParaRPr>
          </a:p>
          <a:p>
            <a:pPr indent="0" lvl="0" marL="0" rtl="0" algn="l">
              <a:spcBef>
                <a:spcPts val="0"/>
              </a:spcBef>
              <a:spcAft>
                <a:spcPts val="0"/>
              </a:spcAft>
              <a:buNone/>
            </a:pPr>
            <a:r>
              <a:rPr lang="ja" sz="1200">
                <a:solidFill>
                  <a:srgbClr val="F37C53"/>
                </a:solidFill>
              </a:rPr>
              <a:t>❸　</a:t>
            </a:r>
            <a:r>
              <a:rPr lang="ja" sz="1200">
                <a:solidFill>
                  <a:schemeClr val="dk1"/>
                </a:solidFill>
              </a:rPr>
              <a:t>研究者</a:t>
            </a:r>
            <a:endParaRPr sz="1200">
              <a:solidFill>
                <a:schemeClr val="dk1"/>
              </a:solidFill>
            </a:endParaRPr>
          </a:p>
          <a:p>
            <a:pPr indent="0" lvl="0" marL="0" rtl="0" algn="l">
              <a:spcBef>
                <a:spcPts val="0"/>
              </a:spcBef>
              <a:spcAft>
                <a:spcPts val="0"/>
              </a:spcAft>
              <a:buNone/>
            </a:pPr>
            <a:r>
              <a:rPr lang="ja" sz="1200">
                <a:solidFill>
                  <a:srgbClr val="F37C53"/>
                </a:solidFill>
              </a:rPr>
              <a:t>❹　</a:t>
            </a:r>
            <a:r>
              <a:rPr lang="ja" sz="1200">
                <a:solidFill>
                  <a:schemeClr val="dk1"/>
                </a:solidFill>
              </a:rPr>
              <a:t>サプライヤー名</a:t>
            </a:r>
            <a:endParaRPr sz="1200">
              <a:solidFill>
                <a:schemeClr val="dk1"/>
              </a:solidFill>
            </a:endParaRPr>
          </a:p>
          <a:p>
            <a:pPr indent="0" lvl="0" marL="0" rtl="0" algn="l">
              <a:spcBef>
                <a:spcPts val="0"/>
              </a:spcBef>
              <a:spcAft>
                <a:spcPts val="0"/>
              </a:spcAft>
              <a:buNone/>
            </a:pPr>
            <a:r>
              <a:rPr lang="ja" sz="1200">
                <a:solidFill>
                  <a:srgbClr val="F37C53"/>
                </a:solidFill>
              </a:rPr>
              <a:t>❺　</a:t>
            </a:r>
            <a:r>
              <a:rPr lang="ja" sz="1200">
                <a:solidFill>
                  <a:schemeClr val="dk1"/>
                </a:solidFill>
              </a:rPr>
              <a:t>ステータス</a:t>
            </a:r>
            <a:endParaRPr sz="1200">
              <a:solidFill>
                <a:schemeClr val="dk1"/>
              </a:solidFill>
            </a:endParaRPr>
          </a:p>
          <a:p>
            <a:pPr indent="0" lvl="0" marL="0" rtl="0" algn="l">
              <a:spcBef>
                <a:spcPts val="0"/>
              </a:spcBef>
              <a:spcAft>
                <a:spcPts val="0"/>
              </a:spcAft>
              <a:buNone/>
            </a:pPr>
            <a:r>
              <a:rPr lang="ja" sz="1200">
                <a:solidFill>
                  <a:srgbClr val="F37C53"/>
                </a:solidFill>
              </a:rPr>
              <a:t>❻　</a:t>
            </a:r>
            <a:r>
              <a:rPr lang="ja" sz="1200">
                <a:solidFill>
                  <a:schemeClr val="dk1"/>
                </a:solidFill>
              </a:rPr>
              <a:t>見積り書</a:t>
            </a:r>
            <a:endParaRPr sz="1200">
              <a:solidFill>
                <a:schemeClr val="dk1"/>
              </a:solidFill>
            </a:endParaRPr>
          </a:p>
          <a:p>
            <a:pPr indent="0" lvl="0" marL="0" rtl="0" algn="l">
              <a:spcBef>
                <a:spcPts val="0"/>
              </a:spcBef>
              <a:spcAft>
                <a:spcPts val="0"/>
              </a:spcAft>
              <a:buNone/>
            </a:pPr>
            <a:r>
              <a:rPr lang="ja" sz="1200">
                <a:solidFill>
                  <a:srgbClr val="F37C53"/>
                </a:solidFill>
              </a:rPr>
              <a:t>❼　</a:t>
            </a:r>
            <a:r>
              <a:rPr lang="ja" sz="1200">
                <a:solidFill>
                  <a:schemeClr val="dk1"/>
                </a:solidFill>
              </a:rPr>
              <a:t>発注書</a:t>
            </a:r>
            <a:endParaRPr sz="1200">
              <a:solidFill>
                <a:schemeClr val="dk1"/>
              </a:solidFill>
            </a:endParaRPr>
          </a:p>
          <a:p>
            <a:pPr indent="0" lvl="0" marL="0" rtl="0" algn="l">
              <a:spcBef>
                <a:spcPts val="0"/>
              </a:spcBef>
              <a:spcAft>
                <a:spcPts val="0"/>
              </a:spcAft>
              <a:buNone/>
            </a:pPr>
            <a:r>
              <a:rPr lang="ja" sz="1200">
                <a:solidFill>
                  <a:srgbClr val="F37C53"/>
                </a:solidFill>
              </a:rPr>
              <a:t>❽　</a:t>
            </a:r>
            <a:r>
              <a:rPr lang="ja" sz="1200">
                <a:solidFill>
                  <a:schemeClr val="dk1"/>
                </a:solidFill>
              </a:rPr>
              <a:t>納品書</a:t>
            </a:r>
            <a:endParaRPr sz="1200">
              <a:solidFill>
                <a:srgbClr val="F37C53"/>
              </a:solidFill>
            </a:endParaRPr>
          </a:p>
        </p:txBody>
      </p:sp>
      <p:sp>
        <p:nvSpPr>
          <p:cNvPr id="2890" name="Google Shape;2890;p149"/>
          <p:cNvSpPr txBox="1"/>
          <p:nvPr/>
        </p:nvSpPr>
        <p:spPr>
          <a:xfrm>
            <a:off x="139875" y="1186189"/>
            <a:ext cx="291000" cy="226800"/>
          </a:xfrm>
          <a:prstGeom prst="rect">
            <a:avLst/>
          </a:prstGeom>
          <a:noFill/>
          <a:ln>
            <a:noFill/>
          </a:ln>
        </p:spPr>
        <p:txBody>
          <a:bodyPr anchorCtr="0" anchor="t" bIns="91425" lIns="91425" spcFirstLastPara="1" rIns="91425" wrap="square" tIns="91425">
            <a:noAutofit/>
          </a:bodyPr>
          <a:lstStyle/>
          <a:p>
            <a:pPr indent="0" lvl="0" marL="0" rtl="0" algn="ctr">
              <a:lnSpc>
                <a:spcPct val="10000"/>
              </a:lnSpc>
              <a:spcBef>
                <a:spcPts val="0"/>
              </a:spcBef>
              <a:spcAft>
                <a:spcPts val="0"/>
              </a:spcAft>
              <a:buNone/>
            </a:pPr>
            <a:r>
              <a:rPr lang="ja" sz="1100">
                <a:solidFill>
                  <a:srgbClr val="F37C53"/>
                </a:solidFill>
              </a:rPr>
              <a:t>❶</a:t>
            </a:r>
            <a:endParaRPr sz="1100">
              <a:solidFill>
                <a:srgbClr val="F37C53"/>
              </a:solidFill>
            </a:endParaRPr>
          </a:p>
        </p:txBody>
      </p:sp>
      <p:sp>
        <p:nvSpPr>
          <p:cNvPr id="2891" name="Google Shape;2891;p149"/>
          <p:cNvSpPr txBox="1"/>
          <p:nvPr/>
        </p:nvSpPr>
        <p:spPr>
          <a:xfrm>
            <a:off x="758225" y="1186189"/>
            <a:ext cx="291000" cy="2268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1100">
                <a:solidFill>
                  <a:srgbClr val="F37C53"/>
                </a:solidFill>
              </a:rPr>
              <a:t>❷</a:t>
            </a:r>
            <a:endParaRPr sz="1100">
              <a:solidFill>
                <a:srgbClr val="F37C53"/>
              </a:solidFill>
            </a:endParaRPr>
          </a:p>
        </p:txBody>
      </p:sp>
      <p:sp>
        <p:nvSpPr>
          <p:cNvPr id="2892" name="Google Shape;2892;p149"/>
          <p:cNvSpPr txBox="1"/>
          <p:nvPr/>
        </p:nvSpPr>
        <p:spPr>
          <a:xfrm>
            <a:off x="3940025" y="1186189"/>
            <a:ext cx="291000" cy="2268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1100">
                <a:solidFill>
                  <a:srgbClr val="F37C53"/>
                </a:solidFill>
              </a:rPr>
              <a:t>❼</a:t>
            </a:r>
            <a:endParaRPr sz="1100">
              <a:solidFill>
                <a:srgbClr val="F37C53"/>
              </a:solidFill>
            </a:endParaRPr>
          </a:p>
        </p:txBody>
      </p:sp>
      <p:sp>
        <p:nvSpPr>
          <p:cNvPr id="2893" name="Google Shape;2893;p149"/>
          <p:cNvSpPr txBox="1"/>
          <p:nvPr/>
        </p:nvSpPr>
        <p:spPr>
          <a:xfrm>
            <a:off x="1802300" y="1186189"/>
            <a:ext cx="291000" cy="2268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1100">
                <a:solidFill>
                  <a:srgbClr val="F37C53"/>
                </a:solidFill>
              </a:rPr>
              <a:t>❸</a:t>
            </a:r>
            <a:endParaRPr sz="1100">
              <a:solidFill>
                <a:srgbClr val="F37C53"/>
              </a:solidFill>
            </a:endParaRPr>
          </a:p>
        </p:txBody>
      </p:sp>
      <p:sp>
        <p:nvSpPr>
          <p:cNvPr id="2894" name="Google Shape;2894;p149"/>
          <p:cNvSpPr txBox="1"/>
          <p:nvPr/>
        </p:nvSpPr>
        <p:spPr>
          <a:xfrm>
            <a:off x="2513225" y="1186189"/>
            <a:ext cx="291000" cy="2268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1100">
                <a:solidFill>
                  <a:srgbClr val="F37C53"/>
                </a:solidFill>
              </a:rPr>
              <a:t>❹</a:t>
            </a:r>
            <a:endParaRPr sz="1100">
              <a:solidFill>
                <a:srgbClr val="F37C53"/>
              </a:solidFill>
            </a:endParaRPr>
          </a:p>
        </p:txBody>
      </p:sp>
      <p:sp>
        <p:nvSpPr>
          <p:cNvPr id="2895" name="Google Shape;2895;p149"/>
          <p:cNvSpPr txBox="1"/>
          <p:nvPr/>
        </p:nvSpPr>
        <p:spPr>
          <a:xfrm>
            <a:off x="3028875" y="1186189"/>
            <a:ext cx="291000" cy="2268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1100">
                <a:solidFill>
                  <a:srgbClr val="F37C53"/>
                </a:solidFill>
              </a:rPr>
              <a:t>❺</a:t>
            </a:r>
            <a:endParaRPr sz="1100">
              <a:solidFill>
                <a:srgbClr val="F37C53"/>
              </a:solidFill>
            </a:endParaRPr>
          </a:p>
        </p:txBody>
      </p:sp>
      <p:sp>
        <p:nvSpPr>
          <p:cNvPr id="2896" name="Google Shape;2896;p149"/>
          <p:cNvSpPr txBox="1"/>
          <p:nvPr/>
        </p:nvSpPr>
        <p:spPr>
          <a:xfrm>
            <a:off x="3496663" y="1186189"/>
            <a:ext cx="291000" cy="2268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1100">
                <a:solidFill>
                  <a:srgbClr val="F37C53"/>
                </a:solidFill>
              </a:rPr>
              <a:t>❻</a:t>
            </a:r>
            <a:endParaRPr sz="1100">
              <a:solidFill>
                <a:srgbClr val="F37C53"/>
              </a:solidFill>
            </a:endParaRPr>
          </a:p>
        </p:txBody>
      </p:sp>
      <p:sp>
        <p:nvSpPr>
          <p:cNvPr id="2897" name="Google Shape;2897;p149"/>
          <p:cNvSpPr txBox="1"/>
          <p:nvPr/>
        </p:nvSpPr>
        <p:spPr>
          <a:xfrm>
            <a:off x="4140175" y="1186189"/>
            <a:ext cx="291000" cy="2268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1100">
                <a:solidFill>
                  <a:srgbClr val="F37C53"/>
                </a:solidFill>
              </a:rPr>
              <a:t>❽</a:t>
            </a:r>
            <a:endParaRPr sz="1100">
              <a:solidFill>
                <a:srgbClr val="F37C53"/>
              </a:solidFill>
            </a:endParaRPr>
          </a:p>
        </p:txBody>
      </p:sp>
      <p:sp>
        <p:nvSpPr>
          <p:cNvPr id="2898" name="Google Shape;2898;p149"/>
          <p:cNvSpPr/>
          <p:nvPr/>
        </p:nvSpPr>
        <p:spPr>
          <a:xfrm>
            <a:off x="401750" y="1992650"/>
            <a:ext cx="992100" cy="3744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899" name="Google Shape;2899;p149"/>
          <p:cNvSpPr/>
          <p:nvPr/>
        </p:nvSpPr>
        <p:spPr>
          <a:xfrm rot="5400000">
            <a:off x="738875" y="2403900"/>
            <a:ext cx="374400" cy="335700"/>
          </a:xfrm>
          <a:prstGeom prst="rightArrow">
            <a:avLst>
              <a:gd fmla="val 50000" name="adj1"/>
              <a:gd fmla="val 50000" name="adj2"/>
            </a:avLst>
          </a:prstGeom>
          <a:solidFill>
            <a:srgbClr val="FF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900" name="Google Shape;2900;p149"/>
          <p:cNvSpPr/>
          <p:nvPr/>
        </p:nvSpPr>
        <p:spPr>
          <a:xfrm>
            <a:off x="430875" y="4425900"/>
            <a:ext cx="512400" cy="2268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4" name="Shape 2904"/>
        <p:cNvGrpSpPr/>
        <p:nvPr/>
      </p:nvGrpSpPr>
      <p:grpSpPr>
        <a:xfrm>
          <a:off x="0" y="0"/>
          <a:ext cx="0" cy="0"/>
          <a:chOff x="0" y="0"/>
          <a:chExt cx="0" cy="0"/>
        </a:xfrm>
      </p:grpSpPr>
      <p:pic>
        <p:nvPicPr>
          <p:cNvPr id="2905" name="Google Shape;2905;p150"/>
          <p:cNvPicPr preferRelativeResize="0"/>
          <p:nvPr/>
        </p:nvPicPr>
        <p:blipFill>
          <a:blip r:embed="rId3">
            <a:alphaModFix/>
          </a:blip>
          <a:stretch>
            <a:fillRect/>
          </a:stretch>
        </p:blipFill>
        <p:spPr>
          <a:xfrm>
            <a:off x="308974" y="2571750"/>
            <a:ext cx="3892875" cy="2381356"/>
          </a:xfrm>
          <a:prstGeom prst="rect">
            <a:avLst/>
          </a:prstGeom>
          <a:noFill/>
          <a:ln>
            <a:noFill/>
          </a:ln>
          <a:effectLst>
            <a:outerShdw blurRad="57150" rotWithShape="0" algn="bl" dir="5400000" dist="19050">
              <a:srgbClr val="000000">
                <a:alpha val="50000"/>
              </a:srgbClr>
            </a:outerShdw>
          </a:effectLst>
        </p:spPr>
      </p:pic>
      <p:sp>
        <p:nvSpPr>
          <p:cNvPr id="2906" name="Google Shape;2906;p150"/>
          <p:cNvSpPr/>
          <p:nvPr/>
        </p:nvSpPr>
        <p:spPr>
          <a:xfrm>
            <a:off x="0" y="0"/>
            <a:ext cx="9144000" cy="435600"/>
          </a:xfrm>
          <a:prstGeom prst="rect">
            <a:avLst/>
          </a:prstGeom>
          <a:gradFill>
            <a:gsLst>
              <a:gs pos="0">
                <a:srgbClr val="424242"/>
              </a:gs>
              <a:gs pos="100000">
                <a:srgbClr val="010101"/>
              </a:gs>
            </a:gsLst>
            <a:lin ang="540001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907" name="Google Shape;2907;p150"/>
          <p:cNvSpPr txBox="1"/>
          <p:nvPr/>
        </p:nvSpPr>
        <p:spPr>
          <a:xfrm>
            <a:off x="139875" y="80850"/>
            <a:ext cx="7724400" cy="273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rgbClr val="000000"/>
              </a:buClr>
              <a:buFont typeface="Arial"/>
              <a:buNone/>
            </a:pPr>
            <a:r>
              <a:rPr b="1" lang="ja">
                <a:solidFill>
                  <a:schemeClr val="lt1"/>
                </a:solidFill>
              </a:rPr>
              <a:t>研究者（決裁者アカウント）が研究者の発注を承認3.1 Front1</a:t>
            </a:r>
            <a:endParaRPr b="1">
              <a:solidFill>
                <a:schemeClr val="lt1"/>
              </a:solidFill>
            </a:endParaRPr>
          </a:p>
        </p:txBody>
      </p:sp>
      <p:sp>
        <p:nvSpPr>
          <p:cNvPr id="2908" name="Google Shape;2908;p150"/>
          <p:cNvSpPr txBox="1"/>
          <p:nvPr/>
        </p:nvSpPr>
        <p:spPr>
          <a:xfrm>
            <a:off x="139875" y="458425"/>
            <a:ext cx="85767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 sz="1200" u="sng">
                <a:solidFill>
                  <a:schemeClr val="dk2"/>
                </a:solidFill>
              </a:rPr>
              <a:t>研究者 発注依頼済み 決裁者 発注承認済み 決裁者の商談一覧画面</a:t>
            </a:r>
            <a:endParaRPr sz="1200" u="sng">
              <a:solidFill>
                <a:schemeClr val="dk2"/>
              </a:solidFill>
            </a:endParaRPr>
          </a:p>
          <a:p>
            <a:pPr indent="0" lvl="0" marL="0" rtl="0" algn="l">
              <a:spcBef>
                <a:spcPts val="0"/>
              </a:spcBef>
              <a:spcAft>
                <a:spcPts val="0"/>
              </a:spcAft>
              <a:buNone/>
            </a:pPr>
            <a:r>
              <a:rPr lang="ja" sz="1200">
                <a:solidFill>
                  <a:srgbClr val="FF0000"/>
                </a:solidFill>
              </a:rPr>
              <a:t>修正案❶</a:t>
            </a:r>
            <a:endParaRPr sz="1200">
              <a:solidFill>
                <a:srgbClr val="FF0000"/>
              </a:solidFill>
            </a:endParaRPr>
          </a:p>
        </p:txBody>
      </p:sp>
      <p:sp>
        <p:nvSpPr>
          <p:cNvPr id="2909" name="Google Shape;2909;p150"/>
          <p:cNvSpPr txBox="1"/>
          <p:nvPr/>
        </p:nvSpPr>
        <p:spPr>
          <a:xfrm>
            <a:off x="8403350" y="4767275"/>
            <a:ext cx="620100" cy="273900"/>
          </a:xfrm>
          <a:prstGeom prst="rect">
            <a:avLst/>
          </a:prstGeom>
          <a:noFill/>
          <a:ln>
            <a:noFill/>
          </a:ln>
        </p:spPr>
        <p:txBody>
          <a:bodyPr anchorCtr="0" anchor="ctr" bIns="34275" lIns="68575" spcFirstLastPara="1" rIns="68575" wrap="square" tIns="34275">
            <a:noAutofit/>
          </a:bodyPr>
          <a:lstStyle/>
          <a:p>
            <a:pPr indent="0" lvl="0" marL="0" marR="0" rtl="0" algn="r">
              <a:spcBef>
                <a:spcPts val="0"/>
              </a:spcBef>
              <a:spcAft>
                <a:spcPts val="0"/>
              </a:spcAft>
              <a:buNone/>
            </a:pPr>
            <a:fld id="{00000000-1234-1234-1234-123412341234}" type="slidenum">
              <a:rPr lang="ja" sz="900">
                <a:solidFill>
                  <a:srgbClr val="888888"/>
                </a:solidFill>
                <a:latin typeface="Arial"/>
                <a:ea typeface="Arial"/>
                <a:cs typeface="Arial"/>
                <a:sym typeface="Arial"/>
              </a:rPr>
              <a:t>‹#›</a:t>
            </a:fld>
            <a:endParaRPr sz="900">
              <a:solidFill>
                <a:srgbClr val="888888"/>
              </a:solidFill>
              <a:latin typeface="Arial"/>
              <a:ea typeface="Arial"/>
              <a:cs typeface="Arial"/>
              <a:sym typeface="Arial"/>
            </a:endParaRPr>
          </a:p>
        </p:txBody>
      </p:sp>
      <p:sp>
        <p:nvSpPr>
          <p:cNvPr id="2910" name="Google Shape;2910;p150"/>
          <p:cNvSpPr txBox="1"/>
          <p:nvPr/>
        </p:nvSpPr>
        <p:spPr>
          <a:xfrm>
            <a:off x="8403350" y="4767275"/>
            <a:ext cx="620100" cy="273900"/>
          </a:xfrm>
          <a:prstGeom prst="rect">
            <a:avLst/>
          </a:prstGeom>
          <a:noFill/>
          <a:ln>
            <a:noFill/>
          </a:ln>
        </p:spPr>
        <p:txBody>
          <a:bodyPr anchorCtr="0" anchor="ctr" bIns="34275" lIns="68575" spcFirstLastPara="1" rIns="68575" wrap="square" tIns="34275">
            <a:noAutofit/>
          </a:bodyPr>
          <a:lstStyle/>
          <a:p>
            <a:pPr indent="0" lvl="0" marL="0" marR="0" rtl="0" algn="r">
              <a:spcBef>
                <a:spcPts val="0"/>
              </a:spcBef>
              <a:spcAft>
                <a:spcPts val="0"/>
              </a:spcAft>
              <a:buNone/>
            </a:pPr>
            <a:fld id="{00000000-1234-1234-1234-123412341234}" type="slidenum">
              <a:rPr lang="ja" sz="900">
                <a:solidFill>
                  <a:srgbClr val="888888"/>
                </a:solidFill>
                <a:latin typeface="Arial"/>
                <a:ea typeface="Arial"/>
                <a:cs typeface="Arial"/>
                <a:sym typeface="Arial"/>
              </a:rPr>
              <a:t>‹#›</a:t>
            </a:fld>
            <a:endParaRPr sz="900">
              <a:solidFill>
                <a:srgbClr val="888888"/>
              </a:solidFill>
              <a:latin typeface="Arial"/>
              <a:ea typeface="Arial"/>
              <a:cs typeface="Arial"/>
              <a:sym typeface="Arial"/>
            </a:endParaRPr>
          </a:p>
        </p:txBody>
      </p:sp>
      <p:sp>
        <p:nvSpPr>
          <p:cNvPr id="2911" name="Google Shape;2911;p150"/>
          <p:cNvSpPr txBox="1"/>
          <p:nvPr/>
        </p:nvSpPr>
        <p:spPr>
          <a:xfrm>
            <a:off x="4946325" y="883575"/>
            <a:ext cx="39840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ja" sz="1000"/>
              <a:t>・発注承認済で「ファイル・ステータス」を立ち上げる、まだ管理者の承認前なので「Status実施中」は削除</a:t>
            </a:r>
            <a:endParaRPr sz="1000">
              <a:solidFill>
                <a:schemeClr val="dk1"/>
              </a:solidFill>
            </a:endParaRPr>
          </a:p>
        </p:txBody>
      </p:sp>
      <p:pic>
        <p:nvPicPr>
          <p:cNvPr id="2912" name="Google Shape;2912;p150"/>
          <p:cNvPicPr preferRelativeResize="0"/>
          <p:nvPr/>
        </p:nvPicPr>
        <p:blipFill>
          <a:blip r:embed="rId4">
            <a:alphaModFix/>
          </a:blip>
          <a:stretch>
            <a:fillRect/>
          </a:stretch>
        </p:blipFill>
        <p:spPr>
          <a:xfrm>
            <a:off x="139875" y="1012525"/>
            <a:ext cx="4806449" cy="1313020"/>
          </a:xfrm>
          <a:prstGeom prst="rect">
            <a:avLst/>
          </a:prstGeom>
          <a:noFill/>
          <a:ln>
            <a:noFill/>
          </a:ln>
          <a:effectLst>
            <a:outerShdw blurRad="57150" rotWithShape="0" algn="bl" dir="5400000" dist="19050">
              <a:srgbClr val="000000">
                <a:alpha val="50000"/>
              </a:srgbClr>
            </a:outerShdw>
          </a:effectLst>
        </p:spPr>
      </p:pic>
      <p:sp>
        <p:nvSpPr>
          <p:cNvPr id="2913" name="Google Shape;2913;p150"/>
          <p:cNvSpPr/>
          <p:nvPr/>
        </p:nvSpPr>
        <p:spPr>
          <a:xfrm>
            <a:off x="680350" y="1895425"/>
            <a:ext cx="992100" cy="3744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914" name="Google Shape;2914;p150"/>
          <p:cNvSpPr/>
          <p:nvPr/>
        </p:nvSpPr>
        <p:spPr>
          <a:xfrm rot="5400000">
            <a:off x="989200" y="2289175"/>
            <a:ext cx="374400" cy="335700"/>
          </a:xfrm>
          <a:prstGeom prst="rightArrow">
            <a:avLst>
              <a:gd fmla="val 50000" name="adj1"/>
              <a:gd fmla="val 50000" name="adj2"/>
            </a:avLst>
          </a:prstGeom>
          <a:solidFill>
            <a:srgbClr val="FF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nvGrpSpPr>
          <p:cNvPr id="2915" name="Google Shape;2915;p150"/>
          <p:cNvGrpSpPr/>
          <p:nvPr/>
        </p:nvGrpSpPr>
        <p:grpSpPr>
          <a:xfrm>
            <a:off x="432893" y="4686840"/>
            <a:ext cx="575631" cy="192809"/>
            <a:chOff x="1627542" y="1980597"/>
            <a:chExt cx="2956500" cy="183000"/>
          </a:xfrm>
        </p:grpSpPr>
        <p:cxnSp>
          <p:nvCxnSpPr>
            <p:cNvPr id="2916" name="Google Shape;2916;p150"/>
            <p:cNvCxnSpPr/>
            <p:nvPr/>
          </p:nvCxnSpPr>
          <p:spPr>
            <a:xfrm>
              <a:off x="1627542" y="1980597"/>
              <a:ext cx="2956500" cy="183000"/>
            </a:xfrm>
            <a:prstGeom prst="straightConnector1">
              <a:avLst/>
            </a:prstGeom>
            <a:noFill/>
            <a:ln cap="flat" cmpd="sng" w="9525">
              <a:solidFill>
                <a:srgbClr val="FF0000"/>
              </a:solidFill>
              <a:prstDash val="solid"/>
              <a:round/>
              <a:headEnd len="med" w="med" type="none"/>
              <a:tailEnd len="med" w="med" type="none"/>
            </a:ln>
          </p:spPr>
        </p:cxnSp>
        <p:cxnSp>
          <p:nvCxnSpPr>
            <p:cNvPr id="2917" name="Google Shape;2917;p150"/>
            <p:cNvCxnSpPr/>
            <p:nvPr/>
          </p:nvCxnSpPr>
          <p:spPr>
            <a:xfrm flipH="1" rot="10800000">
              <a:off x="1627542" y="1980597"/>
              <a:ext cx="2956500" cy="183000"/>
            </a:xfrm>
            <a:prstGeom prst="straightConnector1">
              <a:avLst/>
            </a:prstGeom>
            <a:noFill/>
            <a:ln cap="flat" cmpd="sng" w="9525">
              <a:solidFill>
                <a:srgbClr val="FF0000"/>
              </a:solidFill>
              <a:prstDash val="solid"/>
              <a:round/>
              <a:headEnd len="med" w="med" type="none"/>
              <a:tailEnd len="med" w="med" type="none"/>
            </a:ln>
          </p:spPr>
        </p:cxnSp>
      </p:grpSp>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1" name="Shape 2921"/>
        <p:cNvGrpSpPr/>
        <p:nvPr/>
      </p:nvGrpSpPr>
      <p:grpSpPr>
        <a:xfrm>
          <a:off x="0" y="0"/>
          <a:ext cx="0" cy="0"/>
          <a:chOff x="0" y="0"/>
          <a:chExt cx="0" cy="0"/>
        </a:xfrm>
      </p:grpSpPr>
      <p:pic>
        <p:nvPicPr>
          <p:cNvPr id="2922" name="Google Shape;2922;p151"/>
          <p:cNvPicPr preferRelativeResize="0"/>
          <p:nvPr/>
        </p:nvPicPr>
        <p:blipFill>
          <a:blip r:embed="rId3">
            <a:alphaModFix/>
          </a:blip>
          <a:stretch>
            <a:fillRect/>
          </a:stretch>
        </p:blipFill>
        <p:spPr>
          <a:xfrm>
            <a:off x="233287" y="930392"/>
            <a:ext cx="4161200" cy="3956624"/>
          </a:xfrm>
          <a:prstGeom prst="rect">
            <a:avLst/>
          </a:prstGeom>
          <a:noFill/>
          <a:ln>
            <a:noFill/>
          </a:ln>
          <a:effectLst>
            <a:outerShdw blurRad="57150" rotWithShape="0" algn="bl" dir="5400000" dist="19050">
              <a:srgbClr val="000000">
                <a:alpha val="50000"/>
              </a:srgbClr>
            </a:outerShdw>
          </a:effectLst>
        </p:spPr>
      </p:pic>
      <p:sp>
        <p:nvSpPr>
          <p:cNvPr id="2923" name="Google Shape;2923;p151"/>
          <p:cNvSpPr txBox="1"/>
          <p:nvPr/>
        </p:nvSpPr>
        <p:spPr>
          <a:xfrm>
            <a:off x="8403350" y="4767275"/>
            <a:ext cx="620100" cy="273900"/>
          </a:xfrm>
          <a:prstGeom prst="rect">
            <a:avLst/>
          </a:prstGeom>
          <a:noFill/>
          <a:ln>
            <a:noFill/>
          </a:ln>
        </p:spPr>
        <p:txBody>
          <a:bodyPr anchorCtr="0" anchor="ctr" bIns="34275" lIns="68575" spcFirstLastPara="1" rIns="68575" wrap="square" tIns="34275">
            <a:noAutofit/>
          </a:bodyPr>
          <a:lstStyle/>
          <a:p>
            <a:pPr indent="0" lvl="0" marL="0" marR="0" rtl="0" algn="r">
              <a:spcBef>
                <a:spcPts val="0"/>
              </a:spcBef>
              <a:spcAft>
                <a:spcPts val="0"/>
              </a:spcAft>
              <a:buNone/>
            </a:pPr>
            <a:fld id="{00000000-1234-1234-1234-123412341234}" type="slidenum">
              <a:rPr lang="ja" sz="900">
                <a:solidFill>
                  <a:srgbClr val="888888"/>
                </a:solidFill>
                <a:latin typeface="Arial"/>
                <a:ea typeface="Arial"/>
                <a:cs typeface="Arial"/>
                <a:sym typeface="Arial"/>
              </a:rPr>
              <a:t>‹#›</a:t>
            </a:fld>
            <a:endParaRPr sz="900">
              <a:solidFill>
                <a:srgbClr val="888888"/>
              </a:solidFill>
              <a:latin typeface="Arial"/>
              <a:ea typeface="Arial"/>
              <a:cs typeface="Arial"/>
              <a:sym typeface="Arial"/>
            </a:endParaRPr>
          </a:p>
        </p:txBody>
      </p:sp>
      <p:sp>
        <p:nvSpPr>
          <p:cNvPr id="2924" name="Google Shape;2924;p151"/>
          <p:cNvSpPr/>
          <p:nvPr/>
        </p:nvSpPr>
        <p:spPr>
          <a:xfrm>
            <a:off x="0" y="0"/>
            <a:ext cx="9144000" cy="435600"/>
          </a:xfrm>
          <a:prstGeom prst="rect">
            <a:avLst/>
          </a:prstGeom>
          <a:gradFill>
            <a:gsLst>
              <a:gs pos="0">
                <a:srgbClr val="424242"/>
              </a:gs>
              <a:gs pos="100000">
                <a:srgbClr val="010101"/>
              </a:gs>
            </a:gsLst>
            <a:lin ang="540001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925" name="Google Shape;2925;p151"/>
          <p:cNvSpPr txBox="1"/>
          <p:nvPr/>
        </p:nvSpPr>
        <p:spPr>
          <a:xfrm>
            <a:off x="139875" y="80850"/>
            <a:ext cx="7724400" cy="273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b="1" lang="ja">
                <a:solidFill>
                  <a:schemeClr val="lt1"/>
                </a:solidFill>
              </a:rPr>
              <a:t>研究者（決裁者アカウント）が研究者の発注を承認3.1 Front2</a:t>
            </a:r>
            <a:endParaRPr b="1">
              <a:solidFill>
                <a:schemeClr val="lt1"/>
              </a:solidFill>
            </a:endParaRPr>
          </a:p>
          <a:p>
            <a:pPr indent="0" lvl="0" marL="0" rtl="0" algn="l">
              <a:spcBef>
                <a:spcPts val="0"/>
              </a:spcBef>
              <a:spcAft>
                <a:spcPts val="0"/>
              </a:spcAft>
              <a:buClr>
                <a:schemeClr val="dk1"/>
              </a:buClr>
              <a:buSzPts val="1100"/>
              <a:buFont typeface="Arial"/>
              <a:buNone/>
            </a:pPr>
            <a:r>
              <a:t/>
            </a:r>
            <a:endParaRPr b="1">
              <a:solidFill>
                <a:schemeClr val="lt1"/>
              </a:solidFill>
            </a:endParaRPr>
          </a:p>
          <a:p>
            <a:pPr indent="0" lvl="0" marL="0" rtl="0" algn="l">
              <a:spcBef>
                <a:spcPts val="0"/>
              </a:spcBef>
              <a:spcAft>
                <a:spcPts val="0"/>
              </a:spcAft>
              <a:buClr>
                <a:srgbClr val="000000"/>
              </a:buClr>
              <a:buFont typeface="Arial"/>
              <a:buNone/>
            </a:pPr>
            <a:r>
              <a:t/>
            </a:r>
            <a:endParaRPr b="1">
              <a:solidFill>
                <a:schemeClr val="lt1"/>
              </a:solidFill>
            </a:endParaRPr>
          </a:p>
        </p:txBody>
      </p:sp>
      <p:sp>
        <p:nvSpPr>
          <p:cNvPr id="2926" name="Google Shape;2926;p151"/>
          <p:cNvSpPr txBox="1"/>
          <p:nvPr/>
        </p:nvSpPr>
        <p:spPr>
          <a:xfrm>
            <a:off x="139875" y="458425"/>
            <a:ext cx="85767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ja" sz="1200" u="sng">
                <a:solidFill>
                  <a:schemeClr val="dk2"/>
                </a:solidFill>
              </a:rPr>
              <a:t>研究者 発注依頼済み 決裁者 発注承認済み 研究者のメッセージ画面</a:t>
            </a:r>
            <a:endParaRPr sz="1200" u="sng">
              <a:solidFill>
                <a:schemeClr val="dk2"/>
              </a:solidFill>
            </a:endParaRPr>
          </a:p>
          <a:p>
            <a:pPr indent="0" lvl="0" marL="0" rtl="0" algn="l">
              <a:spcBef>
                <a:spcPts val="0"/>
              </a:spcBef>
              <a:spcAft>
                <a:spcPts val="0"/>
              </a:spcAft>
              <a:buClr>
                <a:schemeClr val="dk1"/>
              </a:buClr>
              <a:buSzPts val="1100"/>
              <a:buFont typeface="Arial"/>
              <a:buNone/>
            </a:pPr>
            <a:r>
              <a:rPr lang="ja" sz="1200">
                <a:solidFill>
                  <a:schemeClr val="dk2"/>
                </a:solidFill>
              </a:rPr>
              <a:t>現状</a:t>
            </a:r>
            <a:endParaRPr sz="1200">
              <a:solidFill>
                <a:schemeClr val="dk2"/>
              </a:solidFill>
            </a:endParaRPr>
          </a:p>
        </p:txBody>
      </p:sp>
      <p:sp>
        <p:nvSpPr>
          <p:cNvPr id="2927" name="Google Shape;2927;p151"/>
          <p:cNvSpPr txBox="1"/>
          <p:nvPr/>
        </p:nvSpPr>
        <p:spPr>
          <a:xfrm>
            <a:off x="4851175" y="1087400"/>
            <a:ext cx="3865500" cy="1570200"/>
          </a:xfrm>
          <a:prstGeom prst="rect">
            <a:avLst/>
          </a:prstGeom>
          <a:noFill/>
          <a:ln cap="flat" cmpd="sng" w="19050">
            <a:solidFill>
              <a:srgbClr val="4A86E8"/>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ja" sz="1200">
                <a:solidFill>
                  <a:srgbClr val="F37C53"/>
                </a:solidFill>
              </a:rPr>
              <a:t>❶</a:t>
            </a:r>
            <a:r>
              <a:rPr lang="ja" sz="1200">
                <a:solidFill>
                  <a:srgbClr val="595959"/>
                </a:solidFill>
              </a:rPr>
              <a:t>　</a:t>
            </a:r>
            <a:r>
              <a:rPr lang="ja" sz="1200">
                <a:solidFill>
                  <a:srgbClr val="000000"/>
                </a:solidFill>
              </a:rPr>
              <a:t>閉じるボタン</a:t>
            </a:r>
            <a:endParaRPr sz="1200">
              <a:solidFill>
                <a:srgbClr val="000000"/>
              </a:solidFill>
            </a:endParaRPr>
          </a:p>
          <a:p>
            <a:pPr indent="0" lvl="0" marL="0" rtl="0" algn="l">
              <a:spcBef>
                <a:spcPts val="0"/>
              </a:spcBef>
              <a:spcAft>
                <a:spcPts val="0"/>
              </a:spcAft>
              <a:buNone/>
            </a:pPr>
            <a:r>
              <a:rPr lang="ja" sz="1200">
                <a:solidFill>
                  <a:srgbClr val="F37C53"/>
                </a:solidFill>
              </a:rPr>
              <a:t>❷</a:t>
            </a:r>
            <a:r>
              <a:rPr lang="ja" sz="1200">
                <a:solidFill>
                  <a:srgbClr val="595959"/>
                </a:solidFill>
              </a:rPr>
              <a:t>　</a:t>
            </a:r>
            <a:r>
              <a:rPr lang="ja" sz="1200">
                <a:solidFill>
                  <a:srgbClr val="000000"/>
                </a:solidFill>
              </a:rPr>
              <a:t>ファイルステータス確認ボタン</a:t>
            </a:r>
            <a:endParaRPr sz="1200">
              <a:solidFill>
                <a:srgbClr val="000000"/>
              </a:solidFill>
            </a:endParaRPr>
          </a:p>
          <a:p>
            <a:pPr indent="0" lvl="0" marL="0" rtl="0" algn="l">
              <a:spcBef>
                <a:spcPts val="0"/>
              </a:spcBef>
              <a:spcAft>
                <a:spcPts val="0"/>
              </a:spcAft>
              <a:buNone/>
            </a:pPr>
            <a:r>
              <a:rPr lang="ja" sz="1200">
                <a:solidFill>
                  <a:srgbClr val="F37C53"/>
                </a:solidFill>
              </a:rPr>
              <a:t>❸　</a:t>
            </a:r>
            <a:r>
              <a:rPr lang="ja" sz="1200">
                <a:solidFill>
                  <a:schemeClr val="dk1"/>
                </a:solidFill>
              </a:rPr>
              <a:t>キャンセル</a:t>
            </a:r>
            <a:endParaRPr sz="1200">
              <a:solidFill>
                <a:srgbClr val="000000"/>
              </a:solidFill>
            </a:endParaRPr>
          </a:p>
          <a:p>
            <a:pPr indent="0" lvl="0" marL="0" rtl="0" algn="l">
              <a:spcBef>
                <a:spcPts val="0"/>
              </a:spcBef>
              <a:spcAft>
                <a:spcPts val="0"/>
              </a:spcAft>
              <a:buClr>
                <a:schemeClr val="dk1"/>
              </a:buClr>
              <a:buSzPts val="1100"/>
              <a:buFont typeface="Arial"/>
              <a:buNone/>
            </a:pPr>
            <a:r>
              <a:rPr lang="ja" sz="1200">
                <a:solidFill>
                  <a:srgbClr val="F37C53"/>
                </a:solidFill>
              </a:rPr>
              <a:t>❹　</a:t>
            </a:r>
            <a:r>
              <a:rPr lang="ja" sz="1200">
                <a:solidFill>
                  <a:schemeClr val="dk1"/>
                </a:solidFill>
              </a:rPr>
              <a:t>お問い合わせ案件名</a:t>
            </a:r>
            <a:endParaRPr sz="1200"/>
          </a:p>
          <a:p>
            <a:pPr indent="0" lvl="0" marL="0" rtl="0" algn="l">
              <a:spcBef>
                <a:spcPts val="0"/>
              </a:spcBef>
              <a:spcAft>
                <a:spcPts val="0"/>
              </a:spcAft>
              <a:buNone/>
            </a:pPr>
            <a:r>
              <a:rPr lang="ja" sz="1200">
                <a:solidFill>
                  <a:srgbClr val="F37C53"/>
                </a:solidFill>
              </a:rPr>
              <a:t>❺　</a:t>
            </a:r>
            <a:r>
              <a:rPr lang="ja" sz="1200">
                <a:solidFill>
                  <a:schemeClr val="dk1"/>
                </a:solidFill>
              </a:rPr>
              <a:t>ステータス</a:t>
            </a:r>
            <a:endParaRPr sz="1200">
              <a:solidFill>
                <a:schemeClr val="dk1"/>
              </a:solidFill>
            </a:endParaRPr>
          </a:p>
          <a:p>
            <a:pPr indent="0" lvl="0" marL="0" rtl="0" algn="l">
              <a:spcBef>
                <a:spcPts val="0"/>
              </a:spcBef>
              <a:spcAft>
                <a:spcPts val="0"/>
              </a:spcAft>
              <a:buNone/>
            </a:pPr>
            <a:r>
              <a:rPr lang="ja" sz="1200">
                <a:solidFill>
                  <a:srgbClr val="F37C53"/>
                </a:solidFill>
              </a:rPr>
              <a:t>❻　</a:t>
            </a:r>
            <a:r>
              <a:rPr lang="ja" sz="1200">
                <a:solidFill>
                  <a:schemeClr val="dk1"/>
                </a:solidFill>
              </a:rPr>
              <a:t>研究者のメッセージ（決裁完了メッセージ）</a:t>
            </a:r>
            <a:endParaRPr sz="1200">
              <a:solidFill>
                <a:schemeClr val="dk1"/>
              </a:solidFill>
            </a:endParaRPr>
          </a:p>
          <a:p>
            <a:pPr indent="0" lvl="0" marL="0" rtl="0" algn="l">
              <a:spcBef>
                <a:spcPts val="0"/>
              </a:spcBef>
              <a:spcAft>
                <a:spcPts val="0"/>
              </a:spcAft>
              <a:buNone/>
            </a:pPr>
            <a:r>
              <a:rPr lang="ja" sz="1200">
                <a:solidFill>
                  <a:srgbClr val="F37C53"/>
                </a:solidFill>
              </a:rPr>
              <a:t>❼　</a:t>
            </a:r>
            <a:r>
              <a:rPr lang="ja" sz="1200">
                <a:solidFill>
                  <a:schemeClr val="dk1"/>
                </a:solidFill>
              </a:rPr>
              <a:t>研究者の新規メッセージ入力</a:t>
            </a:r>
            <a:endParaRPr sz="1200">
              <a:solidFill>
                <a:schemeClr val="dk1"/>
              </a:solidFill>
            </a:endParaRPr>
          </a:p>
        </p:txBody>
      </p:sp>
      <p:sp>
        <p:nvSpPr>
          <p:cNvPr id="2928" name="Google Shape;2928;p151"/>
          <p:cNvSpPr txBox="1"/>
          <p:nvPr/>
        </p:nvSpPr>
        <p:spPr>
          <a:xfrm>
            <a:off x="178550" y="1029114"/>
            <a:ext cx="291000" cy="226800"/>
          </a:xfrm>
          <a:prstGeom prst="rect">
            <a:avLst/>
          </a:prstGeom>
          <a:noFill/>
          <a:ln>
            <a:noFill/>
          </a:ln>
        </p:spPr>
        <p:txBody>
          <a:bodyPr anchorCtr="0" anchor="t" bIns="91425" lIns="91425" spcFirstLastPara="1" rIns="91425" wrap="square" tIns="91425">
            <a:noAutofit/>
          </a:bodyPr>
          <a:lstStyle/>
          <a:p>
            <a:pPr indent="0" lvl="0" marL="0" rtl="0" algn="ctr">
              <a:lnSpc>
                <a:spcPct val="10000"/>
              </a:lnSpc>
              <a:spcBef>
                <a:spcPts val="0"/>
              </a:spcBef>
              <a:spcAft>
                <a:spcPts val="0"/>
              </a:spcAft>
              <a:buNone/>
            </a:pPr>
            <a:r>
              <a:rPr lang="ja" sz="1100">
                <a:solidFill>
                  <a:srgbClr val="F37C53"/>
                </a:solidFill>
              </a:rPr>
              <a:t>❶</a:t>
            </a:r>
            <a:endParaRPr sz="1100">
              <a:solidFill>
                <a:srgbClr val="F37C53"/>
              </a:solidFill>
            </a:endParaRPr>
          </a:p>
        </p:txBody>
      </p:sp>
      <p:sp>
        <p:nvSpPr>
          <p:cNvPr id="2929" name="Google Shape;2929;p151"/>
          <p:cNvSpPr txBox="1"/>
          <p:nvPr/>
        </p:nvSpPr>
        <p:spPr>
          <a:xfrm>
            <a:off x="178550" y="1287464"/>
            <a:ext cx="291000" cy="2268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1100">
                <a:solidFill>
                  <a:srgbClr val="F37C53"/>
                </a:solidFill>
              </a:rPr>
              <a:t>❷</a:t>
            </a:r>
            <a:endParaRPr sz="1100">
              <a:solidFill>
                <a:srgbClr val="F37C53"/>
              </a:solidFill>
            </a:endParaRPr>
          </a:p>
        </p:txBody>
      </p:sp>
      <p:sp>
        <p:nvSpPr>
          <p:cNvPr id="2930" name="Google Shape;2930;p151"/>
          <p:cNvSpPr txBox="1"/>
          <p:nvPr/>
        </p:nvSpPr>
        <p:spPr>
          <a:xfrm>
            <a:off x="375825" y="3912764"/>
            <a:ext cx="291000" cy="2268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1100">
                <a:solidFill>
                  <a:srgbClr val="F37C53"/>
                </a:solidFill>
              </a:rPr>
              <a:t>❼</a:t>
            </a:r>
            <a:endParaRPr sz="1100">
              <a:solidFill>
                <a:srgbClr val="F37C53"/>
              </a:solidFill>
            </a:endParaRPr>
          </a:p>
        </p:txBody>
      </p:sp>
      <p:sp>
        <p:nvSpPr>
          <p:cNvPr id="2931" name="Google Shape;2931;p151"/>
          <p:cNvSpPr txBox="1"/>
          <p:nvPr/>
        </p:nvSpPr>
        <p:spPr>
          <a:xfrm>
            <a:off x="965550" y="1087389"/>
            <a:ext cx="291000" cy="2268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1100">
                <a:solidFill>
                  <a:srgbClr val="F37C53"/>
                </a:solidFill>
              </a:rPr>
              <a:t>❸</a:t>
            </a:r>
            <a:endParaRPr sz="1100">
              <a:solidFill>
                <a:srgbClr val="F37C53"/>
              </a:solidFill>
            </a:endParaRPr>
          </a:p>
        </p:txBody>
      </p:sp>
      <p:sp>
        <p:nvSpPr>
          <p:cNvPr id="2932" name="Google Shape;2932;p151"/>
          <p:cNvSpPr txBox="1"/>
          <p:nvPr/>
        </p:nvSpPr>
        <p:spPr>
          <a:xfrm>
            <a:off x="1629325" y="930404"/>
            <a:ext cx="291000" cy="2268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1100">
                <a:solidFill>
                  <a:srgbClr val="F37C53"/>
                </a:solidFill>
              </a:rPr>
              <a:t>❹</a:t>
            </a:r>
            <a:endParaRPr sz="1100">
              <a:solidFill>
                <a:srgbClr val="F37C53"/>
              </a:solidFill>
            </a:endParaRPr>
          </a:p>
        </p:txBody>
      </p:sp>
      <p:sp>
        <p:nvSpPr>
          <p:cNvPr id="2933" name="Google Shape;2933;p151"/>
          <p:cNvSpPr txBox="1"/>
          <p:nvPr/>
        </p:nvSpPr>
        <p:spPr>
          <a:xfrm>
            <a:off x="3608475" y="984314"/>
            <a:ext cx="291000" cy="2268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1100">
                <a:solidFill>
                  <a:srgbClr val="F37C53"/>
                </a:solidFill>
              </a:rPr>
              <a:t>❺</a:t>
            </a:r>
            <a:endParaRPr sz="1100">
              <a:solidFill>
                <a:srgbClr val="F37C53"/>
              </a:solidFill>
            </a:endParaRPr>
          </a:p>
        </p:txBody>
      </p:sp>
      <p:sp>
        <p:nvSpPr>
          <p:cNvPr id="2934" name="Google Shape;2934;p151"/>
          <p:cNvSpPr txBox="1"/>
          <p:nvPr/>
        </p:nvSpPr>
        <p:spPr>
          <a:xfrm>
            <a:off x="2851413" y="2657689"/>
            <a:ext cx="291000" cy="2268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1100">
                <a:solidFill>
                  <a:srgbClr val="F37C53"/>
                </a:solidFill>
              </a:rPr>
              <a:t>❻</a:t>
            </a:r>
            <a:endParaRPr sz="1100">
              <a:solidFill>
                <a:srgbClr val="F37C53"/>
              </a:solidFill>
            </a:endParaRPr>
          </a:p>
        </p:txBody>
      </p:sp>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8" name="Shape 2938"/>
        <p:cNvGrpSpPr/>
        <p:nvPr/>
      </p:nvGrpSpPr>
      <p:grpSpPr>
        <a:xfrm>
          <a:off x="0" y="0"/>
          <a:ext cx="0" cy="0"/>
          <a:chOff x="0" y="0"/>
          <a:chExt cx="0" cy="0"/>
        </a:xfrm>
      </p:grpSpPr>
      <p:sp>
        <p:nvSpPr>
          <p:cNvPr id="2939" name="Google Shape;2939;p152"/>
          <p:cNvSpPr txBox="1"/>
          <p:nvPr/>
        </p:nvSpPr>
        <p:spPr>
          <a:xfrm>
            <a:off x="8403350" y="4767275"/>
            <a:ext cx="620100" cy="273900"/>
          </a:xfrm>
          <a:prstGeom prst="rect">
            <a:avLst/>
          </a:prstGeom>
          <a:noFill/>
          <a:ln>
            <a:noFill/>
          </a:ln>
        </p:spPr>
        <p:txBody>
          <a:bodyPr anchorCtr="0" anchor="ctr" bIns="34275" lIns="68575" spcFirstLastPara="1" rIns="68575" wrap="square" tIns="34275">
            <a:noAutofit/>
          </a:bodyPr>
          <a:lstStyle/>
          <a:p>
            <a:pPr indent="0" lvl="0" marL="0" marR="0" rtl="0" algn="r">
              <a:spcBef>
                <a:spcPts val="0"/>
              </a:spcBef>
              <a:spcAft>
                <a:spcPts val="0"/>
              </a:spcAft>
              <a:buNone/>
            </a:pPr>
            <a:fld id="{00000000-1234-1234-1234-123412341234}" type="slidenum">
              <a:rPr lang="ja" sz="900">
                <a:solidFill>
                  <a:srgbClr val="888888"/>
                </a:solidFill>
                <a:latin typeface="Arial"/>
                <a:ea typeface="Arial"/>
                <a:cs typeface="Arial"/>
                <a:sym typeface="Arial"/>
              </a:rPr>
              <a:t>‹#›</a:t>
            </a:fld>
            <a:endParaRPr sz="900">
              <a:solidFill>
                <a:srgbClr val="888888"/>
              </a:solidFill>
              <a:latin typeface="Arial"/>
              <a:ea typeface="Arial"/>
              <a:cs typeface="Arial"/>
              <a:sym typeface="Arial"/>
            </a:endParaRPr>
          </a:p>
        </p:txBody>
      </p:sp>
      <p:sp>
        <p:nvSpPr>
          <p:cNvPr id="2940" name="Google Shape;2940;p152"/>
          <p:cNvSpPr/>
          <p:nvPr/>
        </p:nvSpPr>
        <p:spPr>
          <a:xfrm>
            <a:off x="0" y="0"/>
            <a:ext cx="9144000" cy="435600"/>
          </a:xfrm>
          <a:prstGeom prst="rect">
            <a:avLst/>
          </a:prstGeom>
          <a:gradFill>
            <a:gsLst>
              <a:gs pos="0">
                <a:srgbClr val="424242"/>
              </a:gs>
              <a:gs pos="100000">
                <a:srgbClr val="010101"/>
              </a:gs>
            </a:gsLst>
            <a:lin ang="540001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941" name="Google Shape;2941;p152"/>
          <p:cNvSpPr txBox="1"/>
          <p:nvPr/>
        </p:nvSpPr>
        <p:spPr>
          <a:xfrm>
            <a:off x="139875" y="80850"/>
            <a:ext cx="7724400" cy="273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b="1" lang="ja">
                <a:solidFill>
                  <a:schemeClr val="lt1"/>
                </a:solidFill>
              </a:rPr>
              <a:t>研究者（決裁者アカウント）が研究者の発注を承認3.1 Front2</a:t>
            </a:r>
            <a:endParaRPr b="1">
              <a:solidFill>
                <a:schemeClr val="lt1"/>
              </a:solidFill>
            </a:endParaRPr>
          </a:p>
          <a:p>
            <a:pPr indent="0" lvl="0" marL="0" rtl="0" algn="l">
              <a:spcBef>
                <a:spcPts val="0"/>
              </a:spcBef>
              <a:spcAft>
                <a:spcPts val="0"/>
              </a:spcAft>
              <a:buClr>
                <a:schemeClr val="dk1"/>
              </a:buClr>
              <a:buSzPts val="1100"/>
              <a:buFont typeface="Arial"/>
              <a:buNone/>
            </a:pPr>
            <a:r>
              <a:t/>
            </a:r>
            <a:endParaRPr b="1">
              <a:solidFill>
                <a:schemeClr val="lt1"/>
              </a:solidFill>
            </a:endParaRPr>
          </a:p>
          <a:p>
            <a:pPr indent="0" lvl="0" marL="0" rtl="0" algn="l">
              <a:spcBef>
                <a:spcPts val="0"/>
              </a:spcBef>
              <a:spcAft>
                <a:spcPts val="0"/>
              </a:spcAft>
              <a:buClr>
                <a:srgbClr val="000000"/>
              </a:buClr>
              <a:buFont typeface="Arial"/>
              <a:buNone/>
            </a:pPr>
            <a:r>
              <a:t/>
            </a:r>
            <a:endParaRPr b="1">
              <a:solidFill>
                <a:schemeClr val="lt1"/>
              </a:solidFill>
            </a:endParaRPr>
          </a:p>
        </p:txBody>
      </p:sp>
      <p:sp>
        <p:nvSpPr>
          <p:cNvPr id="2942" name="Google Shape;2942;p152"/>
          <p:cNvSpPr txBox="1"/>
          <p:nvPr/>
        </p:nvSpPr>
        <p:spPr>
          <a:xfrm>
            <a:off x="139875" y="458425"/>
            <a:ext cx="85767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ja" sz="1200" u="sng">
                <a:solidFill>
                  <a:schemeClr val="dk2"/>
                </a:solidFill>
              </a:rPr>
              <a:t>研究者 発注依頼済み 決裁者 発注承認済み 研究者のメッセージ画面</a:t>
            </a:r>
            <a:endParaRPr sz="1200">
              <a:solidFill>
                <a:schemeClr val="dk2"/>
              </a:solidFill>
            </a:endParaRPr>
          </a:p>
          <a:p>
            <a:pPr indent="0" lvl="0" marL="0" rtl="0" algn="l">
              <a:spcBef>
                <a:spcPts val="0"/>
              </a:spcBef>
              <a:spcAft>
                <a:spcPts val="0"/>
              </a:spcAft>
              <a:buClr>
                <a:schemeClr val="dk1"/>
              </a:buClr>
              <a:buSzPts val="1100"/>
              <a:buFont typeface="Arial"/>
              <a:buNone/>
            </a:pPr>
            <a:r>
              <a:rPr lang="ja" sz="1200">
                <a:solidFill>
                  <a:srgbClr val="FF0000"/>
                </a:solidFill>
              </a:rPr>
              <a:t>修正案❶</a:t>
            </a:r>
            <a:endParaRPr sz="1200">
              <a:solidFill>
                <a:srgbClr val="FF0000"/>
              </a:solidFill>
            </a:endParaRPr>
          </a:p>
        </p:txBody>
      </p:sp>
      <p:pic>
        <p:nvPicPr>
          <p:cNvPr id="2943" name="Google Shape;2943;p152"/>
          <p:cNvPicPr preferRelativeResize="0"/>
          <p:nvPr/>
        </p:nvPicPr>
        <p:blipFill>
          <a:blip r:embed="rId3">
            <a:alphaModFix/>
          </a:blip>
          <a:stretch>
            <a:fillRect/>
          </a:stretch>
        </p:blipFill>
        <p:spPr>
          <a:xfrm>
            <a:off x="233287" y="930392"/>
            <a:ext cx="4161200" cy="3956624"/>
          </a:xfrm>
          <a:prstGeom prst="rect">
            <a:avLst/>
          </a:prstGeom>
          <a:noFill/>
          <a:ln>
            <a:noFill/>
          </a:ln>
          <a:effectLst>
            <a:outerShdw blurRad="57150" rotWithShape="0" algn="bl" dir="5400000" dist="19050">
              <a:srgbClr val="000000">
                <a:alpha val="50000"/>
              </a:srgbClr>
            </a:outerShdw>
          </a:effectLst>
        </p:spPr>
      </p:pic>
      <p:sp>
        <p:nvSpPr>
          <p:cNvPr id="2944" name="Google Shape;2944;p152"/>
          <p:cNvSpPr/>
          <p:nvPr/>
        </p:nvSpPr>
        <p:spPr>
          <a:xfrm>
            <a:off x="2976750" y="2807850"/>
            <a:ext cx="1278300" cy="4638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2945" name="Google Shape;2945;p152"/>
          <p:cNvCxnSpPr>
            <a:stCxn id="2944" idx="1"/>
          </p:cNvCxnSpPr>
          <p:nvPr/>
        </p:nvCxnSpPr>
        <p:spPr>
          <a:xfrm flipH="1">
            <a:off x="2381250" y="3039750"/>
            <a:ext cx="595500" cy="472800"/>
          </a:xfrm>
          <a:prstGeom prst="straightConnector1">
            <a:avLst/>
          </a:prstGeom>
          <a:noFill/>
          <a:ln cap="flat" cmpd="sng" w="9525">
            <a:solidFill>
              <a:srgbClr val="595959"/>
            </a:solidFill>
            <a:prstDash val="solid"/>
            <a:round/>
            <a:headEnd len="med" w="med" type="none"/>
            <a:tailEnd len="med" w="med" type="triangle"/>
          </a:ln>
        </p:spPr>
      </p:cxnSp>
      <p:pic>
        <p:nvPicPr>
          <p:cNvPr id="2946" name="Google Shape;2946;p152"/>
          <p:cNvPicPr preferRelativeResize="0"/>
          <p:nvPr/>
        </p:nvPicPr>
        <p:blipFill rotWithShape="1">
          <a:blip r:embed="rId4">
            <a:alphaModFix/>
          </a:blip>
          <a:srcRect b="26363" l="3524" r="2490" t="60761"/>
          <a:stretch/>
        </p:blipFill>
        <p:spPr>
          <a:xfrm>
            <a:off x="989250" y="3619075"/>
            <a:ext cx="3051876" cy="250175"/>
          </a:xfrm>
          <a:prstGeom prst="rect">
            <a:avLst/>
          </a:prstGeom>
          <a:noFill/>
          <a:ln>
            <a:noFill/>
          </a:ln>
        </p:spPr>
      </p:pic>
      <p:sp>
        <p:nvSpPr>
          <p:cNvPr id="2947" name="Google Shape;2947;p152"/>
          <p:cNvSpPr txBox="1"/>
          <p:nvPr/>
        </p:nvSpPr>
        <p:spPr>
          <a:xfrm>
            <a:off x="921800" y="3349750"/>
            <a:ext cx="12801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 sz="700">
                <a:solidFill>
                  <a:schemeClr val="dk1"/>
                </a:solidFill>
              </a:rPr>
              <a:t>システムメッセージに変更</a:t>
            </a:r>
            <a:endParaRPr sz="700"/>
          </a:p>
        </p:txBody>
      </p:sp>
      <p:sp>
        <p:nvSpPr>
          <p:cNvPr id="2948" name="Google Shape;2948;p152"/>
          <p:cNvSpPr/>
          <p:nvPr/>
        </p:nvSpPr>
        <p:spPr>
          <a:xfrm>
            <a:off x="1024450" y="3736900"/>
            <a:ext cx="1989300" cy="708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949" name="Google Shape;2949;p152"/>
          <p:cNvSpPr txBox="1"/>
          <p:nvPr/>
        </p:nvSpPr>
        <p:spPr>
          <a:xfrm>
            <a:off x="960950" y="3656800"/>
            <a:ext cx="1280100" cy="231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 sz="300">
                <a:solidFill>
                  <a:srgbClr val="505077"/>
                </a:solidFill>
              </a:rPr>
              <a:t>[決裁者により発注依頼が承認されました]</a:t>
            </a:r>
            <a:endParaRPr sz="300">
              <a:solidFill>
                <a:srgbClr val="505077"/>
              </a:solidFill>
            </a:endParaRPr>
          </a:p>
        </p:txBody>
      </p:sp>
      <p:sp>
        <p:nvSpPr>
          <p:cNvPr id="2950" name="Google Shape;2950;p152"/>
          <p:cNvSpPr txBox="1"/>
          <p:nvPr/>
        </p:nvSpPr>
        <p:spPr>
          <a:xfrm>
            <a:off x="4946325" y="979075"/>
            <a:ext cx="39840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ja" sz="1000"/>
              <a:t>・「[決裁者により発注依頼が承認されました]」をシステムメッセージに変更</a:t>
            </a:r>
            <a:endParaRPr sz="1000"/>
          </a:p>
          <a:p>
            <a:pPr indent="0" lvl="0" marL="0" rtl="0" algn="l">
              <a:spcBef>
                <a:spcPts val="0"/>
              </a:spcBef>
              <a:spcAft>
                <a:spcPts val="0"/>
              </a:spcAft>
              <a:buClr>
                <a:schemeClr val="dk1"/>
              </a:buClr>
              <a:buSzPts val="1100"/>
              <a:buFont typeface="Arial"/>
              <a:buNone/>
            </a:pPr>
            <a:r>
              <a:rPr lang="ja" sz="1000"/>
              <a:t>・ステータスは「決裁者発注承認」となる</a:t>
            </a:r>
            <a:endParaRPr sz="1000"/>
          </a:p>
        </p:txBody>
      </p:sp>
      <p:sp>
        <p:nvSpPr>
          <p:cNvPr id="2951" name="Google Shape;2951;p152"/>
          <p:cNvSpPr/>
          <p:nvPr/>
        </p:nvSpPr>
        <p:spPr>
          <a:xfrm>
            <a:off x="922700" y="3560650"/>
            <a:ext cx="3169200" cy="4356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pic>
        <p:nvPicPr>
          <p:cNvPr id="397" name="Google Shape;397;p27"/>
          <p:cNvPicPr preferRelativeResize="0"/>
          <p:nvPr/>
        </p:nvPicPr>
        <p:blipFill rotWithShape="1">
          <a:blip r:embed="rId3">
            <a:alphaModFix/>
          </a:blip>
          <a:srcRect b="0" l="61731" r="8651" t="0"/>
          <a:stretch/>
        </p:blipFill>
        <p:spPr>
          <a:xfrm>
            <a:off x="1943950" y="2987000"/>
            <a:ext cx="2214375" cy="729275"/>
          </a:xfrm>
          <a:prstGeom prst="rect">
            <a:avLst/>
          </a:prstGeom>
          <a:noFill/>
          <a:ln>
            <a:noFill/>
          </a:ln>
          <a:effectLst>
            <a:outerShdw blurRad="57150" rotWithShape="0" algn="bl" dir="5400000" dist="19050">
              <a:srgbClr val="000000">
                <a:alpha val="50000"/>
              </a:srgbClr>
            </a:outerShdw>
          </a:effectLst>
        </p:spPr>
      </p:pic>
      <p:sp>
        <p:nvSpPr>
          <p:cNvPr id="398" name="Google Shape;398;p27"/>
          <p:cNvSpPr/>
          <p:nvPr/>
        </p:nvSpPr>
        <p:spPr>
          <a:xfrm>
            <a:off x="3052475" y="3113400"/>
            <a:ext cx="620100" cy="6030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399" name="Google Shape;399;p27"/>
          <p:cNvPicPr preferRelativeResize="0"/>
          <p:nvPr/>
        </p:nvPicPr>
        <p:blipFill>
          <a:blip r:embed="rId4">
            <a:alphaModFix/>
          </a:blip>
          <a:stretch>
            <a:fillRect/>
          </a:stretch>
        </p:blipFill>
        <p:spPr>
          <a:xfrm>
            <a:off x="215550" y="1116200"/>
            <a:ext cx="4156575" cy="1593851"/>
          </a:xfrm>
          <a:prstGeom prst="rect">
            <a:avLst/>
          </a:prstGeom>
          <a:noFill/>
          <a:ln>
            <a:noFill/>
          </a:ln>
          <a:effectLst>
            <a:outerShdw blurRad="57150" rotWithShape="0" algn="bl" dir="5400000" dist="19050">
              <a:srgbClr val="000000">
                <a:alpha val="50000"/>
              </a:srgbClr>
            </a:outerShdw>
          </a:effectLst>
        </p:spPr>
      </p:pic>
      <p:sp>
        <p:nvSpPr>
          <p:cNvPr id="400" name="Google Shape;400;p27"/>
          <p:cNvSpPr txBox="1"/>
          <p:nvPr/>
        </p:nvSpPr>
        <p:spPr>
          <a:xfrm>
            <a:off x="8403350" y="4767275"/>
            <a:ext cx="620100" cy="273900"/>
          </a:xfrm>
          <a:prstGeom prst="rect">
            <a:avLst/>
          </a:prstGeom>
          <a:noFill/>
          <a:ln>
            <a:noFill/>
          </a:ln>
        </p:spPr>
        <p:txBody>
          <a:bodyPr anchorCtr="0" anchor="ctr" bIns="34275" lIns="68575" spcFirstLastPara="1" rIns="68575" wrap="square" tIns="34275">
            <a:noAutofit/>
          </a:bodyPr>
          <a:lstStyle/>
          <a:p>
            <a:pPr indent="0" lvl="0" marL="0" marR="0" rtl="0" algn="r">
              <a:spcBef>
                <a:spcPts val="0"/>
              </a:spcBef>
              <a:spcAft>
                <a:spcPts val="0"/>
              </a:spcAft>
              <a:buNone/>
            </a:pPr>
            <a:fld id="{00000000-1234-1234-1234-123412341234}" type="slidenum">
              <a:rPr lang="ja" sz="900">
                <a:solidFill>
                  <a:srgbClr val="888888"/>
                </a:solidFill>
                <a:latin typeface="Arial"/>
                <a:ea typeface="Arial"/>
                <a:cs typeface="Arial"/>
                <a:sym typeface="Arial"/>
              </a:rPr>
              <a:t>‹#›</a:t>
            </a:fld>
            <a:endParaRPr sz="900">
              <a:solidFill>
                <a:srgbClr val="888888"/>
              </a:solidFill>
              <a:latin typeface="Arial"/>
              <a:ea typeface="Arial"/>
              <a:cs typeface="Arial"/>
              <a:sym typeface="Arial"/>
            </a:endParaRPr>
          </a:p>
        </p:txBody>
      </p:sp>
      <p:sp>
        <p:nvSpPr>
          <p:cNvPr id="401" name="Google Shape;401;p27"/>
          <p:cNvSpPr/>
          <p:nvPr/>
        </p:nvSpPr>
        <p:spPr>
          <a:xfrm>
            <a:off x="0" y="0"/>
            <a:ext cx="9144000" cy="435600"/>
          </a:xfrm>
          <a:prstGeom prst="rect">
            <a:avLst/>
          </a:prstGeom>
          <a:gradFill>
            <a:gsLst>
              <a:gs pos="0">
                <a:srgbClr val="424242"/>
              </a:gs>
              <a:gs pos="100000">
                <a:srgbClr val="010101"/>
              </a:gs>
            </a:gsLst>
            <a:lin ang="540001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02" name="Google Shape;402;p27"/>
          <p:cNvSpPr txBox="1"/>
          <p:nvPr/>
        </p:nvSpPr>
        <p:spPr>
          <a:xfrm>
            <a:off x="139875" y="80850"/>
            <a:ext cx="7724400" cy="273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dk1"/>
              </a:buClr>
              <a:buFont typeface="Arial"/>
              <a:buNone/>
            </a:pPr>
            <a:r>
              <a:rPr b="1" lang="ja">
                <a:solidFill>
                  <a:schemeClr val="lt1"/>
                </a:solidFill>
              </a:rPr>
              <a:t>研究者 発注・キャンセル4.1 Admin1</a:t>
            </a:r>
            <a:endParaRPr b="1">
              <a:solidFill>
                <a:schemeClr val="lt1"/>
              </a:solidFill>
            </a:endParaRPr>
          </a:p>
        </p:txBody>
      </p:sp>
      <p:sp>
        <p:nvSpPr>
          <p:cNvPr id="403" name="Google Shape;403;p27"/>
          <p:cNvSpPr txBox="1"/>
          <p:nvPr/>
        </p:nvSpPr>
        <p:spPr>
          <a:xfrm>
            <a:off x="146079" y="458425"/>
            <a:ext cx="85767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 sz="1200" u="sng">
                <a:solidFill>
                  <a:schemeClr val="dk2"/>
                </a:solidFill>
              </a:rPr>
              <a:t>研究者 発注開始　発注依頼 管理画面 商談管理リスト一覧</a:t>
            </a:r>
            <a:endParaRPr sz="1200" u="sng">
              <a:solidFill>
                <a:schemeClr val="dk2"/>
              </a:solidFill>
            </a:endParaRPr>
          </a:p>
          <a:p>
            <a:pPr indent="0" lvl="0" marL="0" rtl="0" algn="l">
              <a:spcBef>
                <a:spcPts val="0"/>
              </a:spcBef>
              <a:spcAft>
                <a:spcPts val="0"/>
              </a:spcAft>
              <a:buNone/>
            </a:pPr>
            <a:r>
              <a:rPr lang="ja" sz="1200">
                <a:solidFill>
                  <a:srgbClr val="FF0000"/>
                </a:solidFill>
              </a:rPr>
              <a:t>修正案❷</a:t>
            </a:r>
            <a:endParaRPr sz="1200">
              <a:solidFill>
                <a:srgbClr val="FF0000"/>
              </a:solidFill>
            </a:endParaRPr>
          </a:p>
        </p:txBody>
      </p:sp>
      <p:sp>
        <p:nvSpPr>
          <p:cNvPr id="404" name="Google Shape;404;p27"/>
          <p:cNvSpPr txBox="1"/>
          <p:nvPr/>
        </p:nvSpPr>
        <p:spPr>
          <a:xfrm>
            <a:off x="185500" y="1795625"/>
            <a:ext cx="291000" cy="111300"/>
          </a:xfrm>
          <a:prstGeom prst="rect">
            <a:avLst/>
          </a:prstGeom>
          <a:noFill/>
          <a:ln>
            <a:noFill/>
          </a:ln>
        </p:spPr>
        <p:txBody>
          <a:bodyPr anchorCtr="0" anchor="t" bIns="91425" lIns="91425" spcFirstLastPara="1" rIns="91425" wrap="square" tIns="91425">
            <a:noAutofit/>
          </a:bodyPr>
          <a:lstStyle/>
          <a:p>
            <a:pPr indent="0" lvl="0" marL="0" rtl="0" algn="ctr">
              <a:lnSpc>
                <a:spcPct val="10000"/>
              </a:lnSpc>
              <a:spcBef>
                <a:spcPts val="0"/>
              </a:spcBef>
              <a:spcAft>
                <a:spcPts val="0"/>
              </a:spcAft>
              <a:buNone/>
            </a:pPr>
            <a:r>
              <a:rPr lang="ja" sz="1100">
                <a:solidFill>
                  <a:srgbClr val="F37C53"/>
                </a:solidFill>
              </a:rPr>
              <a:t>❶</a:t>
            </a:r>
            <a:endParaRPr sz="1100">
              <a:solidFill>
                <a:srgbClr val="F37C53"/>
              </a:solidFill>
            </a:endParaRPr>
          </a:p>
        </p:txBody>
      </p:sp>
      <p:sp>
        <p:nvSpPr>
          <p:cNvPr id="405" name="Google Shape;405;p27"/>
          <p:cNvSpPr txBox="1"/>
          <p:nvPr/>
        </p:nvSpPr>
        <p:spPr>
          <a:xfrm>
            <a:off x="608925" y="1795625"/>
            <a:ext cx="291000" cy="1113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1100">
                <a:solidFill>
                  <a:srgbClr val="F37C53"/>
                </a:solidFill>
              </a:rPr>
              <a:t>❷</a:t>
            </a:r>
            <a:endParaRPr sz="1100">
              <a:solidFill>
                <a:srgbClr val="F37C53"/>
              </a:solidFill>
            </a:endParaRPr>
          </a:p>
        </p:txBody>
      </p:sp>
      <p:sp>
        <p:nvSpPr>
          <p:cNvPr id="406" name="Google Shape;406;p27"/>
          <p:cNvSpPr txBox="1"/>
          <p:nvPr/>
        </p:nvSpPr>
        <p:spPr>
          <a:xfrm>
            <a:off x="1716375" y="1795625"/>
            <a:ext cx="291000" cy="1113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1100">
                <a:solidFill>
                  <a:srgbClr val="F37C53"/>
                </a:solidFill>
              </a:rPr>
              <a:t>❹</a:t>
            </a:r>
            <a:endParaRPr sz="1100">
              <a:solidFill>
                <a:srgbClr val="F37C53"/>
              </a:solidFill>
            </a:endParaRPr>
          </a:p>
        </p:txBody>
      </p:sp>
      <p:sp>
        <p:nvSpPr>
          <p:cNvPr id="407" name="Google Shape;407;p27"/>
          <p:cNvSpPr txBox="1"/>
          <p:nvPr/>
        </p:nvSpPr>
        <p:spPr>
          <a:xfrm>
            <a:off x="1151950" y="1795637"/>
            <a:ext cx="291000" cy="1113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1100">
                <a:solidFill>
                  <a:srgbClr val="F37C53"/>
                </a:solidFill>
              </a:rPr>
              <a:t>❸</a:t>
            </a:r>
            <a:endParaRPr sz="1100">
              <a:solidFill>
                <a:srgbClr val="F37C53"/>
              </a:solidFill>
            </a:endParaRPr>
          </a:p>
        </p:txBody>
      </p:sp>
      <p:sp>
        <p:nvSpPr>
          <p:cNvPr id="408" name="Google Shape;408;p27"/>
          <p:cNvSpPr txBox="1"/>
          <p:nvPr/>
        </p:nvSpPr>
        <p:spPr>
          <a:xfrm>
            <a:off x="4978250" y="1160000"/>
            <a:ext cx="3399900" cy="2016900"/>
          </a:xfrm>
          <a:prstGeom prst="rect">
            <a:avLst/>
          </a:prstGeom>
          <a:noFill/>
          <a:ln cap="flat" cmpd="sng" w="19050">
            <a:solidFill>
              <a:srgbClr val="4A86E8"/>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ja" sz="1200">
                <a:solidFill>
                  <a:srgbClr val="F37C53"/>
                </a:solidFill>
              </a:rPr>
              <a:t>❶</a:t>
            </a:r>
            <a:r>
              <a:rPr lang="ja" sz="1200">
                <a:solidFill>
                  <a:srgbClr val="595959"/>
                </a:solidFill>
              </a:rPr>
              <a:t>　</a:t>
            </a:r>
            <a:r>
              <a:rPr lang="ja" sz="1200">
                <a:solidFill>
                  <a:srgbClr val="000000"/>
                </a:solidFill>
              </a:rPr>
              <a:t>商談ID</a:t>
            </a:r>
            <a:endParaRPr sz="1200">
              <a:solidFill>
                <a:srgbClr val="000000"/>
              </a:solidFill>
            </a:endParaRPr>
          </a:p>
          <a:p>
            <a:pPr indent="0" lvl="0" marL="0" rtl="0" algn="l">
              <a:spcBef>
                <a:spcPts val="0"/>
              </a:spcBef>
              <a:spcAft>
                <a:spcPts val="0"/>
              </a:spcAft>
              <a:buNone/>
            </a:pPr>
            <a:r>
              <a:rPr lang="ja" sz="1200">
                <a:solidFill>
                  <a:srgbClr val="F37C53"/>
                </a:solidFill>
              </a:rPr>
              <a:t>❷</a:t>
            </a:r>
            <a:r>
              <a:rPr lang="ja" sz="1200">
                <a:solidFill>
                  <a:srgbClr val="595959"/>
                </a:solidFill>
              </a:rPr>
              <a:t>　</a:t>
            </a:r>
            <a:r>
              <a:rPr lang="ja" sz="1200">
                <a:solidFill>
                  <a:srgbClr val="000000"/>
                </a:solidFill>
              </a:rPr>
              <a:t>研究者</a:t>
            </a:r>
            <a:endParaRPr sz="1200">
              <a:solidFill>
                <a:srgbClr val="000000"/>
              </a:solidFill>
            </a:endParaRPr>
          </a:p>
          <a:p>
            <a:pPr indent="0" lvl="0" marL="0" rtl="0" algn="l">
              <a:spcBef>
                <a:spcPts val="0"/>
              </a:spcBef>
              <a:spcAft>
                <a:spcPts val="0"/>
              </a:spcAft>
              <a:buNone/>
            </a:pPr>
            <a:r>
              <a:rPr lang="ja" sz="1200">
                <a:solidFill>
                  <a:srgbClr val="F37C53"/>
                </a:solidFill>
              </a:rPr>
              <a:t>❸　</a:t>
            </a:r>
            <a:r>
              <a:rPr lang="ja" sz="1200">
                <a:solidFill>
                  <a:srgbClr val="000000"/>
                </a:solidFill>
              </a:rPr>
              <a:t>サプライヤー</a:t>
            </a:r>
            <a:endParaRPr sz="1200">
              <a:solidFill>
                <a:srgbClr val="000000"/>
              </a:solidFill>
            </a:endParaRPr>
          </a:p>
          <a:p>
            <a:pPr indent="0" lvl="0" marL="0" rtl="0" algn="l">
              <a:spcBef>
                <a:spcPts val="0"/>
              </a:spcBef>
              <a:spcAft>
                <a:spcPts val="0"/>
              </a:spcAft>
              <a:buNone/>
            </a:pPr>
            <a:r>
              <a:rPr lang="ja" sz="1200">
                <a:solidFill>
                  <a:srgbClr val="F37C53"/>
                </a:solidFill>
              </a:rPr>
              <a:t>❹　</a:t>
            </a:r>
            <a:r>
              <a:rPr lang="ja" sz="1200">
                <a:solidFill>
                  <a:srgbClr val="000000"/>
                </a:solidFill>
              </a:rPr>
              <a:t>案件名</a:t>
            </a:r>
            <a:endParaRPr sz="1200">
              <a:solidFill>
                <a:srgbClr val="000000"/>
              </a:solidFill>
            </a:endParaRPr>
          </a:p>
          <a:p>
            <a:pPr indent="0" lvl="0" marL="0" rtl="0" algn="l">
              <a:spcBef>
                <a:spcPts val="0"/>
              </a:spcBef>
              <a:spcAft>
                <a:spcPts val="0"/>
              </a:spcAft>
              <a:buClr>
                <a:srgbClr val="000000"/>
              </a:buClr>
              <a:buSzPts val="1100"/>
              <a:buFont typeface="Arial"/>
              <a:buNone/>
            </a:pPr>
            <a:r>
              <a:rPr lang="ja" sz="1200">
                <a:solidFill>
                  <a:srgbClr val="F37C53"/>
                </a:solidFill>
              </a:rPr>
              <a:t>❺　</a:t>
            </a:r>
            <a:r>
              <a:rPr lang="ja" sz="1200">
                <a:solidFill>
                  <a:srgbClr val="000000"/>
                </a:solidFill>
              </a:rPr>
              <a:t>ステータス</a:t>
            </a:r>
            <a:endParaRPr sz="1200">
              <a:solidFill>
                <a:srgbClr val="000000"/>
              </a:solidFill>
            </a:endParaRPr>
          </a:p>
          <a:p>
            <a:pPr indent="0" lvl="0" marL="0" rtl="0" algn="l">
              <a:spcBef>
                <a:spcPts val="0"/>
              </a:spcBef>
              <a:spcAft>
                <a:spcPts val="0"/>
              </a:spcAft>
              <a:buClr>
                <a:srgbClr val="000000"/>
              </a:buClr>
              <a:buSzPts val="1100"/>
              <a:buFont typeface="Arial"/>
              <a:buNone/>
            </a:pPr>
            <a:r>
              <a:rPr lang="ja" sz="1200">
                <a:solidFill>
                  <a:srgbClr val="F37C53"/>
                </a:solidFill>
              </a:rPr>
              <a:t>❻　</a:t>
            </a:r>
            <a:r>
              <a:rPr lang="ja" sz="1200">
                <a:solidFill>
                  <a:srgbClr val="000000"/>
                </a:solidFill>
              </a:rPr>
              <a:t>更新日時</a:t>
            </a:r>
            <a:endParaRPr sz="1200">
              <a:solidFill>
                <a:srgbClr val="000000"/>
              </a:solidFill>
            </a:endParaRPr>
          </a:p>
          <a:p>
            <a:pPr indent="0" lvl="0" marL="0" rtl="0" algn="l">
              <a:spcBef>
                <a:spcPts val="0"/>
              </a:spcBef>
              <a:spcAft>
                <a:spcPts val="0"/>
              </a:spcAft>
              <a:buClr>
                <a:srgbClr val="000000"/>
              </a:buClr>
              <a:buSzPts val="1100"/>
              <a:buFont typeface="Arial"/>
              <a:buNone/>
            </a:pPr>
            <a:r>
              <a:rPr lang="ja" sz="1200">
                <a:solidFill>
                  <a:srgbClr val="F37C53"/>
                </a:solidFill>
              </a:rPr>
              <a:t>❼　</a:t>
            </a:r>
            <a:r>
              <a:rPr lang="ja" sz="1200">
                <a:solidFill>
                  <a:srgbClr val="000000"/>
                </a:solidFill>
              </a:rPr>
              <a:t>ファイル・ステータス</a:t>
            </a:r>
            <a:endParaRPr sz="1200">
              <a:solidFill>
                <a:srgbClr val="000000"/>
              </a:solidFill>
            </a:endParaRPr>
          </a:p>
          <a:p>
            <a:pPr indent="0" lvl="0" marL="0" rtl="0" algn="l">
              <a:spcBef>
                <a:spcPts val="0"/>
              </a:spcBef>
              <a:spcAft>
                <a:spcPts val="0"/>
              </a:spcAft>
              <a:buClr>
                <a:srgbClr val="000000"/>
              </a:buClr>
              <a:buSzPts val="1100"/>
              <a:buFont typeface="Arial"/>
              <a:buNone/>
            </a:pPr>
            <a:r>
              <a:rPr lang="ja" sz="1200">
                <a:solidFill>
                  <a:srgbClr val="F37C53"/>
                </a:solidFill>
              </a:rPr>
              <a:t>❽　</a:t>
            </a:r>
            <a:r>
              <a:rPr lang="ja" sz="1200">
                <a:solidFill>
                  <a:srgbClr val="000000"/>
                </a:solidFill>
              </a:rPr>
              <a:t>メッセージ</a:t>
            </a:r>
            <a:endParaRPr sz="1200">
              <a:solidFill>
                <a:srgbClr val="000000"/>
              </a:solidFill>
            </a:endParaRPr>
          </a:p>
          <a:p>
            <a:pPr indent="0" lvl="0" marL="0" rtl="0" algn="l">
              <a:spcBef>
                <a:spcPts val="0"/>
              </a:spcBef>
              <a:spcAft>
                <a:spcPts val="0"/>
              </a:spcAft>
              <a:buClr>
                <a:srgbClr val="000000"/>
              </a:buClr>
              <a:buSzPts val="1100"/>
              <a:buFont typeface="Arial"/>
              <a:buNone/>
            </a:pPr>
            <a:r>
              <a:rPr lang="ja" sz="1200">
                <a:solidFill>
                  <a:srgbClr val="F37C53"/>
                </a:solidFill>
              </a:rPr>
              <a:t>❾　</a:t>
            </a:r>
            <a:r>
              <a:rPr lang="ja" sz="1200">
                <a:solidFill>
                  <a:srgbClr val="000000"/>
                </a:solidFill>
              </a:rPr>
              <a:t>編集</a:t>
            </a:r>
            <a:endParaRPr sz="1200">
              <a:solidFill>
                <a:srgbClr val="000000"/>
              </a:solidFill>
            </a:endParaRPr>
          </a:p>
          <a:p>
            <a:pPr indent="0" lvl="0" marL="0" rtl="0" algn="l">
              <a:spcBef>
                <a:spcPts val="0"/>
              </a:spcBef>
              <a:spcAft>
                <a:spcPts val="0"/>
              </a:spcAft>
              <a:buClr>
                <a:srgbClr val="000000"/>
              </a:buClr>
              <a:buSzPts val="1100"/>
              <a:buFont typeface="Arial"/>
              <a:buNone/>
            </a:pPr>
            <a:r>
              <a:rPr lang="ja" sz="1200">
                <a:solidFill>
                  <a:srgbClr val="F37C53"/>
                </a:solidFill>
              </a:rPr>
              <a:t>❿　</a:t>
            </a:r>
            <a:r>
              <a:rPr lang="ja" sz="1200">
                <a:solidFill>
                  <a:srgbClr val="000000"/>
                </a:solidFill>
              </a:rPr>
              <a:t>削除</a:t>
            </a:r>
            <a:endParaRPr sz="1200">
              <a:solidFill>
                <a:srgbClr val="000000"/>
              </a:solidFill>
            </a:endParaRPr>
          </a:p>
        </p:txBody>
      </p:sp>
      <p:sp>
        <p:nvSpPr>
          <p:cNvPr id="409" name="Google Shape;409;p27"/>
          <p:cNvSpPr txBox="1"/>
          <p:nvPr/>
        </p:nvSpPr>
        <p:spPr>
          <a:xfrm>
            <a:off x="2623500" y="1760525"/>
            <a:ext cx="291000" cy="1113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1100">
                <a:solidFill>
                  <a:srgbClr val="F37C53"/>
                </a:solidFill>
              </a:rPr>
              <a:t>❺</a:t>
            </a:r>
            <a:endParaRPr sz="1100">
              <a:solidFill>
                <a:srgbClr val="F37C53"/>
              </a:solidFill>
            </a:endParaRPr>
          </a:p>
        </p:txBody>
      </p:sp>
      <p:sp>
        <p:nvSpPr>
          <p:cNvPr id="410" name="Google Shape;410;p27"/>
          <p:cNvSpPr txBox="1"/>
          <p:nvPr/>
        </p:nvSpPr>
        <p:spPr>
          <a:xfrm>
            <a:off x="2958175" y="1734550"/>
            <a:ext cx="291000" cy="1113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1100">
                <a:solidFill>
                  <a:srgbClr val="F37C53"/>
                </a:solidFill>
              </a:rPr>
              <a:t>❻</a:t>
            </a:r>
            <a:endParaRPr sz="1100">
              <a:solidFill>
                <a:srgbClr val="F37C53"/>
              </a:solidFill>
            </a:endParaRPr>
          </a:p>
        </p:txBody>
      </p:sp>
      <p:sp>
        <p:nvSpPr>
          <p:cNvPr id="411" name="Google Shape;411;p27"/>
          <p:cNvSpPr txBox="1"/>
          <p:nvPr/>
        </p:nvSpPr>
        <p:spPr>
          <a:xfrm>
            <a:off x="3343025" y="1713750"/>
            <a:ext cx="291000" cy="1113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1100">
                <a:solidFill>
                  <a:srgbClr val="F37C53"/>
                </a:solidFill>
              </a:rPr>
              <a:t>❼</a:t>
            </a:r>
            <a:endParaRPr sz="1100">
              <a:solidFill>
                <a:srgbClr val="F37C53"/>
              </a:solidFill>
            </a:endParaRPr>
          </a:p>
        </p:txBody>
      </p:sp>
      <p:sp>
        <p:nvSpPr>
          <p:cNvPr id="412" name="Google Shape;412;p27"/>
          <p:cNvSpPr txBox="1"/>
          <p:nvPr/>
        </p:nvSpPr>
        <p:spPr>
          <a:xfrm>
            <a:off x="3627975" y="1713750"/>
            <a:ext cx="291000" cy="1113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1100">
                <a:solidFill>
                  <a:srgbClr val="F37C53"/>
                </a:solidFill>
              </a:rPr>
              <a:t>❽</a:t>
            </a:r>
            <a:endParaRPr sz="1100">
              <a:solidFill>
                <a:srgbClr val="F37C53"/>
              </a:solidFill>
            </a:endParaRPr>
          </a:p>
        </p:txBody>
      </p:sp>
      <p:sp>
        <p:nvSpPr>
          <p:cNvPr id="413" name="Google Shape;413;p27"/>
          <p:cNvSpPr txBox="1"/>
          <p:nvPr/>
        </p:nvSpPr>
        <p:spPr>
          <a:xfrm>
            <a:off x="3918975" y="1713750"/>
            <a:ext cx="291000" cy="1113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1100">
                <a:solidFill>
                  <a:srgbClr val="F37C53"/>
                </a:solidFill>
              </a:rPr>
              <a:t>❾</a:t>
            </a:r>
            <a:endParaRPr sz="1100">
              <a:solidFill>
                <a:srgbClr val="F37C53"/>
              </a:solidFill>
            </a:endParaRPr>
          </a:p>
        </p:txBody>
      </p:sp>
      <p:sp>
        <p:nvSpPr>
          <p:cNvPr id="414" name="Google Shape;414;p27"/>
          <p:cNvSpPr txBox="1"/>
          <p:nvPr/>
        </p:nvSpPr>
        <p:spPr>
          <a:xfrm>
            <a:off x="4158325" y="1713750"/>
            <a:ext cx="291000" cy="1113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1100">
                <a:solidFill>
                  <a:srgbClr val="F37C53"/>
                </a:solidFill>
              </a:rPr>
              <a:t>❿</a:t>
            </a:r>
            <a:endParaRPr sz="1100">
              <a:solidFill>
                <a:srgbClr val="F37C53"/>
              </a:solidFill>
            </a:endParaRPr>
          </a:p>
        </p:txBody>
      </p:sp>
      <p:sp>
        <p:nvSpPr>
          <p:cNvPr id="415" name="Google Shape;415;p27"/>
          <p:cNvSpPr/>
          <p:nvPr/>
        </p:nvSpPr>
        <p:spPr>
          <a:xfrm>
            <a:off x="3634025" y="1906925"/>
            <a:ext cx="181500" cy="7725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16" name="Google Shape;416;p27"/>
          <p:cNvSpPr/>
          <p:nvPr/>
        </p:nvSpPr>
        <p:spPr>
          <a:xfrm rot="5400000">
            <a:off x="3484025" y="2655500"/>
            <a:ext cx="481500" cy="181500"/>
          </a:xfrm>
          <a:prstGeom prst="rightArrow">
            <a:avLst>
              <a:gd fmla="val 50000" name="adj1"/>
              <a:gd fmla="val 50000" name="adj2"/>
            </a:avLst>
          </a:prstGeom>
          <a:solidFill>
            <a:srgbClr val="FF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17" name="Google Shape;417;p27"/>
          <p:cNvSpPr txBox="1"/>
          <p:nvPr/>
        </p:nvSpPr>
        <p:spPr>
          <a:xfrm>
            <a:off x="4978250" y="3471275"/>
            <a:ext cx="35022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 sz="1000"/>
              <a:t>一覧に「一括発注」のボタンを追加</a:t>
            </a:r>
            <a:endParaRPr sz="1000"/>
          </a:p>
        </p:txBody>
      </p:sp>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5" name="Shape 2955"/>
        <p:cNvGrpSpPr/>
        <p:nvPr/>
      </p:nvGrpSpPr>
      <p:grpSpPr>
        <a:xfrm>
          <a:off x="0" y="0"/>
          <a:ext cx="0" cy="0"/>
          <a:chOff x="0" y="0"/>
          <a:chExt cx="0" cy="0"/>
        </a:xfrm>
      </p:grpSpPr>
      <p:pic>
        <p:nvPicPr>
          <p:cNvPr id="2956" name="Google Shape;2956;p153"/>
          <p:cNvPicPr preferRelativeResize="0"/>
          <p:nvPr/>
        </p:nvPicPr>
        <p:blipFill>
          <a:blip r:embed="rId3">
            <a:alphaModFix/>
          </a:blip>
          <a:stretch>
            <a:fillRect/>
          </a:stretch>
        </p:blipFill>
        <p:spPr>
          <a:xfrm>
            <a:off x="233280" y="984325"/>
            <a:ext cx="4161225" cy="3099320"/>
          </a:xfrm>
          <a:prstGeom prst="rect">
            <a:avLst/>
          </a:prstGeom>
          <a:noFill/>
          <a:ln>
            <a:noFill/>
          </a:ln>
          <a:effectLst>
            <a:outerShdw blurRad="57150" rotWithShape="0" algn="bl" dir="5400000" dist="19050">
              <a:srgbClr val="000000">
                <a:alpha val="50000"/>
              </a:srgbClr>
            </a:outerShdw>
          </a:effectLst>
        </p:spPr>
      </p:pic>
      <p:sp>
        <p:nvSpPr>
          <p:cNvPr id="2957" name="Google Shape;2957;p153"/>
          <p:cNvSpPr txBox="1"/>
          <p:nvPr/>
        </p:nvSpPr>
        <p:spPr>
          <a:xfrm>
            <a:off x="8403350" y="4767275"/>
            <a:ext cx="620100" cy="273900"/>
          </a:xfrm>
          <a:prstGeom prst="rect">
            <a:avLst/>
          </a:prstGeom>
          <a:noFill/>
          <a:ln>
            <a:noFill/>
          </a:ln>
        </p:spPr>
        <p:txBody>
          <a:bodyPr anchorCtr="0" anchor="ctr" bIns="34275" lIns="68575" spcFirstLastPara="1" rIns="68575" wrap="square" tIns="34275">
            <a:noAutofit/>
          </a:bodyPr>
          <a:lstStyle/>
          <a:p>
            <a:pPr indent="0" lvl="0" marL="0" marR="0" rtl="0" algn="r">
              <a:spcBef>
                <a:spcPts val="0"/>
              </a:spcBef>
              <a:spcAft>
                <a:spcPts val="0"/>
              </a:spcAft>
              <a:buNone/>
            </a:pPr>
            <a:fld id="{00000000-1234-1234-1234-123412341234}" type="slidenum">
              <a:rPr lang="ja" sz="900">
                <a:solidFill>
                  <a:srgbClr val="888888"/>
                </a:solidFill>
                <a:latin typeface="Arial"/>
                <a:ea typeface="Arial"/>
                <a:cs typeface="Arial"/>
                <a:sym typeface="Arial"/>
              </a:rPr>
              <a:t>‹#›</a:t>
            </a:fld>
            <a:endParaRPr sz="900">
              <a:solidFill>
                <a:srgbClr val="888888"/>
              </a:solidFill>
              <a:latin typeface="Arial"/>
              <a:ea typeface="Arial"/>
              <a:cs typeface="Arial"/>
              <a:sym typeface="Arial"/>
            </a:endParaRPr>
          </a:p>
        </p:txBody>
      </p:sp>
      <p:sp>
        <p:nvSpPr>
          <p:cNvPr id="2958" name="Google Shape;2958;p153"/>
          <p:cNvSpPr/>
          <p:nvPr/>
        </p:nvSpPr>
        <p:spPr>
          <a:xfrm>
            <a:off x="0" y="0"/>
            <a:ext cx="9144000" cy="435600"/>
          </a:xfrm>
          <a:prstGeom prst="rect">
            <a:avLst/>
          </a:prstGeom>
          <a:gradFill>
            <a:gsLst>
              <a:gs pos="0">
                <a:srgbClr val="424242"/>
              </a:gs>
              <a:gs pos="100000">
                <a:srgbClr val="010101"/>
              </a:gs>
            </a:gsLst>
            <a:lin ang="540001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959" name="Google Shape;2959;p153"/>
          <p:cNvSpPr txBox="1"/>
          <p:nvPr/>
        </p:nvSpPr>
        <p:spPr>
          <a:xfrm>
            <a:off x="139875" y="80850"/>
            <a:ext cx="7724400" cy="273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b="1" lang="ja">
                <a:solidFill>
                  <a:schemeClr val="lt1"/>
                </a:solidFill>
              </a:rPr>
              <a:t>研究者（決裁者アカウント）が研究者の発注を承認3.1 Front3</a:t>
            </a:r>
            <a:endParaRPr b="1">
              <a:solidFill>
                <a:schemeClr val="lt1"/>
              </a:solidFill>
            </a:endParaRPr>
          </a:p>
          <a:p>
            <a:pPr indent="0" lvl="0" marL="0" rtl="0" algn="l">
              <a:spcBef>
                <a:spcPts val="0"/>
              </a:spcBef>
              <a:spcAft>
                <a:spcPts val="0"/>
              </a:spcAft>
              <a:buClr>
                <a:srgbClr val="000000"/>
              </a:buClr>
              <a:buFont typeface="Arial"/>
              <a:buNone/>
            </a:pPr>
            <a:r>
              <a:t/>
            </a:r>
            <a:endParaRPr b="1">
              <a:solidFill>
                <a:schemeClr val="lt1"/>
              </a:solidFill>
            </a:endParaRPr>
          </a:p>
        </p:txBody>
      </p:sp>
      <p:sp>
        <p:nvSpPr>
          <p:cNvPr id="2960" name="Google Shape;2960;p153"/>
          <p:cNvSpPr txBox="1"/>
          <p:nvPr/>
        </p:nvSpPr>
        <p:spPr>
          <a:xfrm>
            <a:off x="139875" y="458425"/>
            <a:ext cx="85767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ja" sz="1200" u="sng">
                <a:solidFill>
                  <a:schemeClr val="dk2"/>
                </a:solidFill>
              </a:rPr>
              <a:t>研究者 発注依頼済み 決裁者 発注承認済み サプライヤーのメッセージ画面</a:t>
            </a:r>
            <a:endParaRPr sz="1200" u="sng">
              <a:solidFill>
                <a:schemeClr val="dk2"/>
              </a:solidFill>
            </a:endParaRPr>
          </a:p>
          <a:p>
            <a:pPr indent="0" lvl="0" marL="0" rtl="0" algn="l">
              <a:spcBef>
                <a:spcPts val="0"/>
              </a:spcBef>
              <a:spcAft>
                <a:spcPts val="0"/>
              </a:spcAft>
              <a:buClr>
                <a:schemeClr val="dk1"/>
              </a:buClr>
              <a:buSzPts val="1100"/>
              <a:buFont typeface="Arial"/>
              <a:buNone/>
            </a:pPr>
            <a:r>
              <a:rPr lang="ja" sz="1200">
                <a:solidFill>
                  <a:schemeClr val="dk2"/>
                </a:solidFill>
              </a:rPr>
              <a:t>現状</a:t>
            </a:r>
            <a:endParaRPr sz="1200">
              <a:solidFill>
                <a:schemeClr val="dk2"/>
              </a:solidFill>
            </a:endParaRPr>
          </a:p>
        </p:txBody>
      </p:sp>
      <p:sp>
        <p:nvSpPr>
          <p:cNvPr id="2961" name="Google Shape;2961;p153"/>
          <p:cNvSpPr txBox="1"/>
          <p:nvPr/>
        </p:nvSpPr>
        <p:spPr>
          <a:xfrm>
            <a:off x="4927375" y="935000"/>
            <a:ext cx="3865500" cy="1891200"/>
          </a:xfrm>
          <a:prstGeom prst="rect">
            <a:avLst/>
          </a:prstGeom>
          <a:noFill/>
          <a:ln cap="flat" cmpd="sng" w="19050">
            <a:solidFill>
              <a:srgbClr val="4A86E8"/>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ja" sz="1200">
                <a:solidFill>
                  <a:srgbClr val="F37C53"/>
                </a:solidFill>
              </a:rPr>
              <a:t>❶</a:t>
            </a:r>
            <a:r>
              <a:rPr lang="ja" sz="1200">
                <a:solidFill>
                  <a:srgbClr val="595959"/>
                </a:solidFill>
              </a:rPr>
              <a:t>　</a:t>
            </a:r>
            <a:r>
              <a:rPr lang="ja" sz="1200">
                <a:solidFill>
                  <a:srgbClr val="000000"/>
                </a:solidFill>
              </a:rPr>
              <a:t>閉じるボタン</a:t>
            </a:r>
            <a:endParaRPr sz="1200">
              <a:solidFill>
                <a:srgbClr val="000000"/>
              </a:solidFill>
            </a:endParaRPr>
          </a:p>
          <a:p>
            <a:pPr indent="0" lvl="0" marL="0" rtl="0" algn="l">
              <a:spcBef>
                <a:spcPts val="0"/>
              </a:spcBef>
              <a:spcAft>
                <a:spcPts val="0"/>
              </a:spcAft>
              <a:buNone/>
            </a:pPr>
            <a:r>
              <a:rPr lang="ja" sz="1200">
                <a:solidFill>
                  <a:srgbClr val="F37C53"/>
                </a:solidFill>
              </a:rPr>
              <a:t>❷</a:t>
            </a:r>
            <a:r>
              <a:rPr lang="ja" sz="1200">
                <a:solidFill>
                  <a:srgbClr val="595959"/>
                </a:solidFill>
              </a:rPr>
              <a:t>　</a:t>
            </a:r>
            <a:r>
              <a:rPr lang="ja" sz="1200">
                <a:solidFill>
                  <a:srgbClr val="000000"/>
                </a:solidFill>
              </a:rPr>
              <a:t>ファイルステータス確認ボタン</a:t>
            </a:r>
            <a:endParaRPr sz="1200">
              <a:solidFill>
                <a:srgbClr val="000000"/>
              </a:solidFill>
            </a:endParaRPr>
          </a:p>
          <a:p>
            <a:pPr indent="0" lvl="0" marL="0" rtl="0" algn="l">
              <a:spcBef>
                <a:spcPts val="0"/>
              </a:spcBef>
              <a:spcAft>
                <a:spcPts val="0"/>
              </a:spcAft>
              <a:buNone/>
            </a:pPr>
            <a:r>
              <a:rPr lang="ja" sz="1200">
                <a:solidFill>
                  <a:srgbClr val="F37C53"/>
                </a:solidFill>
              </a:rPr>
              <a:t>❸　</a:t>
            </a:r>
            <a:r>
              <a:rPr lang="ja" sz="1200"/>
              <a:t>発注を承認</a:t>
            </a:r>
            <a:endParaRPr sz="1200">
              <a:solidFill>
                <a:srgbClr val="000000"/>
              </a:solidFill>
            </a:endParaRPr>
          </a:p>
          <a:p>
            <a:pPr indent="0" lvl="0" marL="0" rtl="0" algn="l">
              <a:spcBef>
                <a:spcPts val="0"/>
              </a:spcBef>
              <a:spcAft>
                <a:spcPts val="0"/>
              </a:spcAft>
              <a:buClr>
                <a:schemeClr val="dk1"/>
              </a:buClr>
              <a:buSzPts val="1100"/>
              <a:buFont typeface="Arial"/>
              <a:buNone/>
            </a:pPr>
            <a:r>
              <a:rPr lang="ja" sz="1200">
                <a:solidFill>
                  <a:srgbClr val="F37C53"/>
                </a:solidFill>
              </a:rPr>
              <a:t>❹　</a:t>
            </a:r>
            <a:r>
              <a:rPr lang="ja" sz="1200">
                <a:solidFill>
                  <a:schemeClr val="dk1"/>
                </a:solidFill>
              </a:rPr>
              <a:t>辞退</a:t>
            </a:r>
            <a:endParaRPr sz="1200"/>
          </a:p>
          <a:p>
            <a:pPr indent="0" lvl="0" marL="0" rtl="0" algn="l">
              <a:spcBef>
                <a:spcPts val="0"/>
              </a:spcBef>
              <a:spcAft>
                <a:spcPts val="0"/>
              </a:spcAft>
              <a:buNone/>
            </a:pPr>
            <a:r>
              <a:rPr lang="ja" sz="1200">
                <a:solidFill>
                  <a:srgbClr val="F37C53"/>
                </a:solidFill>
              </a:rPr>
              <a:t>❺　</a:t>
            </a:r>
            <a:r>
              <a:rPr lang="ja" sz="1200">
                <a:solidFill>
                  <a:schemeClr val="dk1"/>
                </a:solidFill>
              </a:rPr>
              <a:t>お問い合わせ案件名</a:t>
            </a:r>
            <a:endParaRPr sz="1200">
              <a:solidFill>
                <a:schemeClr val="dk1"/>
              </a:solidFill>
            </a:endParaRPr>
          </a:p>
          <a:p>
            <a:pPr indent="0" lvl="0" marL="0" rtl="0" algn="l">
              <a:spcBef>
                <a:spcPts val="0"/>
              </a:spcBef>
              <a:spcAft>
                <a:spcPts val="0"/>
              </a:spcAft>
              <a:buNone/>
            </a:pPr>
            <a:r>
              <a:rPr lang="ja" sz="1200">
                <a:solidFill>
                  <a:srgbClr val="F37C53"/>
                </a:solidFill>
              </a:rPr>
              <a:t>❻　</a:t>
            </a:r>
            <a:r>
              <a:rPr lang="ja" sz="1200">
                <a:solidFill>
                  <a:schemeClr val="dk1"/>
                </a:solidFill>
              </a:rPr>
              <a:t>ステータス</a:t>
            </a:r>
            <a:endParaRPr sz="1200">
              <a:solidFill>
                <a:schemeClr val="dk1"/>
              </a:solidFill>
            </a:endParaRPr>
          </a:p>
          <a:p>
            <a:pPr indent="0" lvl="0" marL="0" rtl="0" algn="l">
              <a:spcBef>
                <a:spcPts val="0"/>
              </a:spcBef>
              <a:spcAft>
                <a:spcPts val="0"/>
              </a:spcAft>
              <a:buNone/>
            </a:pPr>
            <a:r>
              <a:rPr lang="ja" sz="1200">
                <a:solidFill>
                  <a:srgbClr val="F37C53"/>
                </a:solidFill>
              </a:rPr>
              <a:t>❼　</a:t>
            </a:r>
            <a:r>
              <a:rPr lang="ja" sz="1200">
                <a:solidFill>
                  <a:schemeClr val="dk1"/>
                </a:solidFill>
              </a:rPr>
              <a:t>サプライヤーのメッセージ（見積り提示）</a:t>
            </a:r>
            <a:endParaRPr sz="1200">
              <a:solidFill>
                <a:srgbClr val="000000"/>
              </a:solidFill>
            </a:endParaRPr>
          </a:p>
          <a:p>
            <a:pPr indent="0" lvl="0" marL="0" rtl="0" algn="l">
              <a:spcBef>
                <a:spcPts val="0"/>
              </a:spcBef>
              <a:spcAft>
                <a:spcPts val="0"/>
              </a:spcAft>
              <a:buNone/>
            </a:pPr>
            <a:r>
              <a:rPr lang="ja" sz="1200">
                <a:solidFill>
                  <a:srgbClr val="F37C53"/>
                </a:solidFill>
              </a:rPr>
              <a:t>❽　</a:t>
            </a:r>
            <a:r>
              <a:rPr lang="ja" sz="1200">
                <a:solidFill>
                  <a:schemeClr val="dk1"/>
                </a:solidFill>
              </a:rPr>
              <a:t>システムメッセージ（発注承認依頼）</a:t>
            </a:r>
            <a:endParaRPr sz="1200">
              <a:solidFill>
                <a:srgbClr val="000000"/>
              </a:solidFill>
            </a:endParaRPr>
          </a:p>
          <a:p>
            <a:pPr indent="0" lvl="0" marL="0" rtl="0" algn="l">
              <a:spcBef>
                <a:spcPts val="0"/>
              </a:spcBef>
              <a:spcAft>
                <a:spcPts val="0"/>
              </a:spcAft>
              <a:buNone/>
            </a:pPr>
            <a:r>
              <a:rPr lang="ja" sz="1200">
                <a:solidFill>
                  <a:srgbClr val="F37C53"/>
                </a:solidFill>
              </a:rPr>
              <a:t>❾　</a:t>
            </a:r>
            <a:r>
              <a:rPr lang="ja" sz="1200">
                <a:solidFill>
                  <a:schemeClr val="dk1"/>
                </a:solidFill>
              </a:rPr>
              <a:t>サプライヤーの新規メッセージ入力</a:t>
            </a:r>
            <a:endParaRPr sz="1200"/>
          </a:p>
        </p:txBody>
      </p:sp>
      <p:sp>
        <p:nvSpPr>
          <p:cNvPr id="2962" name="Google Shape;2962;p153"/>
          <p:cNvSpPr txBox="1"/>
          <p:nvPr/>
        </p:nvSpPr>
        <p:spPr>
          <a:xfrm>
            <a:off x="254750" y="1029114"/>
            <a:ext cx="291000" cy="226800"/>
          </a:xfrm>
          <a:prstGeom prst="rect">
            <a:avLst/>
          </a:prstGeom>
          <a:noFill/>
          <a:ln>
            <a:noFill/>
          </a:ln>
        </p:spPr>
        <p:txBody>
          <a:bodyPr anchorCtr="0" anchor="t" bIns="91425" lIns="91425" spcFirstLastPara="1" rIns="91425" wrap="square" tIns="91425">
            <a:noAutofit/>
          </a:bodyPr>
          <a:lstStyle/>
          <a:p>
            <a:pPr indent="0" lvl="0" marL="0" rtl="0" algn="ctr">
              <a:lnSpc>
                <a:spcPct val="10000"/>
              </a:lnSpc>
              <a:spcBef>
                <a:spcPts val="0"/>
              </a:spcBef>
              <a:spcAft>
                <a:spcPts val="0"/>
              </a:spcAft>
              <a:buNone/>
            </a:pPr>
            <a:r>
              <a:rPr lang="ja" sz="1100">
                <a:solidFill>
                  <a:srgbClr val="F37C53"/>
                </a:solidFill>
              </a:rPr>
              <a:t>❶</a:t>
            </a:r>
            <a:endParaRPr sz="1100">
              <a:solidFill>
                <a:srgbClr val="F37C53"/>
              </a:solidFill>
            </a:endParaRPr>
          </a:p>
        </p:txBody>
      </p:sp>
      <p:sp>
        <p:nvSpPr>
          <p:cNvPr id="2963" name="Google Shape;2963;p153"/>
          <p:cNvSpPr txBox="1"/>
          <p:nvPr/>
        </p:nvSpPr>
        <p:spPr>
          <a:xfrm>
            <a:off x="120600" y="1230389"/>
            <a:ext cx="291000" cy="2268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1100">
                <a:solidFill>
                  <a:srgbClr val="F37C53"/>
                </a:solidFill>
              </a:rPr>
              <a:t>❷</a:t>
            </a:r>
            <a:endParaRPr sz="1100">
              <a:solidFill>
                <a:srgbClr val="F37C53"/>
              </a:solidFill>
            </a:endParaRPr>
          </a:p>
        </p:txBody>
      </p:sp>
      <p:sp>
        <p:nvSpPr>
          <p:cNvPr id="2964" name="Google Shape;2964;p153"/>
          <p:cNvSpPr txBox="1"/>
          <p:nvPr/>
        </p:nvSpPr>
        <p:spPr>
          <a:xfrm>
            <a:off x="1950625" y="2181464"/>
            <a:ext cx="291000" cy="2268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1100">
                <a:solidFill>
                  <a:srgbClr val="F37C53"/>
                </a:solidFill>
              </a:rPr>
              <a:t>❼</a:t>
            </a:r>
            <a:endParaRPr sz="1100">
              <a:solidFill>
                <a:srgbClr val="F37C53"/>
              </a:solidFill>
            </a:endParaRPr>
          </a:p>
        </p:txBody>
      </p:sp>
      <p:sp>
        <p:nvSpPr>
          <p:cNvPr id="2965" name="Google Shape;2965;p153"/>
          <p:cNvSpPr txBox="1"/>
          <p:nvPr/>
        </p:nvSpPr>
        <p:spPr>
          <a:xfrm>
            <a:off x="729475" y="1195089"/>
            <a:ext cx="291000" cy="2268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1100">
                <a:solidFill>
                  <a:srgbClr val="F37C53"/>
                </a:solidFill>
              </a:rPr>
              <a:t>❸</a:t>
            </a:r>
            <a:endParaRPr sz="1100">
              <a:solidFill>
                <a:srgbClr val="F37C53"/>
              </a:solidFill>
            </a:endParaRPr>
          </a:p>
        </p:txBody>
      </p:sp>
      <p:sp>
        <p:nvSpPr>
          <p:cNvPr id="2966" name="Google Shape;2966;p153"/>
          <p:cNvSpPr txBox="1"/>
          <p:nvPr/>
        </p:nvSpPr>
        <p:spPr>
          <a:xfrm>
            <a:off x="1020475" y="1195104"/>
            <a:ext cx="291000" cy="2268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1100">
                <a:solidFill>
                  <a:srgbClr val="F37C53"/>
                </a:solidFill>
              </a:rPr>
              <a:t>❹</a:t>
            </a:r>
            <a:endParaRPr sz="1100">
              <a:solidFill>
                <a:srgbClr val="F37C53"/>
              </a:solidFill>
            </a:endParaRPr>
          </a:p>
        </p:txBody>
      </p:sp>
      <p:sp>
        <p:nvSpPr>
          <p:cNvPr id="2967" name="Google Shape;2967;p153"/>
          <p:cNvSpPr txBox="1"/>
          <p:nvPr/>
        </p:nvSpPr>
        <p:spPr>
          <a:xfrm>
            <a:off x="1878488" y="934989"/>
            <a:ext cx="291000" cy="2268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1100">
                <a:solidFill>
                  <a:srgbClr val="F37C53"/>
                </a:solidFill>
              </a:rPr>
              <a:t>❺</a:t>
            </a:r>
            <a:endParaRPr sz="1100">
              <a:solidFill>
                <a:srgbClr val="F37C53"/>
              </a:solidFill>
            </a:endParaRPr>
          </a:p>
        </p:txBody>
      </p:sp>
      <p:sp>
        <p:nvSpPr>
          <p:cNvPr id="2968" name="Google Shape;2968;p153"/>
          <p:cNvSpPr txBox="1"/>
          <p:nvPr/>
        </p:nvSpPr>
        <p:spPr>
          <a:xfrm>
            <a:off x="3636338" y="1003589"/>
            <a:ext cx="291000" cy="2268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1100">
                <a:solidFill>
                  <a:srgbClr val="F37C53"/>
                </a:solidFill>
              </a:rPr>
              <a:t>❻</a:t>
            </a:r>
            <a:endParaRPr sz="1100">
              <a:solidFill>
                <a:srgbClr val="F37C53"/>
              </a:solidFill>
            </a:endParaRPr>
          </a:p>
        </p:txBody>
      </p:sp>
      <p:sp>
        <p:nvSpPr>
          <p:cNvPr id="2969" name="Google Shape;2969;p153"/>
          <p:cNvSpPr txBox="1"/>
          <p:nvPr/>
        </p:nvSpPr>
        <p:spPr>
          <a:xfrm>
            <a:off x="592575" y="2343439"/>
            <a:ext cx="291000" cy="2268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1100">
                <a:solidFill>
                  <a:srgbClr val="F37C53"/>
                </a:solidFill>
              </a:rPr>
              <a:t>❽</a:t>
            </a:r>
            <a:endParaRPr sz="1100">
              <a:solidFill>
                <a:srgbClr val="F37C53"/>
              </a:solidFill>
            </a:endParaRPr>
          </a:p>
        </p:txBody>
      </p:sp>
      <p:sp>
        <p:nvSpPr>
          <p:cNvPr id="2970" name="Google Shape;2970;p153"/>
          <p:cNvSpPr txBox="1"/>
          <p:nvPr/>
        </p:nvSpPr>
        <p:spPr>
          <a:xfrm>
            <a:off x="455925" y="3745689"/>
            <a:ext cx="291000" cy="2268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1100">
                <a:solidFill>
                  <a:srgbClr val="F37C53"/>
                </a:solidFill>
              </a:rPr>
              <a:t>❾</a:t>
            </a:r>
            <a:endParaRPr sz="1100">
              <a:solidFill>
                <a:srgbClr val="F37C53"/>
              </a:solidFill>
            </a:endParaRPr>
          </a:p>
        </p:txBody>
      </p:sp>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4" name="Shape 2974"/>
        <p:cNvGrpSpPr/>
        <p:nvPr/>
      </p:nvGrpSpPr>
      <p:grpSpPr>
        <a:xfrm>
          <a:off x="0" y="0"/>
          <a:ext cx="0" cy="0"/>
          <a:chOff x="0" y="0"/>
          <a:chExt cx="0" cy="0"/>
        </a:xfrm>
      </p:grpSpPr>
      <p:pic>
        <p:nvPicPr>
          <p:cNvPr id="2975" name="Google Shape;2975;p154"/>
          <p:cNvPicPr preferRelativeResize="0"/>
          <p:nvPr/>
        </p:nvPicPr>
        <p:blipFill>
          <a:blip r:embed="rId3">
            <a:alphaModFix/>
          </a:blip>
          <a:stretch>
            <a:fillRect/>
          </a:stretch>
        </p:blipFill>
        <p:spPr>
          <a:xfrm>
            <a:off x="233280" y="984325"/>
            <a:ext cx="4161225" cy="3099320"/>
          </a:xfrm>
          <a:prstGeom prst="rect">
            <a:avLst/>
          </a:prstGeom>
          <a:noFill/>
          <a:ln>
            <a:noFill/>
          </a:ln>
          <a:effectLst>
            <a:outerShdw blurRad="57150" rotWithShape="0" algn="bl" dir="5400000" dist="19050">
              <a:srgbClr val="000000">
                <a:alpha val="50000"/>
              </a:srgbClr>
            </a:outerShdw>
          </a:effectLst>
        </p:spPr>
      </p:pic>
      <p:sp>
        <p:nvSpPr>
          <p:cNvPr id="2976" name="Google Shape;2976;p154"/>
          <p:cNvSpPr txBox="1"/>
          <p:nvPr/>
        </p:nvSpPr>
        <p:spPr>
          <a:xfrm>
            <a:off x="8403350" y="4767275"/>
            <a:ext cx="620100" cy="273900"/>
          </a:xfrm>
          <a:prstGeom prst="rect">
            <a:avLst/>
          </a:prstGeom>
          <a:noFill/>
          <a:ln>
            <a:noFill/>
          </a:ln>
        </p:spPr>
        <p:txBody>
          <a:bodyPr anchorCtr="0" anchor="ctr" bIns="34275" lIns="68575" spcFirstLastPara="1" rIns="68575" wrap="square" tIns="34275">
            <a:noAutofit/>
          </a:bodyPr>
          <a:lstStyle/>
          <a:p>
            <a:pPr indent="0" lvl="0" marL="0" marR="0" rtl="0" algn="r">
              <a:spcBef>
                <a:spcPts val="0"/>
              </a:spcBef>
              <a:spcAft>
                <a:spcPts val="0"/>
              </a:spcAft>
              <a:buNone/>
            </a:pPr>
            <a:fld id="{00000000-1234-1234-1234-123412341234}" type="slidenum">
              <a:rPr lang="ja" sz="900">
                <a:solidFill>
                  <a:srgbClr val="888888"/>
                </a:solidFill>
                <a:latin typeface="Arial"/>
                <a:ea typeface="Arial"/>
                <a:cs typeface="Arial"/>
                <a:sym typeface="Arial"/>
              </a:rPr>
              <a:t>‹#›</a:t>
            </a:fld>
            <a:endParaRPr sz="900">
              <a:solidFill>
                <a:srgbClr val="888888"/>
              </a:solidFill>
              <a:latin typeface="Arial"/>
              <a:ea typeface="Arial"/>
              <a:cs typeface="Arial"/>
              <a:sym typeface="Arial"/>
            </a:endParaRPr>
          </a:p>
        </p:txBody>
      </p:sp>
      <p:sp>
        <p:nvSpPr>
          <p:cNvPr id="2977" name="Google Shape;2977;p154"/>
          <p:cNvSpPr/>
          <p:nvPr/>
        </p:nvSpPr>
        <p:spPr>
          <a:xfrm>
            <a:off x="0" y="0"/>
            <a:ext cx="9144000" cy="435600"/>
          </a:xfrm>
          <a:prstGeom prst="rect">
            <a:avLst/>
          </a:prstGeom>
          <a:gradFill>
            <a:gsLst>
              <a:gs pos="0">
                <a:srgbClr val="424242"/>
              </a:gs>
              <a:gs pos="100000">
                <a:srgbClr val="010101"/>
              </a:gs>
            </a:gsLst>
            <a:lin ang="540001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978" name="Google Shape;2978;p154"/>
          <p:cNvSpPr txBox="1"/>
          <p:nvPr/>
        </p:nvSpPr>
        <p:spPr>
          <a:xfrm>
            <a:off x="139875" y="80850"/>
            <a:ext cx="7724400" cy="273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b="1" lang="ja">
                <a:solidFill>
                  <a:schemeClr val="lt1"/>
                </a:solidFill>
              </a:rPr>
              <a:t>研究者（決裁者アカウント）が研究者の発注を承認3.1 Front3</a:t>
            </a:r>
            <a:endParaRPr b="1">
              <a:solidFill>
                <a:schemeClr val="lt1"/>
              </a:solidFill>
            </a:endParaRPr>
          </a:p>
          <a:p>
            <a:pPr indent="0" lvl="0" marL="0" rtl="0" algn="l">
              <a:spcBef>
                <a:spcPts val="0"/>
              </a:spcBef>
              <a:spcAft>
                <a:spcPts val="0"/>
              </a:spcAft>
              <a:buClr>
                <a:srgbClr val="000000"/>
              </a:buClr>
              <a:buFont typeface="Arial"/>
              <a:buNone/>
            </a:pPr>
            <a:r>
              <a:t/>
            </a:r>
            <a:endParaRPr b="1">
              <a:solidFill>
                <a:schemeClr val="lt1"/>
              </a:solidFill>
            </a:endParaRPr>
          </a:p>
        </p:txBody>
      </p:sp>
      <p:sp>
        <p:nvSpPr>
          <p:cNvPr id="2979" name="Google Shape;2979;p154"/>
          <p:cNvSpPr txBox="1"/>
          <p:nvPr/>
        </p:nvSpPr>
        <p:spPr>
          <a:xfrm>
            <a:off x="139875" y="458425"/>
            <a:ext cx="85767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ja" sz="1200" u="sng">
                <a:solidFill>
                  <a:schemeClr val="dk2"/>
                </a:solidFill>
              </a:rPr>
              <a:t>研究者 発注依頼済み 決裁者 発注承認済み サプライヤーのメッセージ画面</a:t>
            </a:r>
            <a:endParaRPr sz="1200" u="sng">
              <a:solidFill>
                <a:schemeClr val="dk2"/>
              </a:solidFill>
            </a:endParaRPr>
          </a:p>
          <a:p>
            <a:pPr indent="0" lvl="0" marL="0" rtl="0" algn="l">
              <a:spcBef>
                <a:spcPts val="0"/>
              </a:spcBef>
              <a:spcAft>
                <a:spcPts val="0"/>
              </a:spcAft>
              <a:buClr>
                <a:schemeClr val="dk1"/>
              </a:buClr>
              <a:buSzPts val="1100"/>
              <a:buFont typeface="Arial"/>
              <a:buNone/>
            </a:pPr>
            <a:r>
              <a:rPr lang="ja" sz="1200">
                <a:solidFill>
                  <a:srgbClr val="FF0000"/>
                </a:solidFill>
              </a:rPr>
              <a:t>修正案❶</a:t>
            </a:r>
            <a:endParaRPr sz="1200">
              <a:solidFill>
                <a:schemeClr val="dk2"/>
              </a:solidFill>
            </a:endParaRPr>
          </a:p>
        </p:txBody>
      </p:sp>
      <p:sp>
        <p:nvSpPr>
          <p:cNvPr id="2980" name="Google Shape;2980;p154"/>
          <p:cNvSpPr txBox="1"/>
          <p:nvPr/>
        </p:nvSpPr>
        <p:spPr>
          <a:xfrm>
            <a:off x="4728775" y="935000"/>
            <a:ext cx="4064100" cy="109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ja" sz="1000">
                <a:solidFill>
                  <a:schemeClr val="dk1"/>
                </a:solidFill>
              </a:rPr>
              <a:t>・管理者の承認前なので「この注文を　approve　decline」のメッセージは削除</a:t>
            </a:r>
            <a:endParaRPr sz="1000">
              <a:solidFill>
                <a:schemeClr val="dk1"/>
              </a:solidFill>
            </a:endParaRPr>
          </a:p>
          <a:p>
            <a:pPr indent="0" lvl="0" marL="0" rtl="0" algn="l">
              <a:spcBef>
                <a:spcPts val="0"/>
              </a:spcBef>
              <a:spcAft>
                <a:spcPts val="0"/>
              </a:spcAft>
              <a:buNone/>
            </a:pPr>
            <a:r>
              <a:rPr lang="ja" sz="1000">
                <a:solidFill>
                  <a:schemeClr val="dk1"/>
                </a:solidFill>
              </a:rPr>
              <a:t>・ステータス「In progress」→「Estimate」に変更</a:t>
            </a:r>
            <a:endParaRPr sz="1000">
              <a:solidFill>
                <a:schemeClr val="dk1"/>
              </a:solidFill>
            </a:endParaRPr>
          </a:p>
          <a:p>
            <a:pPr indent="0" lvl="0" marL="0" rtl="0" algn="l">
              <a:spcBef>
                <a:spcPts val="0"/>
              </a:spcBef>
              <a:spcAft>
                <a:spcPts val="0"/>
              </a:spcAft>
              <a:buNone/>
            </a:pPr>
            <a:r>
              <a:rPr lang="ja" sz="1000">
                <a:solidFill>
                  <a:schemeClr val="dk1"/>
                </a:solidFill>
              </a:rPr>
              <a:t>・管理者の承認前なので「File status」の「In progress」の「approve」を削除</a:t>
            </a:r>
            <a:endParaRPr sz="1000">
              <a:solidFill>
                <a:schemeClr val="dk1"/>
              </a:solidFill>
            </a:endParaRPr>
          </a:p>
          <a:p>
            <a:pPr indent="0" lvl="0" marL="0" rtl="0" algn="l">
              <a:spcBef>
                <a:spcPts val="0"/>
              </a:spcBef>
              <a:spcAft>
                <a:spcPts val="0"/>
              </a:spcAft>
              <a:buNone/>
            </a:pPr>
            <a:r>
              <a:rPr lang="ja" sz="1000">
                <a:solidFill>
                  <a:schemeClr val="dk1"/>
                </a:solidFill>
              </a:rPr>
              <a:t>・declineクリック後は</a:t>
            </a:r>
            <a:r>
              <a:rPr lang="ja" sz="1000" u="sng">
                <a:solidFill>
                  <a:schemeClr val="hlink"/>
                </a:solidFill>
                <a:hlinkClick action="ppaction://hlinksldjump" r:id="rId4"/>
              </a:rPr>
              <a:t>200ページ</a:t>
            </a:r>
            <a:r>
              <a:rPr lang="ja" sz="1000">
                <a:solidFill>
                  <a:schemeClr val="dk1"/>
                </a:solidFill>
              </a:rPr>
              <a:t>以降と同様。</a:t>
            </a:r>
            <a:endParaRPr sz="1000">
              <a:solidFill>
                <a:schemeClr val="dk1"/>
              </a:solidFill>
            </a:endParaRPr>
          </a:p>
        </p:txBody>
      </p:sp>
      <p:sp>
        <p:nvSpPr>
          <p:cNvPr id="2981" name="Google Shape;2981;p154"/>
          <p:cNvSpPr/>
          <p:nvPr/>
        </p:nvSpPr>
        <p:spPr>
          <a:xfrm>
            <a:off x="3600525" y="1035350"/>
            <a:ext cx="725700" cy="3816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2982" name="Google Shape;2982;p154"/>
          <p:cNvPicPr preferRelativeResize="0"/>
          <p:nvPr/>
        </p:nvPicPr>
        <p:blipFill>
          <a:blip r:embed="rId5">
            <a:alphaModFix/>
          </a:blip>
          <a:stretch>
            <a:fillRect/>
          </a:stretch>
        </p:blipFill>
        <p:spPr>
          <a:xfrm>
            <a:off x="5002280" y="2179525"/>
            <a:ext cx="3704045" cy="1937436"/>
          </a:xfrm>
          <a:prstGeom prst="rect">
            <a:avLst/>
          </a:prstGeom>
          <a:noFill/>
          <a:ln>
            <a:noFill/>
          </a:ln>
        </p:spPr>
      </p:pic>
      <p:cxnSp>
        <p:nvCxnSpPr>
          <p:cNvPr id="2983" name="Google Shape;2983;p154"/>
          <p:cNvCxnSpPr>
            <a:stCxn id="2984" idx="2"/>
          </p:cNvCxnSpPr>
          <p:nvPr/>
        </p:nvCxnSpPr>
        <p:spPr>
          <a:xfrm>
            <a:off x="559575" y="1510125"/>
            <a:ext cx="4308900" cy="1056600"/>
          </a:xfrm>
          <a:prstGeom prst="straightConnector1">
            <a:avLst/>
          </a:prstGeom>
          <a:noFill/>
          <a:ln cap="flat" cmpd="sng" w="9525">
            <a:solidFill>
              <a:srgbClr val="595959"/>
            </a:solidFill>
            <a:prstDash val="solid"/>
            <a:round/>
            <a:headEnd len="med" w="med" type="none"/>
            <a:tailEnd len="med" w="med" type="triangle"/>
          </a:ln>
        </p:spPr>
      </p:cxnSp>
      <p:grpSp>
        <p:nvGrpSpPr>
          <p:cNvPr id="2985" name="Google Shape;2985;p154"/>
          <p:cNvGrpSpPr/>
          <p:nvPr/>
        </p:nvGrpSpPr>
        <p:grpSpPr>
          <a:xfrm>
            <a:off x="5207825" y="3773893"/>
            <a:ext cx="309250" cy="114576"/>
            <a:chOff x="1627542" y="1980597"/>
            <a:chExt cx="2956500" cy="183000"/>
          </a:xfrm>
        </p:grpSpPr>
        <p:cxnSp>
          <p:nvCxnSpPr>
            <p:cNvPr id="2986" name="Google Shape;2986;p154"/>
            <p:cNvCxnSpPr/>
            <p:nvPr/>
          </p:nvCxnSpPr>
          <p:spPr>
            <a:xfrm>
              <a:off x="1627542" y="1980597"/>
              <a:ext cx="2956500" cy="183000"/>
            </a:xfrm>
            <a:prstGeom prst="straightConnector1">
              <a:avLst/>
            </a:prstGeom>
            <a:noFill/>
            <a:ln cap="flat" cmpd="sng" w="9525">
              <a:solidFill>
                <a:srgbClr val="FF0000"/>
              </a:solidFill>
              <a:prstDash val="solid"/>
              <a:round/>
              <a:headEnd len="med" w="med" type="none"/>
              <a:tailEnd len="med" w="med" type="none"/>
            </a:ln>
          </p:spPr>
        </p:cxnSp>
        <p:cxnSp>
          <p:nvCxnSpPr>
            <p:cNvPr id="2987" name="Google Shape;2987;p154"/>
            <p:cNvCxnSpPr/>
            <p:nvPr/>
          </p:nvCxnSpPr>
          <p:spPr>
            <a:xfrm flipH="1" rot="10800000">
              <a:off x="1627542" y="1980597"/>
              <a:ext cx="2956500" cy="183000"/>
            </a:xfrm>
            <a:prstGeom prst="straightConnector1">
              <a:avLst/>
            </a:prstGeom>
            <a:noFill/>
            <a:ln cap="flat" cmpd="sng" w="9525">
              <a:solidFill>
                <a:srgbClr val="FF0000"/>
              </a:solidFill>
              <a:prstDash val="solid"/>
              <a:round/>
              <a:headEnd len="med" w="med" type="none"/>
              <a:tailEnd len="med" w="med" type="none"/>
            </a:ln>
          </p:spPr>
        </p:cxnSp>
      </p:grpSp>
      <p:sp>
        <p:nvSpPr>
          <p:cNvPr id="2988" name="Google Shape;2988;p154"/>
          <p:cNvSpPr/>
          <p:nvPr/>
        </p:nvSpPr>
        <p:spPr>
          <a:xfrm>
            <a:off x="748179" y="1317775"/>
            <a:ext cx="784500" cy="122700"/>
          </a:xfrm>
          <a:prstGeom prst="rect">
            <a:avLst/>
          </a:prstGeom>
          <a:solidFill>
            <a:srgbClr val="F6F6F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984" name="Google Shape;2984;p154"/>
          <p:cNvSpPr/>
          <p:nvPr/>
        </p:nvSpPr>
        <p:spPr>
          <a:xfrm>
            <a:off x="273375" y="1161825"/>
            <a:ext cx="572400" cy="3483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nvGrpSpPr>
          <p:cNvPr id="2989" name="Google Shape;2989;p154"/>
          <p:cNvGrpSpPr/>
          <p:nvPr/>
        </p:nvGrpSpPr>
        <p:grpSpPr>
          <a:xfrm>
            <a:off x="845767" y="2712919"/>
            <a:ext cx="241546" cy="114576"/>
            <a:chOff x="1627542" y="1980597"/>
            <a:chExt cx="2956500" cy="183000"/>
          </a:xfrm>
        </p:grpSpPr>
        <p:cxnSp>
          <p:nvCxnSpPr>
            <p:cNvPr id="2990" name="Google Shape;2990;p154"/>
            <p:cNvCxnSpPr/>
            <p:nvPr/>
          </p:nvCxnSpPr>
          <p:spPr>
            <a:xfrm>
              <a:off x="1627542" y="1980597"/>
              <a:ext cx="2956500" cy="183000"/>
            </a:xfrm>
            <a:prstGeom prst="straightConnector1">
              <a:avLst/>
            </a:prstGeom>
            <a:noFill/>
            <a:ln cap="flat" cmpd="sng" w="9525">
              <a:solidFill>
                <a:srgbClr val="FF0000"/>
              </a:solidFill>
              <a:prstDash val="solid"/>
              <a:round/>
              <a:headEnd len="med" w="med" type="none"/>
              <a:tailEnd len="med" w="med" type="none"/>
            </a:ln>
          </p:spPr>
        </p:cxnSp>
        <p:cxnSp>
          <p:nvCxnSpPr>
            <p:cNvPr id="2991" name="Google Shape;2991;p154"/>
            <p:cNvCxnSpPr/>
            <p:nvPr/>
          </p:nvCxnSpPr>
          <p:spPr>
            <a:xfrm flipH="1" rot="10800000">
              <a:off x="1627542" y="1980597"/>
              <a:ext cx="2956500" cy="183000"/>
            </a:xfrm>
            <a:prstGeom prst="straightConnector1">
              <a:avLst/>
            </a:prstGeom>
            <a:noFill/>
            <a:ln cap="flat" cmpd="sng" w="9525">
              <a:solidFill>
                <a:srgbClr val="FF0000"/>
              </a:solidFill>
              <a:prstDash val="solid"/>
              <a:round/>
              <a:headEnd len="med" w="med" type="none"/>
              <a:tailEnd len="med" w="med" type="none"/>
            </a:ln>
          </p:spPr>
        </p:cxnSp>
      </p:grpSp>
      <p:pic>
        <p:nvPicPr>
          <p:cNvPr id="2992" name="Google Shape;2992;p154"/>
          <p:cNvPicPr preferRelativeResize="0"/>
          <p:nvPr/>
        </p:nvPicPr>
        <p:blipFill>
          <a:blip r:embed="rId6">
            <a:alphaModFix/>
          </a:blip>
          <a:stretch>
            <a:fillRect/>
          </a:stretch>
        </p:blipFill>
        <p:spPr>
          <a:xfrm>
            <a:off x="367300" y="3559025"/>
            <a:ext cx="1459625" cy="1456525"/>
          </a:xfrm>
          <a:prstGeom prst="rect">
            <a:avLst/>
          </a:prstGeom>
          <a:noFill/>
          <a:ln>
            <a:noFill/>
          </a:ln>
        </p:spPr>
      </p:pic>
      <p:sp>
        <p:nvSpPr>
          <p:cNvPr id="2993" name="Google Shape;2993;p154"/>
          <p:cNvSpPr txBox="1"/>
          <p:nvPr/>
        </p:nvSpPr>
        <p:spPr>
          <a:xfrm>
            <a:off x="334377" y="3271300"/>
            <a:ext cx="14595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 sz="700">
                <a:solidFill>
                  <a:schemeClr val="dk1"/>
                </a:solidFill>
              </a:rPr>
              <a:t>辞退用のフォームが立ち上がる</a:t>
            </a:r>
            <a:endParaRPr sz="700"/>
          </a:p>
        </p:txBody>
      </p:sp>
      <p:cxnSp>
        <p:nvCxnSpPr>
          <p:cNvPr id="2994" name="Google Shape;2994;p154"/>
          <p:cNvCxnSpPr>
            <a:endCxn id="2995" idx="1"/>
          </p:cNvCxnSpPr>
          <p:nvPr/>
        </p:nvCxnSpPr>
        <p:spPr>
          <a:xfrm flipH="1" rot="10800000">
            <a:off x="1058876" y="3982815"/>
            <a:ext cx="1233900" cy="690000"/>
          </a:xfrm>
          <a:prstGeom prst="straightConnector1">
            <a:avLst/>
          </a:prstGeom>
          <a:noFill/>
          <a:ln cap="flat" cmpd="sng" w="9525">
            <a:solidFill>
              <a:srgbClr val="595959"/>
            </a:solidFill>
            <a:prstDash val="solid"/>
            <a:round/>
            <a:headEnd len="med" w="med" type="none"/>
            <a:tailEnd len="med" w="med" type="triangle"/>
          </a:ln>
        </p:spPr>
      </p:cxnSp>
      <p:pic>
        <p:nvPicPr>
          <p:cNvPr id="2995" name="Google Shape;2995;p154"/>
          <p:cNvPicPr preferRelativeResize="0"/>
          <p:nvPr/>
        </p:nvPicPr>
        <p:blipFill>
          <a:blip r:embed="rId7">
            <a:alphaModFix/>
          </a:blip>
          <a:stretch>
            <a:fillRect/>
          </a:stretch>
        </p:blipFill>
        <p:spPr>
          <a:xfrm>
            <a:off x="2292776" y="3612940"/>
            <a:ext cx="2000624" cy="739750"/>
          </a:xfrm>
          <a:prstGeom prst="rect">
            <a:avLst/>
          </a:prstGeom>
          <a:noFill/>
          <a:ln>
            <a:noFill/>
          </a:ln>
          <a:effectLst>
            <a:outerShdw blurRad="57150" rotWithShape="0" algn="bl" dir="5400000" dist="19050">
              <a:srgbClr val="000000">
                <a:alpha val="50000"/>
              </a:srgbClr>
            </a:outerShdw>
          </a:effectLst>
        </p:spPr>
      </p:pic>
      <p:cxnSp>
        <p:nvCxnSpPr>
          <p:cNvPr id="2996" name="Google Shape;2996;p154"/>
          <p:cNvCxnSpPr>
            <a:endCxn id="2993" idx="0"/>
          </p:cNvCxnSpPr>
          <p:nvPr/>
        </p:nvCxnSpPr>
        <p:spPr>
          <a:xfrm flipH="1">
            <a:off x="1064127" y="2870800"/>
            <a:ext cx="191400" cy="400500"/>
          </a:xfrm>
          <a:prstGeom prst="straightConnector1">
            <a:avLst/>
          </a:prstGeom>
          <a:noFill/>
          <a:ln cap="flat" cmpd="sng" w="9525">
            <a:solidFill>
              <a:srgbClr val="595959"/>
            </a:solidFill>
            <a:prstDash val="solid"/>
            <a:round/>
            <a:headEnd len="med" w="med" type="none"/>
            <a:tailEnd len="med" w="med" type="triangle"/>
          </a:ln>
        </p:spPr>
      </p:cxnSp>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0" name="Shape 3000"/>
        <p:cNvGrpSpPr/>
        <p:nvPr/>
      </p:nvGrpSpPr>
      <p:grpSpPr>
        <a:xfrm>
          <a:off x="0" y="0"/>
          <a:ext cx="0" cy="0"/>
          <a:chOff x="0" y="0"/>
          <a:chExt cx="0" cy="0"/>
        </a:xfrm>
      </p:grpSpPr>
      <p:pic>
        <p:nvPicPr>
          <p:cNvPr id="3001" name="Google Shape;3001;p155"/>
          <p:cNvPicPr preferRelativeResize="0"/>
          <p:nvPr/>
        </p:nvPicPr>
        <p:blipFill rotWithShape="1">
          <a:blip r:embed="rId3">
            <a:alphaModFix/>
          </a:blip>
          <a:srcRect b="0" l="12265" r="0" t="0"/>
          <a:stretch/>
        </p:blipFill>
        <p:spPr>
          <a:xfrm>
            <a:off x="215550" y="1116200"/>
            <a:ext cx="4156575" cy="1174594"/>
          </a:xfrm>
          <a:prstGeom prst="rect">
            <a:avLst/>
          </a:prstGeom>
          <a:noFill/>
          <a:ln>
            <a:noFill/>
          </a:ln>
          <a:effectLst>
            <a:outerShdw blurRad="57150" rotWithShape="0" algn="bl" dir="5400000" dist="19050">
              <a:srgbClr val="000000">
                <a:alpha val="50000"/>
              </a:srgbClr>
            </a:outerShdw>
          </a:effectLst>
        </p:spPr>
      </p:pic>
      <p:sp>
        <p:nvSpPr>
          <p:cNvPr id="3002" name="Google Shape;3002;p155"/>
          <p:cNvSpPr txBox="1"/>
          <p:nvPr/>
        </p:nvSpPr>
        <p:spPr>
          <a:xfrm>
            <a:off x="8403350" y="4767275"/>
            <a:ext cx="620100" cy="273900"/>
          </a:xfrm>
          <a:prstGeom prst="rect">
            <a:avLst/>
          </a:prstGeom>
          <a:noFill/>
          <a:ln>
            <a:noFill/>
          </a:ln>
        </p:spPr>
        <p:txBody>
          <a:bodyPr anchorCtr="0" anchor="ctr" bIns="34275" lIns="68575" spcFirstLastPara="1" rIns="68575" wrap="square" tIns="34275">
            <a:noAutofit/>
          </a:bodyPr>
          <a:lstStyle/>
          <a:p>
            <a:pPr indent="0" lvl="0" marL="0" marR="0" rtl="0" algn="r">
              <a:spcBef>
                <a:spcPts val="0"/>
              </a:spcBef>
              <a:spcAft>
                <a:spcPts val="0"/>
              </a:spcAft>
              <a:buNone/>
            </a:pPr>
            <a:fld id="{00000000-1234-1234-1234-123412341234}" type="slidenum">
              <a:rPr lang="ja" sz="900">
                <a:solidFill>
                  <a:srgbClr val="888888"/>
                </a:solidFill>
                <a:latin typeface="Arial"/>
                <a:ea typeface="Arial"/>
                <a:cs typeface="Arial"/>
                <a:sym typeface="Arial"/>
              </a:rPr>
              <a:t>‹#›</a:t>
            </a:fld>
            <a:endParaRPr sz="900">
              <a:solidFill>
                <a:srgbClr val="888888"/>
              </a:solidFill>
              <a:latin typeface="Arial"/>
              <a:ea typeface="Arial"/>
              <a:cs typeface="Arial"/>
              <a:sym typeface="Arial"/>
            </a:endParaRPr>
          </a:p>
        </p:txBody>
      </p:sp>
      <p:sp>
        <p:nvSpPr>
          <p:cNvPr id="3003" name="Google Shape;3003;p155"/>
          <p:cNvSpPr/>
          <p:nvPr/>
        </p:nvSpPr>
        <p:spPr>
          <a:xfrm>
            <a:off x="0" y="0"/>
            <a:ext cx="9144000" cy="435600"/>
          </a:xfrm>
          <a:prstGeom prst="rect">
            <a:avLst/>
          </a:prstGeom>
          <a:gradFill>
            <a:gsLst>
              <a:gs pos="0">
                <a:srgbClr val="424242"/>
              </a:gs>
              <a:gs pos="100000">
                <a:srgbClr val="010101"/>
              </a:gs>
            </a:gsLst>
            <a:lin ang="540001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004" name="Google Shape;3004;p155"/>
          <p:cNvSpPr txBox="1"/>
          <p:nvPr/>
        </p:nvSpPr>
        <p:spPr>
          <a:xfrm>
            <a:off x="139875" y="80850"/>
            <a:ext cx="7724400" cy="273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dk1"/>
              </a:buClr>
              <a:buFont typeface="Arial"/>
              <a:buNone/>
            </a:pPr>
            <a:r>
              <a:rPr b="1" lang="ja">
                <a:solidFill>
                  <a:schemeClr val="lt1"/>
                </a:solidFill>
              </a:rPr>
              <a:t>研究者（決裁者アカウント）が研究者の発注を承認3.1 Admin1</a:t>
            </a:r>
            <a:endParaRPr b="1">
              <a:solidFill>
                <a:schemeClr val="lt1"/>
              </a:solidFill>
            </a:endParaRPr>
          </a:p>
          <a:p>
            <a:pPr indent="0" lvl="0" marL="0" rtl="0" algn="l">
              <a:spcBef>
                <a:spcPts val="0"/>
              </a:spcBef>
              <a:spcAft>
                <a:spcPts val="0"/>
              </a:spcAft>
              <a:buClr>
                <a:schemeClr val="dk1"/>
              </a:buClr>
              <a:buFont typeface="Arial"/>
              <a:buNone/>
            </a:pPr>
            <a:r>
              <a:t/>
            </a:r>
            <a:endParaRPr b="1">
              <a:solidFill>
                <a:schemeClr val="lt1"/>
              </a:solidFill>
            </a:endParaRPr>
          </a:p>
        </p:txBody>
      </p:sp>
      <p:sp>
        <p:nvSpPr>
          <p:cNvPr id="3005" name="Google Shape;3005;p155"/>
          <p:cNvSpPr txBox="1"/>
          <p:nvPr/>
        </p:nvSpPr>
        <p:spPr>
          <a:xfrm>
            <a:off x="139875" y="458425"/>
            <a:ext cx="85767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 sz="1200" u="sng">
                <a:solidFill>
                  <a:schemeClr val="dk2"/>
                </a:solidFill>
              </a:rPr>
              <a:t>研究者 発注依頼済み 決裁者 発注承認済み 管理画面 商談管理の一覧</a:t>
            </a:r>
            <a:endParaRPr sz="1200" u="sng">
              <a:solidFill>
                <a:schemeClr val="dk2"/>
              </a:solidFill>
            </a:endParaRPr>
          </a:p>
          <a:p>
            <a:pPr indent="0" lvl="0" marL="0" rtl="0" algn="l">
              <a:spcBef>
                <a:spcPts val="0"/>
              </a:spcBef>
              <a:spcAft>
                <a:spcPts val="0"/>
              </a:spcAft>
              <a:buNone/>
            </a:pPr>
            <a:r>
              <a:rPr lang="ja" sz="1200">
                <a:solidFill>
                  <a:schemeClr val="dk2"/>
                </a:solidFill>
              </a:rPr>
              <a:t>現状</a:t>
            </a:r>
            <a:endParaRPr sz="1200">
              <a:solidFill>
                <a:schemeClr val="dk2"/>
              </a:solidFill>
            </a:endParaRPr>
          </a:p>
        </p:txBody>
      </p:sp>
      <p:sp>
        <p:nvSpPr>
          <p:cNvPr id="3006" name="Google Shape;3006;p155"/>
          <p:cNvSpPr txBox="1"/>
          <p:nvPr/>
        </p:nvSpPr>
        <p:spPr>
          <a:xfrm>
            <a:off x="185500" y="1795625"/>
            <a:ext cx="291000" cy="111300"/>
          </a:xfrm>
          <a:prstGeom prst="rect">
            <a:avLst/>
          </a:prstGeom>
          <a:noFill/>
          <a:ln>
            <a:noFill/>
          </a:ln>
        </p:spPr>
        <p:txBody>
          <a:bodyPr anchorCtr="0" anchor="t" bIns="91425" lIns="91425" spcFirstLastPara="1" rIns="91425" wrap="square" tIns="91425">
            <a:noAutofit/>
          </a:bodyPr>
          <a:lstStyle/>
          <a:p>
            <a:pPr indent="0" lvl="0" marL="0" rtl="0" algn="ctr">
              <a:lnSpc>
                <a:spcPct val="10000"/>
              </a:lnSpc>
              <a:spcBef>
                <a:spcPts val="0"/>
              </a:spcBef>
              <a:spcAft>
                <a:spcPts val="0"/>
              </a:spcAft>
              <a:buNone/>
            </a:pPr>
            <a:r>
              <a:rPr lang="ja" sz="1100">
                <a:solidFill>
                  <a:srgbClr val="F37C53"/>
                </a:solidFill>
              </a:rPr>
              <a:t>❶</a:t>
            </a:r>
            <a:endParaRPr sz="1100">
              <a:solidFill>
                <a:srgbClr val="F37C53"/>
              </a:solidFill>
            </a:endParaRPr>
          </a:p>
        </p:txBody>
      </p:sp>
      <p:sp>
        <p:nvSpPr>
          <p:cNvPr id="3007" name="Google Shape;3007;p155"/>
          <p:cNvSpPr txBox="1"/>
          <p:nvPr/>
        </p:nvSpPr>
        <p:spPr>
          <a:xfrm>
            <a:off x="608925" y="1795625"/>
            <a:ext cx="291000" cy="1113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1100">
                <a:solidFill>
                  <a:srgbClr val="F37C53"/>
                </a:solidFill>
              </a:rPr>
              <a:t>❷</a:t>
            </a:r>
            <a:endParaRPr sz="1100">
              <a:solidFill>
                <a:srgbClr val="F37C53"/>
              </a:solidFill>
            </a:endParaRPr>
          </a:p>
        </p:txBody>
      </p:sp>
      <p:sp>
        <p:nvSpPr>
          <p:cNvPr id="3008" name="Google Shape;3008;p155"/>
          <p:cNvSpPr txBox="1"/>
          <p:nvPr/>
        </p:nvSpPr>
        <p:spPr>
          <a:xfrm>
            <a:off x="1837600" y="1795625"/>
            <a:ext cx="291000" cy="1113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1100">
                <a:solidFill>
                  <a:srgbClr val="F37C53"/>
                </a:solidFill>
              </a:rPr>
              <a:t>❹</a:t>
            </a:r>
            <a:endParaRPr sz="1100">
              <a:solidFill>
                <a:srgbClr val="F37C53"/>
              </a:solidFill>
            </a:endParaRPr>
          </a:p>
        </p:txBody>
      </p:sp>
      <p:sp>
        <p:nvSpPr>
          <p:cNvPr id="3009" name="Google Shape;3009;p155"/>
          <p:cNvSpPr txBox="1"/>
          <p:nvPr/>
        </p:nvSpPr>
        <p:spPr>
          <a:xfrm>
            <a:off x="1151950" y="1795625"/>
            <a:ext cx="291000" cy="1113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1100">
                <a:solidFill>
                  <a:srgbClr val="F37C53"/>
                </a:solidFill>
              </a:rPr>
              <a:t>❸</a:t>
            </a:r>
            <a:endParaRPr sz="1100">
              <a:solidFill>
                <a:srgbClr val="F37C53"/>
              </a:solidFill>
            </a:endParaRPr>
          </a:p>
        </p:txBody>
      </p:sp>
      <p:sp>
        <p:nvSpPr>
          <p:cNvPr id="3010" name="Google Shape;3010;p155"/>
          <p:cNvSpPr txBox="1"/>
          <p:nvPr/>
        </p:nvSpPr>
        <p:spPr>
          <a:xfrm>
            <a:off x="4978250" y="1160000"/>
            <a:ext cx="3399900" cy="2016900"/>
          </a:xfrm>
          <a:prstGeom prst="rect">
            <a:avLst/>
          </a:prstGeom>
          <a:noFill/>
          <a:ln cap="flat" cmpd="sng" w="19050">
            <a:solidFill>
              <a:srgbClr val="4A86E8"/>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ja" sz="1200">
                <a:solidFill>
                  <a:srgbClr val="F37C53"/>
                </a:solidFill>
              </a:rPr>
              <a:t>❶</a:t>
            </a:r>
            <a:r>
              <a:rPr lang="ja" sz="1200">
                <a:solidFill>
                  <a:srgbClr val="595959"/>
                </a:solidFill>
              </a:rPr>
              <a:t>　</a:t>
            </a:r>
            <a:r>
              <a:rPr lang="ja" sz="1200">
                <a:solidFill>
                  <a:srgbClr val="000000"/>
                </a:solidFill>
              </a:rPr>
              <a:t>商談ID</a:t>
            </a:r>
            <a:endParaRPr sz="1200">
              <a:solidFill>
                <a:srgbClr val="000000"/>
              </a:solidFill>
            </a:endParaRPr>
          </a:p>
          <a:p>
            <a:pPr indent="0" lvl="0" marL="0" rtl="0" algn="l">
              <a:spcBef>
                <a:spcPts val="0"/>
              </a:spcBef>
              <a:spcAft>
                <a:spcPts val="0"/>
              </a:spcAft>
              <a:buNone/>
            </a:pPr>
            <a:r>
              <a:rPr lang="ja" sz="1200">
                <a:solidFill>
                  <a:srgbClr val="F37C53"/>
                </a:solidFill>
              </a:rPr>
              <a:t>❷</a:t>
            </a:r>
            <a:r>
              <a:rPr lang="ja" sz="1200">
                <a:solidFill>
                  <a:srgbClr val="595959"/>
                </a:solidFill>
              </a:rPr>
              <a:t>　</a:t>
            </a:r>
            <a:r>
              <a:rPr lang="ja" sz="1200">
                <a:solidFill>
                  <a:srgbClr val="000000"/>
                </a:solidFill>
              </a:rPr>
              <a:t>研究者</a:t>
            </a:r>
            <a:endParaRPr sz="1200">
              <a:solidFill>
                <a:srgbClr val="000000"/>
              </a:solidFill>
            </a:endParaRPr>
          </a:p>
          <a:p>
            <a:pPr indent="0" lvl="0" marL="0" rtl="0" algn="l">
              <a:spcBef>
                <a:spcPts val="0"/>
              </a:spcBef>
              <a:spcAft>
                <a:spcPts val="0"/>
              </a:spcAft>
              <a:buNone/>
            </a:pPr>
            <a:r>
              <a:rPr lang="ja" sz="1200">
                <a:solidFill>
                  <a:srgbClr val="F37C53"/>
                </a:solidFill>
              </a:rPr>
              <a:t>❸　</a:t>
            </a:r>
            <a:r>
              <a:rPr lang="ja" sz="1200">
                <a:solidFill>
                  <a:srgbClr val="000000"/>
                </a:solidFill>
              </a:rPr>
              <a:t>サプライヤー</a:t>
            </a:r>
            <a:endParaRPr sz="1200">
              <a:solidFill>
                <a:srgbClr val="000000"/>
              </a:solidFill>
            </a:endParaRPr>
          </a:p>
          <a:p>
            <a:pPr indent="0" lvl="0" marL="0" rtl="0" algn="l">
              <a:spcBef>
                <a:spcPts val="0"/>
              </a:spcBef>
              <a:spcAft>
                <a:spcPts val="0"/>
              </a:spcAft>
              <a:buNone/>
            </a:pPr>
            <a:r>
              <a:rPr lang="ja" sz="1200">
                <a:solidFill>
                  <a:srgbClr val="F37C53"/>
                </a:solidFill>
              </a:rPr>
              <a:t>❹　</a:t>
            </a:r>
            <a:r>
              <a:rPr lang="ja" sz="1200">
                <a:solidFill>
                  <a:srgbClr val="000000"/>
                </a:solidFill>
              </a:rPr>
              <a:t>案件名</a:t>
            </a:r>
            <a:endParaRPr sz="1200">
              <a:solidFill>
                <a:srgbClr val="000000"/>
              </a:solidFill>
            </a:endParaRPr>
          </a:p>
          <a:p>
            <a:pPr indent="0" lvl="0" marL="0" rtl="0" algn="l">
              <a:spcBef>
                <a:spcPts val="0"/>
              </a:spcBef>
              <a:spcAft>
                <a:spcPts val="0"/>
              </a:spcAft>
              <a:buClr>
                <a:srgbClr val="000000"/>
              </a:buClr>
              <a:buSzPts val="1100"/>
              <a:buFont typeface="Arial"/>
              <a:buNone/>
            </a:pPr>
            <a:r>
              <a:rPr lang="ja" sz="1200">
                <a:solidFill>
                  <a:srgbClr val="F37C53"/>
                </a:solidFill>
              </a:rPr>
              <a:t>❺　</a:t>
            </a:r>
            <a:r>
              <a:rPr lang="ja" sz="1200">
                <a:solidFill>
                  <a:srgbClr val="000000"/>
                </a:solidFill>
              </a:rPr>
              <a:t>ステータス</a:t>
            </a:r>
            <a:endParaRPr sz="1200">
              <a:solidFill>
                <a:srgbClr val="000000"/>
              </a:solidFill>
            </a:endParaRPr>
          </a:p>
          <a:p>
            <a:pPr indent="0" lvl="0" marL="0" rtl="0" algn="l">
              <a:spcBef>
                <a:spcPts val="0"/>
              </a:spcBef>
              <a:spcAft>
                <a:spcPts val="0"/>
              </a:spcAft>
              <a:buClr>
                <a:srgbClr val="000000"/>
              </a:buClr>
              <a:buSzPts val="1100"/>
              <a:buFont typeface="Arial"/>
              <a:buNone/>
            </a:pPr>
            <a:r>
              <a:rPr lang="ja" sz="1200">
                <a:solidFill>
                  <a:srgbClr val="F37C53"/>
                </a:solidFill>
              </a:rPr>
              <a:t>❻　</a:t>
            </a:r>
            <a:r>
              <a:rPr lang="ja" sz="1200">
                <a:solidFill>
                  <a:srgbClr val="000000"/>
                </a:solidFill>
              </a:rPr>
              <a:t>更新日時</a:t>
            </a:r>
            <a:endParaRPr sz="1200">
              <a:solidFill>
                <a:srgbClr val="000000"/>
              </a:solidFill>
            </a:endParaRPr>
          </a:p>
          <a:p>
            <a:pPr indent="0" lvl="0" marL="0" rtl="0" algn="l">
              <a:spcBef>
                <a:spcPts val="0"/>
              </a:spcBef>
              <a:spcAft>
                <a:spcPts val="0"/>
              </a:spcAft>
              <a:buClr>
                <a:srgbClr val="000000"/>
              </a:buClr>
              <a:buSzPts val="1100"/>
              <a:buFont typeface="Arial"/>
              <a:buNone/>
            </a:pPr>
            <a:r>
              <a:rPr lang="ja" sz="1200">
                <a:solidFill>
                  <a:srgbClr val="F37C53"/>
                </a:solidFill>
              </a:rPr>
              <a:t>❼　</a:t>
            </a:r>
            <a:r>
              <a:rPr lang="ja" sz="1200">
                <a:solidFill>
                  <a:srgbClr val="000000"/>
                </a:solidFill>
              </a:rPr>
              <a:t>ファイル・ステータス</a:t>
            </a:r>
            <a:endParaRPr sz="1200">
              <a:solidFill>
                <a:srgbClr val="000000"/>
              </a:solidFill>
            </a:endParaRPr>
          </a:p>
          <a:p>
            <a:pPr indent="0" lvl="0" marL="0" rtl="0" algn="l">
              <a:spcBef>
                <a:spcPts val="0"/>
              </a:spcBef>
              <a:spcAft>
                <a:spcPts val="0"/>
              </a:spcAft>
              <a:buClr>
                <a:srgbClr val="000000"/>
              </a:buClr>
              <a:buSzPts val="1100"/>
              <a:buFont typeface="Arial"/>
              <a:buNone/>
            </a:pPr>
            <a:r>
              <a:rPr lang="ja" sz="1200">
                <a:solidFill>
                  <a:srgbClr val="F37C53"/>
                </a:solidFill>
              </a:rPr>
              <a:t>❽　</a:t>
            </a:r>
            <a:r>
              <a:rPr lang="ja" sz="1200">
                <a:solidFill>
                  <a:srgbClr val="000000"/>
                </a:solidFill>
              </a:rPr>
              <a:t>メッセージ</a:t>
            </a:r>
            <a:endParaRPr sz="1200">
              <a:solidFill>
                <a:srgbClr val="000000"/>
              </a:solidFill>
            </a:endParaRPr>
          </a:p>
          <a:p>
            <a:pPr indent="0" lvl="0" marL="0" rtl="0" algn="l">
              <a:spcBef>
                <a:spcPts val="0"/>
              </a:spcBef>
              <a:spcAft>
                <a:spcPts val="0"/>
              </a:spcAft>
              <a:buClr>
                <a:srgbClr val="000000"/>
              </a:buClr>
              <a:buSzPts val="1100"/>
              <a:buFont typeface="Arial"/>
              <a:buNone/>
            </a:pPr>
            <a:r>
              <a:rPr lang="ja" sz="1200">
                <a:solidFill>
                  <a:srgbClr val="F37C53"/>
                </a:solidFill>
              </a:rPr>
              <a:t>❾　</a:t>
            </a:r>
            <a:r>
              <a:rPr lang="ja" sz="1200">
                <a:solidFill>
                  <a:srgbClr val="000000"/>
                </a:solidFill>
              </a:rPr>
              <a:t>編集</a:t>
            </a:r>
            <a:endParaRPr sz="1200">
              <a:solidFill>
                <a:srgbClr val="000000"/>
              </a:solidFill>
            </a:endParaRPr>
          </a:p>
          <a:p>
            <a:pPr indent="0" lvl="0" marL="0" rtl="0" algn="l">
              <a:spcBef>
                <a:spcPts val="0"/>
              </a:spcBef>
              <a:spcAft>
                <a:spcPts val="0"/>
              </a:spcAft>
              <a:buClr>
                <a:srgbClr val="000000"/>
              </a:buClr>
              <a:buSzPts val="1100"/>
              <a:buFont typeface="Arial"/>
              <a:buNone/>
            </a:pPr>
            <a:r>
              <a:rPr lang="ja" sz="1200">
                <a:solidFill>
                  <a:srgbClr val="F37C53"/>
                </a:solidFill>
              </a:rPr>
              <a:t>❿　</a:t>
            </a:r>
            <a:r>
              <a:rPr lang="ja" sz="1200">
                <a:solidFill>
                  <a:srgbClr val="000000"/>
                </a:solidFill>
              </a:rPr>
              <a:t>削除</a:t>
            </a:r>
            <a:endParaRPr sz="1200">
              <a:solidFill>
                <a:srgbClr val="000000"/>
              </a:solidFill>
            </a:endParaRPr>
          </a:p>
        </p:txBody>
      </p:sp>
      <p:sp>
        <p:nvSpPr>
          <p:cNvPr id="3011" name="Google Shape;3011;p155"/>
          <p:cNvSpPr txBox="1"/>
          <p:nvPr/>
        </p:nvSpPr>
        <p:spPr>
          <a:xfrm>
            <a:off x="2523250" y="1795625"/>
            <a:ext cx="291000" cy="1113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1100">
                <a:solidFill>
                  <a:srgbClr val="F37C53"/>
                </a:solidFill>
              </a:rPr>
              <a:t>❺</a:t>
            </a:r>
            <a:endParaRPr sz="1100">
              <a:solidFill>
                <a:srgbClr val="F37C53"/>
              </a:solidFill>
            </a:endParaRPr>
          </a:p>
        </p:txBody>
      </p:sp>
      <p:sp>
        <p:nvSpPr>
          <p:cNvPr id="3012" name="Google Shape;3012;p155"/>
          <p:cNvSpPr txBox="1"/>
          <p:nvPr/>
        </p:nvSpPr>
        <p:spPr>
          <a:xfrm>
            <a:off x="2814250" y="1795625"/>
            <a:ext cx="291000" cy="1113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1100">
                <a:solidFill>
                  <a:srgbClr val="F37C53"/>
                </a:solidFill>
              </a:rPr>
              <a:t>❻</a:t>
            </a:r>
            <a:endParaRPr sz="1100">
              <a:solidFill>
                <a:srgbClr val="F37C53"/>
              </a:solidFill>
            </a:endParaRPr>
          </a:p>
        </p:txBody>
      </p:sp>
      <p:sp>
        <p:nvSpPr>
          <p:cNvPr id="3013" name="Google Shape;3013;p155"/>
          <p:cNvSpPr txBox="1"/>
          <p:nvPr/>
        </p:nvSpPr>
        <p:spPr>
          <a:xfrm>
            <a:off x="3273750" y="1795625"/>
            <a:ext cx="291000" cy="1113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1100">
                <a:solidFill>
                  <a:srgbClr val="F37C53"/>
                </a:solidFill>
              </a:rPr>
              <a:t>❼</a:t>
            </a:r>
            <a:endParaRPr sz="1100">
              <a:solidFill>
                <a:srgbClr val="F37C53"/>
              </a:solidFill>
            </a:endParaRPr>
          </a:p>
        </p:txBody>
      </p:sp>
      <p:sp>
        <p:nvSpPr>
          <p:cNvPr id="3014" name="Google Shape;3014;p155"/>
          <p:cNvSpPr txBox="1"/>
          <p:nvPr/>
        </p:nvSpPr>
        <p:spPr>
          <a:xfrm>
            <a:off x="3602000" y="1795625"/>
            <a:ext cx="291000" cy="1113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1100">
                <a:solidFill>
                  <a:srgbClr val="F37C53"/>
                </a:solidFill>
              </a:rPr>
              <a:t>❽</a:t>
            </a:r>
            <a:endParaRPr sz="1100">
              <a:solidFill>
                <a:srgbClr val="F37C53"/>
              </a:solidFill>
            </a:endParaRPr>
          </a:p>
        </p:txBody>
      </p:sp>
      <p:sp>
        <p:nvSpPr>
          <p:cNvPr id="3015" name="Google Shape;3015;p155"/>
          <p:cNvSpPr txBox="1"/>
          <p:nvPr/>
        </p:nvSpPr>
        <p:spPr>
          <a:xfrm>
            <a:off x="3896250" y="1795625"/>
            <a:ext cx="291000" cy="1113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1100">
                <a:solidFill>
                  <a:srgbClr val="F37C53"/>
                </a:solidFill>
              </a:rPr>
              <a:t>❾</a:t>
            </a:r>
            <a:endParaRPr sz="1100">
              <a:solidFill>
                <a:srgbClr val="F37C53"/>
              </a:solidFill>
            </a:endParaRPr>
          </a:p>
        </p:txBody>
      </p:sp>
      <p:sp>
        <p:nvSpPr>
          <p:cNvPr id="3016" name="Google Shape;3016;p155"/>
          <p:cNvSpPr txBox="1"/>
          <p:nvPr/>
        </p:nvSpPr>
        <p:spPr>
          <a:xfrm>
            <a:off x="4158325" y="1795625"/>
            <a:ext cx="291000" cy="1113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1100">
                <a:solidFill>
                  <a:srgbClr val="F37C53"/>
                </a:solidFill>
              </a:rPr>
              <a:t>❿</a:t>
            </a:r>
            <a:endParaRPr sz="1100">
              <a:solidFill>
                <a:srgbClr val="F37C53"/>
              </a:solidFill>
            </a:endParaRPr>
          </a:p>
        </p:txBody>
      </p:sp>
      <p:sp>
        <p:nvSpPr>
          <p:cNvPr id="3017" name="Google Shape;3017;p155"/>
          <p:cNvSpPr txBox="1"/>
          <p:nvPr/>
        </p:nvSpPr>
        <p:spPr>
          <a:xfrm>
            <a:off x="4825850" y="3671625"/>
            <a:ext cx="35022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 sz="1000">
                <a:solidFill>
                  <a:srgbClr val="000000"/>
                </a:solidFill>
              </a:rPr>
              <a:t>項目に変更がないか確認　</a:t>
            </a:r>
            <a:endParaRPr sz="1000">
              <a:solidFill>
                <a:srgbClr val="000000"/>
              </a:solidFill>
            </a:endParaRPr>
          </a:p>
        </p:txBody>
      </p:sp>
      <p:sp>
        <p:nvSpPr>
          <p:cNvPr id="3018" name="Google Shape;3018;p155"/>
          <p:cNvSpPr/>
          <p:nvPr/>
        </p:nvSpPr>
        <p:spPr>
          <a:xfrm>
            <a:off x="2561350" y="2118175"/>
            <a:ext cx="322500" cy="2136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3019" name="Google Shape;3019;p155"/>
          <p:cNvCxnSpPr/>
          <p:nvPr/>
        </p:nvCxnSpPr>
        <p:spPr>
          <a:xfrm flipH="1">
            <a:off x="1960300" y="2394475"/>
            <a:ext cx="771000" cy="226800"/>
          </a:xfrm>
          <a:prstGeom prst="straightConnector1">
            <a:avLst/>
          </a:prstGeom>
          <a:noFill/>
          <a:ln cap="flat" cmpd="sng" w="9525">
            <a:solidFill>
              <a:srgbClr val="595959"/>
            </a:solidFill>
            <a:prstDash val="solid"/>
            <a:round/>
            <a:headEnd len="med" w="med" type="none"/>
            <a:tailEnd len="med" w="med" type="triangle"/>
          </a:ln>
        </p:spPr>
      </p:cxnSp>
      <p:pic>
        <p:nvPicPr>
          <p:cNvPr id="3020" name="Google Shape;3020;p155"/>
          <p:cNvPicPr preferRelativeResize="0"/>
          <p:nvPr/>
        </p:nvPicPr>
        <p:blipFill>
          <a:blip r:embed="rId4">
            <a:alphaModFix/>
          </a:blip>
          <a:stretch>
            <a:fillRect/>
          </a:stretch>
        </p:blipFill>
        <p:spPr>
          <a:xfrm>
            <a:off x="257225" y="2690025"/>
            <a:ext cx="1767850" cy="1258470"/>
          </a:xfrm>
          <a:prstGeom prst="rect">
            <a:avLst/>
          </a:prstGeom>
          <a:noFill/>
          <a:ln>
            <a:noFill/>
          </a:ln>
        </p:spPr>
      </p:pic>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4" name="Shape 3024"/>
        <p:cNvGrpSpPr/>
        <p:nvPr/>
      </p:nvGrpSpPr>
      <p:grpSpPr>
        <a:xfrm>
          <a:off x="0" y="0"/>
          <a:ext cx="0" cy="0"/>
          <a:chOff x="0" y="0"/>
          <a:chExt cx="0" cy="0"/>
        </a:xfrm>
      </p:grpSpPr>
      <p:sp>
        <p:nvSpPr>
          <p:cNvPr id="3025" name="Google Shape;3025;p156"/>
          <p:cNvSpPr txBox="1"/>
          <p:nvPr/>
        </p:nvSpPr>
        <p:spPr>
          <a:xfrm>
            <a:off x="8403350" y="4767275"/>
            <a:ext cx="620100" cy="273900"/>
          </a:xfrm>
          <a:prstGeom prst="rect">
            <a:avLst/>
          </a:prstGeom>
          <a:noFill/>
          <a:ln>
            <a:noFill/>
          </a:ln>
        </p:spPr>
        <p:txBody>
          <a:bodyPr anchorCtr="0" anchor="ctr" bIns="34275" lIns="68575" spcFirstLastPara="1" rIns="68575" wrap="square" tIns="34275">
            <a:noAutofit/>
          </a:bodyPr>
          <a:lstStyle/>
          <a:p>
            <a:pPr indent="0" lvl="0" marL="0" marR="0" rtl="0" algn="r">
              <a:spcBef>
                <a:spcPts val="0"/>
              </a:spcBef>
              <a:spcAft>
                <a:spcPts val="0"/>
              </a:spcAft>
              <a:buNone/>
            </a:pPr>
            <a:fld id="{00000000-1234-1234-1234-123412341234}" type="slidenum">
              <a:rPr lang="ja" sz="900">
                <a:solidFill>
                  <a:srgbClr val="888888"/>
                </a:solidFill>
                <a:latin typeface="Arial"/>
                <a:ea typeface="Arial"/>
                <a:cs typeface="Arial"/>
                <a:sym typeface="Arial"/>
              </a:rPr>
              <a:t>‹#›</a:t>
            </a:fld>
            <a:endParaRPr sz="900">
              <a:solidFill>
                <a:srgbClr val="888888"/>
              </a:solidFill>
              <a:latin typeface="Arial"/>
              <a:ea typeface="Arial"/>
              <a:cs typeface="Arial"/>
              <a:sym typeface="Arial"/>
            </a:endParaRPr>
          </a:p>
        </p:txBody>
      </p:sp>
      <p:sp>
        <p:nvSpPr>
          <p:cNvPr id="3026" name="Google Shape;3026;p156"/>
          <p:cNvSpPr/>
          <p:nvPr/>
        </p:nvSpPr>
        <p:spPr>
          <a:xfrm>
            <a:off x="0" y="0"/>
            <a:ext cx="9144000" cy="435600"/>
          </a:xfrm>
          <a:prstGeom prst="rect">
            <a:avLst/>
          </a:prstGeom>
          <a:gradFill>
            <a:gsLst>
              <a:gs pos="0">
                <a:srgbClr val="424242"/>
              </a:gs>
              <a:gs pos="100000">
                <a:srgbClr val="010101"/>
              </a:gs>
            </a:gsLst>
            <a:lin ang="540001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027" name="Google Shape;3027;p156"/>
          <p:cNvSpPr txBox="1"/>
          <p:nvPr/>
        </p:nvSpPr>
        <p:spPr>
          <a:xfrm>
            <a:off x="139875" y="80850"/>
            <a:ext cx="7724400" cy="273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dk1"/>
              </a:buClr>
              <a:buFont typeface="Arial"/>
              <a:buNone/>
            </a:pPr>
            <a:r>
              <a:rPr b="1" lang="ja">
                <a:solidFill>
                  <a:schemeClr val="lt1"/>
                </a:solidFill>
              </a:rPr>
              <a:t>研究者（決裁者アカウント）が研究者の発注を承認3.1 Admin1</a:t>
            </a:r>
            <a:endParaRPr b="1">
              <a:solidFill>
                <a:schemeClr val="lt1"/>
              </a:solidFill>
            </a:endParaRPr>
          </a:p>
          <a:p>
            <a:pPr indent="0" lvl="0" marL="0" rtl="0" algn="l">
              <a:spcBef>
                <a:spcPts val="0"/>
              </a:spcBef>
              <a:spcAft>
                <a:spcPts val="0"/>
              </a:spcAft>
              <a:buClr>
                <a:schemeClr val="dk1"/>
              </a:buClr>
              <a:buFont typeface="Arial"/>
              <a:buNone/>
            </a:pPr>
            <a:r>
              <a:t/>
            </a:r>
            <a:endParaRPr b="1">
              <a:solidFill>
                <a:schemeClr val="lt1"/>
              </a:solidFill>
            </a:endParaRPr>
          </a:p>
        </p:txBody>
      </p:sp>
      <p:sp>
        <p:nvSpPr>
          <p:cNvPr id="3028" name="Google Shape;3028;p156"/>
          <p:cNvSpPr txBox="1"/>
          <p:nvPr/>
        </p:nvSpPr>
        <p:spPr>
          <a:xfrm>
            <a:off x="139875" y="458425"/>
            <a:ext cx="85767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 sz="1200" u="sng">
                <a:solidFill>
                  <a:schemeClr val="dk2"/>
                </a:solidFill>
              </a:rPr>
              <a:t>研究者 発注依頼済み 決裁者 発注承認済み 管理画面 商談管理の一覧</a:t>
            </a:r>
            <a:endParaRPr sz="1200" u="sng">
              <a:solidFill>
                <a:schemeClr val="dk2"/>
              </a:solidFill>
            </a:endParaRPr>
          </a:p>
          <a:p>
            <a:pPr indent="0" lvl="0" marL="0" rtl="0" algn="l">
              <a:spcBef>
                <a:spcPts val="0"/>
              </a:spcBef>
              <a:spcAft>
                <a:spcPts val="0"/>
              </a:spcAft>
              <a:buNone/>
            </a:pPr>
            <a:r>
              <a:rPr lang="ja" sz="1200">
                <a:solidFill>
                  <a:srgbClr val="FF0000"/>
                </a:solidFill>
              </a:rPr>
              <a:t>修正案❶</a:t>
            </a:r>
            <a:endParaRPr sz="1200">
              <a:solidFill>
                <a:schemeClr val="dk2"/>
              </a:solidFill>
            </a:endParaRPr>
          </a:p>
        </p:txBody>
      </p:sp>
      <p:sp>
        <p:nvSpPr>
          <p:cNvPr id="3029" name="Google Shape;3029;p156"/>
          <p:cNvSpPr txBox="1"/>
          <p:nvPr/>
        </p:nvSpPr>
        <p:spPr>
          <a:xfrm>
            <a:off x="4825850" y="1183475"/>
            <a:ext cx="35022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 sz="1000"/>
              <a:t>変更なし</a:t>
            </a:r>
            <a:endParaRPr sz="1000">
              <a:solidFill>
                <a:srgbClr val="000000"/>
              </a:solidFill>
            </a:endParaRPr>
          </a:p>
        </p:txBody>
      </p:sp>
      <p:pic>
        <p:nvPicPr>
          <p:cNvPr id="3030" name="Google Shape;3030;p156"/>
          <p:cNvPicPr preferRelativeResize="0"/>
          <p:nvPr/>
        </p:nvPicPr>
        <p:blipFill rotWithShape="1">
          <a:blip r:embed="rId3">
            <a:alphaModFix/>
          </a:blip>
          <a:srcRect b="0" l="12265" r="0" t="0"/>
          <a:stretch/>
        </p:blipFill>
        <p:spPr>
          <a:xfrm>
            <a:off x="215550" y="1116200"/>
            <a:ext cx="4156575" cy="1174594"/>
          </a:xfrm>
          <a:prstGeom prst="rect">
            <a:avLst/>
          </a:prstGeom>
          <a:noFill/>
          <a:ln>
            <a:noFill/>
          </a:ln>
          <a:effectLst>
            <a:outerShdw blurRad="57150" rotWithShape="0" algn="bl" dir="5400000" dist="19050">
              <a:srgbClr val="000000">
                <a:alpha val="50000"/>
              </a:srgbClr>
            </a:outerShdw>
          </a:effectLst>
        </p:spPr>
      </p:pic>
      <p:sp>
        <p:nvSpPr>
          <p:cNvPr id="3031" name="Google Shape;3031;p156"/>
          <p:cNvSpPr txBox="1"/>
          <p:nvPr/>
        </p:nvSpPr>
        <p:spPr>
          <a:xfrm>
            <a:off x="185500" y="1795625"/>
            <a:ext cx="291000" cy="111300"/>
          </a:xfrm>
          <a:prstGeom prst="rect">
            <a:avLst/>
          </a:prstGeom>
          <a:noFill/>
          <a:ln>
            <a:noFill/>
          </a:ln>
        </p:spPr>
        <p:txBody>
          <a:bodyPr anchorCtr="0" anchor="t" bIns="91425" lIns="91425" spcFirstLastPara="1" rIns="91425" wrap="square" tIns="91425">
            <a:noAutofit/>
          </a:bodyPr>
          <a:lstStyle/>
          <a:p>
            <a:pPr indent="0" lvl="0" marL="0" rtl="0" algn="ctr">
              <a:lnSpc>
                <a:spcPct val="10000"/>
              </a:lnSpc>
              <a:spcBef>
                <a:spcPts val="0"/>
              </a:spcBef>
              <a:spcAft>
                <a:spcPts val="0"/>
              </a:spcAft>
              <a:buNone/>
            </a:pPr>
            <a:r>
              <a:rPr lang="ja" sz="1100">
                <a:solidFill>
                  <a:srgbClr val="F37C53"/>
                </a:solidFill>
              </a:rPr>
              <a:t>❶</a:t>
            </a:r>
            <a:endParaRPr sz="1100">
              <a:solidFill>
                <a:srgbClr val="F37C53"/>
              </a:solidFill>
            </a:endParaRPr>
          </a:p>
        </p:txBody>
      </p:sp>
      <p:sp>
        <p:nvSpPr>
          <p:cNvPr id="3032" name="Google Shape;3032;p156"/>
          <p:cNvSpPr txBox="1"/>
          <p:nvPr/>
        </p:nvSpPr>
        <p:spPr>
          <a:xfrm>
            <a:off x="608925" y="1795625"/>
            <a:ext cx="291000" cy="1113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1100">
                <a:solidFill>
                  <a:srgbClr val="F37C53"/>
                </a:solidFill>
              </a:rPr>
              <a:t>❷</a:t>
            </a:r>
            <a:endParaRPr sz="1100">
              <a:solidFill>
                <a:srgbClr val="F37C53"/>
              </a:solidFill>
            </a:endParaRPr>
          </a:p>
        </p:txBody>
      </p:sp>
      <p:sp>
        <p:nvSpPr>
          <p:cNvPr id="3033" name="Google Shape;3033;p156"/>
          <p:cNvSpPr txBox="1"/>
          <p:nvPr/>
        </p:nvSpPr>
        <p:spPr>
          <a:xfrm>
            <a:off x="1837600" y="1795625"/>
            <a:ext cx="291000" cy="1113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1100">
                <a:solidFill>
                  <a:srgbClr val="F37C53"/>
                </a:solidFill>
              </a:rPr>
              <a:t>❹</a:t>
            </a:r>
            <a:endParaRPr sz="1100">
              <a:solidFill>
                <a:srgbClr val="F37C53"/>
              </a:solidFill>
            </a:endParaRPr>
          </a:p>
        </p:txBody>
      </p:sp>
      <p:sp>
        <p:nvSpPr>
          <p:cNvPr id="3034" name="Google Shape;3034;p156"/>
          <p:cNvSpPr txBox="1"/>
          <p:nvPr/>
        </p:nvSpPr>
        <p:spPr>
          <a:xfrm>
            <a:off x="1151950" y="1795625"/>
            <a:ext cx="291000" cy="1113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1100">
                <a:solidFill>
                  <a:srgbClr val="F37C53"/>
                </a:solidFill>
              </a:rPr>
              <a:t>❸</a:t>
            </a:r>
            <a:endParaRPr sz="1100">
              <a:solidFill>
                <a:srgbClr val="F37C53"/>
              </a:solidFill>
            </a:endParaRPr>
          </a:p>
        </p:txBody>
      </p:sp>
      <p:sp>
        <p:nvSpPr>
          <p:cNvPr id="3035" name="Google Shape;3035;p156"/>
          <p:cNvSpPr txBox="1"/>
          <p:nvPr/>
        </p:nvSpPr>
        <p:spPr>
          <a:xfrm>
            <a:off x="2523250" y="1795625"/>
            <a:ext cx="291000" cy="1113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1100">
                <a:solidFill>
                  <a:srgbClr val="F37C53"/>
                </a:solidFill>
              </a:rPr>
              <a:t>❺</a:t>
            </a:r>
            <a:endParaRPr sz="1100">
              <a:solidFill>
                <a:srgbClr val="F37C53"/>
              </a:solidFill>
            </a:endParaRPr>
          </a:p>
        </p:txBody>
      </p:sp>
      <p:sp>
        <p:nvSpPr>
          <p:cNvPr id="3036" name="Google Shape;3036;p156"/>
          <p:cNvSpPr txBox="1"/>
          <p:nvPr/>
        </p:nvSpPr>
        <p:spPr>
          <a:xfrm>
            <a:off x="2814250" y="1795625"/>
            <a:ext cx="291000" cy="1113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1100">
                <a:solidFill>
                  <a:srgbClr val="F37C53"/>
                </a:solidFill>
              </a:rPr>
              <a:t>❻</a:t>
            </a:r>
            <a:endParaRPr sz="1100">
              <a:solidFill>
                <a:srgbClr val="F37C53"/>
              </a:solidFill>
            </a:endParaRPr>
          </a:p>
        </p:txBody>
      </p:sp>
      <p:sp>
        <p:nvSpPr>
          <p:cNvPr id="3037" name="Google Shape;3037;p156"/>
          <p:cNvSpPr txBox="1"/>
          <p:nvPr/>
        </p:nvSpPr>
        <p:spPr>
          <a:xfrm>
            <a:off x="3273750" y="1795625"/>
            <a:ext cx="291000" cy="1113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1100">
                <a:solidFill>
                  <a:srgbClr val="F37C53"/>
                </a:solidFill>
              </a:rPr>
              <a:t>❼</a:t>
            </a:r>
            <a:endParaRPr sz="1100">
              <a:solidFill>
                <a:srgbClr val="F37C53"/>
              </a:solidFill>
            </a:endParaRPr>
          </a:p>
        </p:txBody>
      </p:sp>
      <p:sp>
        <p:nvSpPr>
          <p:cNvPr id="3038" name="Google Shape;3038;p156"/>
          <p:cNvSpPr/>
          <p:nvPr/>
        </p:nvSpPr>
        <p:spPr>
          <a:xfrm>
            <a:off x="2561350" y="2118175"/>
            <a:ext cx="322500" cy="2136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3039" name="Google Shape;3039;p156"/>
          <p:cNvCxnSpPr/>
          <p:nvPr/>
        </p:nvCxnSpPr>
        <p:spPr>
          <a:xfrm flipH="1">
            <a:off x="1960300" y="2394475"/>
            <a:ext cx="771000" cy="226800"/>
          </a:xfrm>
          <a:prstGeom prst="straightConnector1">
            <a:avLst/>
          </a:prstGeom>
          <a:noFill/>
          <a:ln cap="flat" cmpd="sng" w="9525">
            <a:solidFill>
              <a:srgbClr val="595959"/>
            </a:solidFill>
            <a:prstDash val="solid"/>
            <a:round/>
            <a:headEnd len="med" w="med" type="none"/>
            <a:tailEnd len="med" w="med" type="triangle"/>
          </a:ln>
        </p:spPr>
      </p:cxnSp>
      <p:pic>
        <p:nvPicPr>
          <p:cNvPr id="3040" name="Google Shape;3040;p156"/>
          <p:cNvPicPr preferRelativeResize="0"/>
          <p:nvPr/>
        </p:nvPicPr>
        <p:blipFill>
          <a:blip r:embed="rId4">
            <a:alphaModFix/>
          </a:blip>
          <a:stretch>
            <a:fillRect/>
          </a:stretch>
        </p:blipFill>
        <p:spPr>
          <a:xfrm>
            <a:off x="257225" y="2690025"/>
            <a:ext cx="1767850" cy="1258470"/>
          </a:xfrm>
          <a:prstGeom prst="rect">
            <a:avLst/>
          </a:prstGeom>
          <a:noFill/>
          <a:ln>
            <a:noFill/>
          </a:ln>
        </p:spPr>
      </p:pic>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4" name="Shape 3044"/>
        <p:cNvGrpSpPr/>
        <p:nvPr/>
      </p:nvGrpSpPr>
      <p:grpSpPr>
        <a:xfrm>
          <a:off x="0" y="0"/>
          <a:ext cx="0" cy="0"/>
          <a:chOff x="0" y="0"/>
          <a:chExt cx="0" cy="0"/>
        </a:xfrm>
      </p:grpSpPr>
      <p:pic>
        <p:nvPicPr>
          <p:cNvPr id="3045" name="Google Shape;3045;p157"/>
          <p:cNvPicPr preferRelativeResize="0"/>
          <p:nvPr/>
        </p:nvPicPr>
        <p:blipFill>
          <a:blip r:embed="rId3">
            <a:alphaModFix/>
          </a:blip>
          <a:stretch>
            <a:fillRect/>
          </a:stretch>
        </p:blipFill>
        <p:spPr>
          <a:xfrm>
            <a:off x="215550" y="1116200"/>
            <a:ext cx="4156574" cy="3022494"/>
          </a:xfrm>
          <a:prstGeom prst="rect">
            <a:avLst/>
          </a:prstGeom>
          <a:noFill/>
          <a:ln>
            <a:noFill/>
          </a:ln>
          <a:effectLst>
            <a:outerShdw blurRad="57150" rotWithShape="0" algn="bl" dir="5400000" dist="19050">
              <a:srgbClr val="000000">
                <a:alpha val="50000"/>
              </a:srgbClr>
            </a:outerShdw>
          </a:effectLst>
        </p:spPr>
      </p:pic>
      <p:sp>
        <p:nvSpPr>
          <p:cNvPr id="3046" name="Google Shape;3046;p157"/>
          <p:cNvSpPr txBox="1"/>
          <p:nvPr/>
        </p:nvSpPr>
        <p:spPr>
          <a:xfrm>
            <a:off x="8403350" y="4767275"/>
            <a:ext cx="620100" cy="273900"/>
          </a:xfrm>
          <a:prstGeom prst="rect">
            <a:avLst/>
          </a:prstGeom>
          <a:noFill/>
          <a:ln>
            <a:noFill/>
          </a:ln>
        </p:spPr>
        <p:txBody>
          <a:bodyPr anchorCtr="0" anchor="ctr" bIns="34275" lIns="68575" spcFirstLastPara="1" rIns="68575" wrap="square" tIns="34275">
            <a:noAutofit/>
          </a:bodyPr>
          <a:lstStyle/>
          <a:p>
            <a:pPr indent="0" lvl="0" marL="0" marR="0" rtl="0" algn="r">
              <a:spcBef>
                <a:spcPts val="0"/>
              </a:spcBef>
              <a:spcAft>
                <a:spcPts val="0"/>
              </a:spcAft>
              <a:buNone/>
            </a:pPr>
            <a:fld id="{00000000-1234-1234-1234-123412341234}" type="slidenum">
              <a:rPr lang="ja" sz="900">
                <a:solidFill>
                  <a:srgbClr val="888888"/>
                </a:solidFill>
                <a:latin typeface="Arial"/>
                <a:ea typeface="Arial"/>
                <a:cs typeface="Arial"/>
                <a:sym typeface="Arial"/>
              </a:rPr>
              <a:t>‹#›</a:t>
            </a:fld>
            <a:endParaRPr sz="900">
              <a:solidFill>
                <a:srgbClr val="888888"/>
              </a:solidFill>
              <a:latin typeface="Arial"/>
              <a:ea typeface="Arial"/>
              <a:cs typeface="Arial"/>
              <a:sym typeface="Arial"/>
            </a:endParaRPr>
          </a:p>
        </p:txBody>
      </p:sp>
      <p:sp>
        <p:nvSpPr>
          <p:cNvPr id="3047" name="Google Shape;3047;p157"/>
          <p:cNvSpPr/>
          <p:nvPr/>
        </p:nvSpPr>
        <p:spPr>
          <a:xfrm>
            <a:off x="0" y="0"/>
            <a:ext cx="9144000" cy="435600"/>
          </a:xfrm>
          <a:prstGeom prst="rect">
            <a:avLst/>
          </a:prstGeom>
          <a:gradFill>
            <a:gsLst>
              <a:gs pos="0">
                <a:srgbClr val="424242"/>
              </a:gs>
              <a:gs pos="100000">
                <a:srgbClr val="010101"/>
              </a:gs>
            </a:gsLst>
            <a:lin ang="540001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048" name="Google Shape;3048;p157"/>
          <p:cNvSpPr txBox="1"/>
          <p:nvPr/>
        </p:nvSpPr>
        <p:spPr>
          <a:xfrm>
            <a:off x="139875" y="80850"/>
            <a:ext cx="7724400" cy="273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rgbClr val="000000"/>
              </a:buClr>
              <a:buFont typeface="Arial"/>
              <a:buNone/>
            </a:pPr>
            <a:r>
              <a:rPr b="1" lang="ja">
                <a:solidFill>
                  <a:schemeClr val="lt1"/>
                </a:solidFill>
              </a:rPr>
              <a:t>研究者（決裁者アカウント）が研究者の発注を承認3.1 Admin2</a:t>
            </a:r>
            <a:endParaRPr b="1">
              <a:solidFill>
                <a:schemeClr val="lt1"/>
              </a:solidFill>
            </a:endParaRPr>
          </a:p>
        </p:txBody>
      </p:sp>
      <p:sp>
        <p:nvSpPr>
          <p:cNvPr id="3049" name="Google Shape;3049;p157"/>
          <p:cNvSpPr txBox="1"/>
          <p:nvPr/>
        </p:nvSpPr>
        <p:spPr>
          <a:xfrm>
            <a:off x="139875" y="458425"/>
            <a:ext cx="87747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 sz="1200" u="sng">
                <a:solidFill>
                  <a:schemeClr val="dk2"/>
                </a:solidFill>
              </a:rPr>
              <a:t>研究者 発注依頼済み 決裁者 発注承認済み 管理画面 商談情報管理の画面</a:t>
            </a:r>
            <a:br>
              <a:rPr lang="ja" sz="1200" u="sng">
                <a:solidFill>
                  <a:schemeClr val="dk2"/>
                </a:solidFill>
              </a:rPr>
            </a:br>
            <a:r>
              <a:rPr lang="ja" sz="1200">
                <a:solidFill>
                  <a:schemeClr val="dk2"/>
                </a:solidFill>
              </a:rPr>
              <a:t>現状</a:t>
            </a:r>
            <a:endParaRPr sz="1200">
              <a:solidFill>
                <a:schemeClr val="dk2"/>
              </a:solidFill>
            </a:endParaRPr>
          </a:p>
        </p:txBody>
      </p:sp>
      <p:sp>
        <p:nvSpPr>
          <p:cNvPr id="3050" name="Google Shape;3050;p157"/>
          <p:cNvSpPr txBox="1"/>
          <p:nvPr/>
        </p:nvSpPr>
        <p:spPr>
          <a:xfrm>
            <a:off x="4800025" y="3935350"/>
            <a:ext cx="35022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 sz="1000">
                <a:solidFill>
                  <a:srgbClr val="000000"/>
                </a:solidFill>
              </a:rPr>
              <a:t>項目に変更がないか確認　</a:t>
            </a:r>
            <a:endParaRPr sz="1000">
              <a:solidFill>
                <a:srgbClr val="000000"/>
              </a:solidFill>
            </a:endParaRPr>
          </a:p>
        </p:txBody>
      </p:sp>
      <p:sp>
        <p:nvSpPr>
          <p:cNvPr id="3051" name="Google Shape;3051;p157"/>
          <p:cNvSpPr txBox="1"/>
          <p:nvPr/>
        </p:nvSpPr>
        <p:spPr>
          <a:xfrm>
            <a:off x="4851175" y="1392200"/>
            <a:ext cx="3796200" cy="2171100"/>
          </a:xfrm>
          <a:prstGeom prst="rect">
            <a:avLst/>
          </a:prstGeom>
          <a:noFill/>
          <a:ln cap="flat" cmpd="sng" w="19050">
            <a:solidFill>
              <a:srgbClr val="4A86E8"/>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ja" sz="1200">
                <a:solidFill>
                  <a:srgbClr val="F37C53"/>
                </a:solidFill>
              </a:rPr>
              <a:t>❶</a:t>
            </a:r>
            <a:r>
              <a:rPr lang="ja" sz="1200">
                <a:solidFill>
                  <a:srgbClr val="595959"/>
                </a:solidFill>
              </a:rPr>
              <a:t>　</a:t>
            </a:r>
            <a:r>
              <a:rPr lang="ja" sz="1200">
                <a:solidFill>
                  <a:srgbClr val="000000"/>
                </a:solidFill>
              </a:rPr>
              <a:t>研究者ID</a:t>
            </a:r>
            <a:endParaRPr sz="1200">
              <a:solidFill>
                <a:srgbClr val="000000"/>
              </a:solidFill>
            </a:endParaRPr>
          </a:p>
          <a:p>
            <a:pPr indent="0" lvl="0" marL="0" rtl="0" algn="l">
              <a:spcBef>
                <a:spcPts val="0"/>
              </a:spcBef>
              <a:spcAft>
                <a:spcPts val="0"/>
              </a:spcAft>
              <a:buNone/>
            </a:pPr>
            <a:r>
              <a:rPr lang="ja" sz="1200">
                <a:solidFill>
                  <a:srgbClr val="F37C53"/>
                </a:solidFill>
              </a:rPr>
              <a:t>❷</a:t>
            </a:r>
            <a:r>
              <a:rPr lang="ja" sz="1200">
                <a:solidFill>
                  <a:srgbClr val="595959"/>
                </a:solidFill>
              </a:rPr>
              <a:t>　</a:t>
            </a:r>
            <a:r>
              <a:rPr lang="ja" sz="1200">
                <a:solidFill>
                  <a:schemeClr val="dk1"/>
                </a:solidFill>
              </a:rPr>
              <a:t>研究者会員ID</a:t>
            </a:r>
            <a:endParaRPr sz="1200">
              <a:solidFill>
                <a:srgbClr val="000000"/>
              </a:solidFill>
            </a:endParaRPr>
          </a:p>
          <a:p>
            <a:pPr indent="0" lvl="0" marL="0" rtl="0" algn="l">
              <a:spcBef>
                <a:spcPts val="0"/>
              </a:spcBef>
              <a:spcAft>
                <a:spcPts val="0"/>
              </a:spcAft>
              <a:buNone/>
            </a:pPr>
            <a:r>
              <a:rPr lang="ja" sz="1200">
                <a:solidFill>
                  <a:srgbClr val="F37C53"/>
                </a:solidFill>
              </a:rPr>
              <a:t>❸　</a:t>
            </a:r>
            <a:r>
              <a:rPr lang="ja" sz="1200">
                <a:solidFill>
                  <a:schemeClr val="dk1"/>
                </a:solidFill>
              </a:rPr>
              <a:t>サプライヤーIDリスト（問い合わせ時）</a:t>
            </a:r>
            <a:endParaRPr sz="1200"/>
          </a:p>
          <a:p>
            <a:pPr indent="0" lvl="0" marL="0" rtl="0" algn="l">
              <a:spcBef>
                <a:spcPts val="0"/>
              </a:spcBef>
              <a:spcAft>
                <a:spcPts val="0"/>
              </a:spcAft>
              <a:buNone/>
            </a:pPr>
            <a:r>
              <a:rPr lang="ja" sz="1200">
                <a:solidFill>
                  <a:srgbClr val="F37C53"/>
                </a:solidFill>
              </a:rPr>
              <a:t>❹　</a:t>
            </a:r>
            <a:r>
              <a:rPr lang="ja" sz="1200">
                <a:solidFill>
                  <a:schemeClr val="dk1"/>
                </a:solidFill>
              </a:rPr>
              <a:t>サプライヤー会員IDリスト（問い合わせ時）</a:t>
            </a:r>
            <a:endParaRPr sz="1200"/>
          </a:p>
          <a:p>
            <a:pPr indent="0" lvl="0" marL="0" rtl="0" algn="l">
              <a:spcBef>
                <a:spcPts val="0"/>
              </a:spcBef>
              <a:spcAft>
                <a:spcPts val="0"/>
              </a:spcAft>
              <a:buNone/>
            </a:pPr>
            <a:r>
              <a:rPr lang="ja" sz="1200">
                <a:solidFill>
                  <a:srgbClr val="F37C53"/>
                </a:solidFill>
              </a:rPr>
              <a:t>❺　</a:t>
            </a:r>
            <a:r>
              <a:rPr lang="ja" sz="1200">
                <a:solidFill>
                  <a:schemeClr val="dk1"/>
                </a:solidFill>
              </a:rPr>
              <a:t>サプライヤー（発注以降）</a:t>
            </a:r>
            <a:endParaRPr sz="1200">
              <a:solidFill>
                <a:schemeClr val="dk1"/>
              </a:solidFill>
            </a:endParaRPr>
          </a:p>
          <a:p>
            <a:pPr indent="0" lvl="0" marL="0" rtl="0" algn="l">
              <a:spcBef>
                <a:spcPts val="0"/>
              </a:spcBef>
              <a:spcAft>
                <a:spcPts val="0"/>
              </a:spcAft>
              <a:buNone/>
            </a:pPr>
            <a:r>
              <a:rPr lang="ja" sz="1200">
                <a:solidFill>
                  <a:srgbClr val="F37C53"/>
                </a:solidFill>
              </a:rPr>
              <a:t>❻　</a:t>
            </a:r>
            <a:r>
              <a:rPr lang="ja" sz="1200"/>
              <a:t>案件名</a:t>
            </a:r>
            <a:endParaRPr sz="1200">
              <a:solidFill>
                <a:srgbClr val="000000"/>
              </a:solidFill>
            </a:endParaRPr>
          </a:p>
          <a:p>
            <a:pPr indent="0" lvl="0" marL="0" rtl="0" algn="l">
              <a:spcBef>
                <a:spcPts val="0"/>
              </a:spcBef>
              <a:spcAft>
                <a:spcPts val="0"/>
              </a:spcAft>
              <a:buNone/>
            </a:pPr>
            <a:r>
              <a:rPr lang="ja" sz="1200">
                <a:solidFill>
                  <a:srgbClr val="F37C53"/>
                </a:solidFill>
              </a:rPr>
              <a:t>❼　</a:t>
            </a:r>
            <a:r>
              <a:rPr lang="ja" sz="1200">
                <a:solidFill>
                  <a:schemeClr val="dk1"/>
                </a:solidFill>
              </a:rPr>
              <a:t>ステータス</a:t>
            </a:r>
            <a:endParaRPr sz="1200">
              <a:solidFill>
                <a:schemeClr val="dk1"/>
              </a:solidFill>
            </a:endParaRPr>
          </a:p>
          <a:p>
            <a:pPr indent="0" lvl="0" marL="0" rtl="0" algn="l">
              <a:spcBef>
                <a:spcPts val="0"/>
              </a:spcBef>
              <a:spcAft>
                <a:spcPts val="0"/>
              </a:spcAft>
              <a:buNone/>
            </a:pPr>
            <a:r>
              <a:rPr lang="ja" sz="1200">
                <a:solidFill>
                  <a:srgbClr val="F37C53"/>
                </a:solidFill>
              </a:rPr>
              <a:t>❽　</a:t>
            </a:r>
            <a:r>
              <a:rPr lang="ja" sz="1200">
                <a:solidFill>
                  <a:schemeClr val="dk1"/>
                </a:solidFill>
              </a:rPr>
              <a:t>登録日時</a:t>
            </a:r>
            <a:endParaRPr sz="1200">
              <a:solidFill>
                <a:schemeClr val="dk1"/>
              </a:solidFill>
            </a:endParaRPr>
          </a:p>
          <a:p>
            <a:pPr indent="0" lvl="0" marL="0" rtl="0" algn="l">
              <a:spcBef>
                <a:spcPts val="0"/>
              </a:spcBef>
              <a:spcAft>
                <a:spcPts val="0"/>
              </a:spcAft>
              <a:buClr>
                <a:schemeClr val="dk1"/>
              </a:buClr>
              <a:buSzPts val="1100"/>
              <a:buFont typeface="Arial"/>
              <a:buNone/>
            </a:pPr>
            <a:r>
              <a:rPr lang="ja" sz="1200">
                <a:solidFill>
                  <a:srgbClr val="F37C53"/>
                </a:solidFill>
              </a:rPr>
              <a:t>❾　</a:t>
            </a:r>
            <a:r>
              <a:rPr lang="ja" sz="1200">
                <a:solidFill>
                  <a:schemeClr val="dk1"/>
                </a:solidFill>
              </a:rPr>
              <a:t>更新日時</a:t>
            </a:r>
            <a:endParaRPr sz="1200">
              <a:solidFill>
                <a:schemeClr val="dk1"/>
              </a:solidFill>
            </a:endParaRPr>
          </a:p>
          <a:p>
            <a:pPr indent="0" lvl="0" marL="0" rtl="0" algn="l">
              <a:spcBef>
                <a:spcPts val="0"/>
              </a:spcBef>
              <a:spcAft>
                <a:spcPts val="0"/>
              </a:spcAft>
              <a:buClr>
                <a:srgbClr val="000000"/>
              </a:buClr>
              <a:buSzPts val="1100"/>
              <a:buFont typeface="Arial"/>
              <a:buNone/>
            </a:pPr>
            <a:r>
              <a:t/>
            </a:r>
            <a:endParaRPr sz="1200">
              <a:solidFill>
                <a:srgbClr val="000000"/>
              </a:solidFill>
            </a:endParaRPr>
          </a:p>
        </p:txBody>
      </p:sp>
      <p:sp>
        <p:nvSpPr>
          <p:cNvPr id="3052" name="Google Shape;3052;p157"/>
          <p:cNvSpPr txBox="1"/>
          <p:nvPr/>
        </p:nvSpPr>
        <p:spPr>
          <a:xfrm>
            <a:off x="925000" y="2063550"/>
            <a:ext cx="291000" cy="111300"/>
          </a:xfrm>
          <a:prstGeom prst="rect">
            <a:avLst/>
          </a:prstGeom>
          <a:noFill/>
          <a:ln>
            <a:noFill/>
          </a:ln>
        </p:spPr>
        <p:txBody>
          <a:bodyPr anchorCtr="0" anchor="t" bIns="91425" lIns="91425" spcFirstLastPara="1" rIns="91425" wrap="square" tIns="91425">
            <a:noAutofit/>
          </a:bodyPr>
          <a:lstStyle/>
          <a:p>
            <a:pPr indent="0" lvl="0" marL="0" rtl="0" algn="ctr">
              <a:lnSpc>
                <a:spcPct val="10000"/>
              </a:lnSpc>
              <a:spcBef>
                <a:spcPts val="0"/>
              </a:spcBef>
              <a:spcAft>
                <a:spcPts val="0"/>
              </a:spcAft>
              <a:buNone/>
            </a:pPr>
            <a:r>
              <a:rPr lang="ja" sz="1100">
                <a:solidFill>
                  <a:srgbClr val="F37C53"/>
                </a:solidFill>
              </a:rPr>
              <a:t>❶</a:t>
            </a:r>
            <a:endParaRPr sz="1100">
              <a:solidFill>
                <a:srgbClr val="F37C53"/>
              </a:solidFill>
            </a:endParaRPr>
          </a:p>
        </p:txBody>
      </p:sp>
      <p:sp>
        <p:nvSpPr>
          <p:cNvPr id="3053" name="Google Shape;3053;p157"/>
          <p:cNvSpPr txBox="1"/>
          <p:nvPr/>
        </p:nvSpPr>
        <p:spPr>
          <a:xfrm>
            <a:off x="925000" y="2226850"/>
            <a:ext cx="291000" cy="1113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1100">
                <a:solidFill>
                  <a:srgbClr val="F37C53"/>
                </a:solidFill>
              </a:rPr>
              <a:t>❷</a:t>
            </a:r>
            <a:endParaRPr sz="1100">
              <a:solidFill>
                <a:srgbClr val="F37C53"/>
              </a:solidFill>
            </a:endParaRPr>
          </a:p>
        </p:txBody>
      </p:sp>
      <p:sp>
        <p:nvSpPr>
          <p:cNvPr id="3054" name="Google Shape;3054;p157"/>
          <p:cNvSpPr txBox="1"/>
          <p:nvPr/>
        </p:nvSpPr>
        <p:spPr>
          <a:xfrm>
            <a:off x="925000" y="2617750"/>
            <a:ext cx="291000" cy="1113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1100">
                <a:solidFill>
                  <a:srgbClr val="F37C53"/>
                </a:solidFill>
              </a:rPr>
              <a:t>❹</a:t>
            </a:r>
            <a:endParaRPr sz="1100">
              <a:solidFill>
                <a:srgbClr val="F37C53"/>
              </a:solidFill>
            </a:endParaRPr>
          </a:p>
        </p:txBody>
      </p:sp>
      <p:sp>
        <p:nvSpPr>
          <p:cNvPr id="3055" name="Google Shape;3055;p157"/>
          <p:cNvSpPr txBox="1"/>
          <p:nvPr/>
        </p:nvSpPr>
        <p:spPr>
          <a:xfrm>
            <a:off x="925000" y="2390162"/>
            <a:ext cx="291000" cy="1113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1100">
                <a:solidFill>
                  <a:srgbClr val="F37C53"/>
                </a:solidFill>
              </a:rPr>
              <a:t>❸</a:t>
            </a:r>
            <a:endParaRPr sz="1100">
              <a:solidFill>
                <a:srgbClr val="F37C53"/>
              </a:solidFill>
            </a:endParaRPr>
          </a:p>
        </p:txBody>
      </p:sp>
      <p:sp>
        <p:nvSpPr>
          <p:cNvPr id="3056" name="Google Shape;3056;p157"/>
          <p:cNvSpPr txBox="1"/>
          <p:nvPr/>
        </p:nvSpPr>
        <p:spPr>
          <a:xfrm>
            <a:off x="925000" y="2845350"/>
            <a:ext cx="291000" cy="1113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1100">
                <a:solidFill>
                  <a:srgbClr val="F37C53"/>
                </a:solidFill>
              </a:rPr>
              <a:t>❺</a:t>
            </a:r>
            <a:endParaRPr sz="1100">
              <a:solidFill>
                <a:srgbClr val="F37C53"/>
              </a:solidFill>
            </a:endParaRPr>
          </a:p>
        </p:txBody>
      </p:sp>
      <p:sp>
        <p:nvSpPr>
          <p:cNvPr id="3057" name="Google Shape;3057;p157"/>
          <p:cNvSpPr txBox="1"/>
          <p:nvPr/>
        </p:nvSpPr>
        <p:spPr>
          <a:xfrm>
            <a:off x="925000" y="3008650"/>
            <a:ext cx="291000" cy="1113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1100">
                <a:solidFill>
                  <a:srgbClr val="F37C53"/>
                </a:solidFill>
              </a:rPr>
              <a:t>❻</a:t>
            </a:r>
            <a:endParaRPr sz="1100">
              <a:solidFill>
                <a:srgbClr val="F37C53"/>
              </a:solidFill>
            </a:endParaRPr>
          </a:p>
        </p:txBody>
      </p:sp>
      <p:sp>
        <p:nvSpPr>
          <p:cNvPr id="3058" name="Google Shape;3058;p157"/>
          <p:cNvSpPr txBox="1"/>
          <p:nvPr/>
        </p:nvSpPr>
        <p:spPr>
          <a:xfrm>
            <a:off x="925000" y="3171950"/>
            <a:ext cx="291000" cy="1113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1100">
                <a:solidFill>
                  <a:srgbClr val="F37C53"/>
                </a:solidFill>
              </a:rPr>
              <a:t>❼</a:t>
            </a:r>
            <a:endParaRPr sz="1100">
              <a:solidFill>
                <a:srgbClr val="F37C53"/>
              </a:solidFill>
            </a:endParaRPr>
          </a:p>
        </p:txBody>
      </p:sp>
      <p:sp>
        <p:nvSpPr>
          <p:cNvPr id="3059" name="Google Shape;3059;p157"/>
          <p:cNvSpPr txBox="1"/>
          <p:nvPr/>
        </p:nvSpPr>
        <p:spPr>
          <a:xfrm>
            <a:off x="925000" y="3349800"/>
            <a:ext cx="291000" cy="1113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1100">
                <a:solidFill>
                  <a:srgbClr val="F37C53"/>
                </a:solidFill>
              </a:rPr>
              <a:t>❽</a:t>
            </a:r>
            <a:endParaRPr sz="1100">
              <a:solidFill>
                <a:srgbClr val="F37C53"/>
              </a:solidFill>
            </a:endParaRPr>
          </a:p>
        </p:txBody>
      </p:sp>
      <p:sp>
        <p:nvSpPr>
          <p:cNvPr id="3060" name="Google Shape;3060;p157"/>
          <p:cNvSpPr txBox="1"/>
          <p:nvPr/>
        </p:nvSpPr>
        <p:spPr>
          <a:xfrm>
            <a:off x="925000" y="3527650"/>
            <a:ext cx="291000" cy="1113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1100">
                <a:solidFill>
                  <a:srgbClr val="F37C53"/>
                </a:solidFill>
              </a:rPr>
              <a:t>❾</a:t>
            </a:r>
            <a:endParaRPr sz="1100">
              <a:solidFill>
                <a:srgbClr val="F37C53"/>
              </a:solidFill>
            </a:endParaRPr>
          </a:p>
        </p:txBody>
      </p:sp>
    </p:spTree>
  </p:cSld>
  <p:clrMapOvr>
    <a:masterClrMapping/>
  </p:clrMapOvr>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4" name="Shape 3064"/>
        <p:cNvGrpSpPr/>
        <p:nvPr/>
      </p:nvGrpSpPr>
      <p:grpSpPr>
        <a:xfrm>
          <a:off x="0" y="0"/>
          <a:ext cx="0" cy="0"/>
          <a:chOff x="0" y="0"/>
          <a:chExt cx="0" cy="0"/>
        </a:xfrm>
      </p:grpSpPr>
      <p:pic>
        <p:nvPicPr>
          <p:cNvPr id="3065" name="Google Shape;3065;p158"/>
          <p:cNvPicPr preferRelativeResize="0"/>
          <p:nvPr/>
        </p:nvPicPr>
        <p:blipFill>
          <a:blip r:embed="rId3">
            <a:alphaModFix/>
          </a:blip>
          <a:stretch>
            <a:fillRect/>
          </a:stretch>
        </p:blipFill>
        <p:spPr>
          <a:xfrm>
            <a:off x="215550" y="1116200"/>
            <a:ext cx="4156574" cy="3022494"/>
          </a:xfrm>
          <a:prstGeom prst="rect">
            <a:avLst/>
          </a:prstGeom>
          <a:noFill/>
          <a:ln>
            <a:noFill/>
          </a:ln>
          <a:effectLst>
            <a:outerShdw blurRad="57150" rotWithShape="0" algn="bl" dir="5400000" dist="19050">
              <a:srgbClr val="000000">
                <a:alpha val="50000"/>
              </a:srgbClr>
            </a:outerShdw>
          </a:effectLst>
        </p:spPr>
      </p:pic>
      <p:sp>
        <p:nvSpPr>
          <p:cNvPr id="3066" name="Google Shape;3066;p158"/>
          <p:cNvSpPr txBox="1"/>
          <p:nvPr/>
        </p:nvSpPr>
        <p:spPr>
          <a:xfrm>
            <a:off x="8403350" y="4767275"/>
            <a:ext cx="620100" cy="273900"/>
          </a:xfrm>
          <a:prstGeom prst="rect">
            <a:avLst/>
          </a:prstGeom>
          <a:noFill/>
          <a:ln>
            <a:noFill/>
          </a:ln>
        </p:spPr>
        <p:txBody>
          <a:bodyPr anchorCtr="0" anchor="ctr" bIns="34275" lIns="68575" spcFirstLastPara="1" rIns="68575" wrap="square" tIns="34275">
            <a:noAutofit/>
          </a:bodyPr>
          <a:lstStyle/>
          <a:p>
            <a:pPr indent="0" lvl="0" marL="0" marR="0" rtl="0" algn="r">
              <a:spcBef>
                <a:spcPts val="0"/>
              </a:spcBef>
              <a:spcAft>
                <a:spcPts val="0"/>
              </a:spcAft>
              <a:buNone/>
            </a:pPr>
            <a:fld id="{00000000-1234-1234-1234-123412341234}" type="slidenum">
              <a:rPr lang="ja" sz="900">
                <a:solidFill>
                  <a:srgbClr val="888888"/>
                </a:solidFill>
                <a:latin typeface="Arial"/>
                <a:ea typeface="Arial"/>
                <a:cs typeface="Arial"/>
                <a:sym typeface="Arial"/>
              </a:rPr>
              <a:t>‹#›</a:t>
            </a:fld>
            <a:endParaRPr sz="900">
              <a:solidFill>
                <a:srgbClr val="888888"/>
              </a:solidFill>
              <a:latin typeface="Arial"/>
              <a:ea typeface="Arial"/>
              <a:cs typeface="Arial"/>
              <a:sym typeface="Arial"/>
            </a:endParaRPr>
          </a:p>
        </p:txBody>
      </p:sp>
      <p:sp>
        <p:nvSpPr>
          <p:cNvPr id="3067" name="Google Shape;3067;p158"/>
          <p:cNvSpPr/>
          <p:nvPr/>
        </p:nvSpPr>
        <p:spPr>
          <a:xfrm>
            <a:off x="0" y="0"/>
            <a:ext cx="9144000" cy="435600"/>
          </a:xfrm>
          <a:prstGeom prst="rect">
            <a:avLst/>
          </a:prstGeom>
          <a:gradFill>
            <a:gsLst>
              <a:gs pos="0">
                <a:srgbClr val="424242"/>
              </a:gs>
              <a:gs pos="100000">
                <a:srgbClr val="010101"/>
              </a:gs>
            </a:gsLst>
            <a:lin ang="540001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068" name="Google Shape;3068;p158"/>
          <p:cNvSpPr txBox="1"/>
          <p:nvPr/>
        </p:nvSpPr>
        <p:spPr>
          <a:xfrm>
            <a:off x="139875" y="80850"/>
            <a:ext cx="7724400" cy="273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rgbClr val="000000"/>
              </a:buClr>
              <a:buFont typeface="Arial"/>
              <a:buNone/>
            </a:pPr>
            <a:r>
              <a:rPr b="1" lang="ja">
                <a:solidFill>
                  <a:schemeClr val="lt1"/>
                </a:solidFill>
              </a:rPr>
              <a:t>研究者（決裁者アカウント）が研究者の発注を承認3.1 Admin2</a:t>
            </a:r>
            <a:endParaRPr b="1">
              <a:solidFill>
                <a:schemeClr val="lt1"/>
              </a:solidFill>
            </a:endParaRPr>
          </a:p>
        </p:txBody>
      </p:sp>
      <p:sp>
        <p:nvSpPr>
          <p:cNvPr id="3069" name="Google Shape;3069;p158"/>
          <p:cNvSpPr txBox="1"/>
          <p:nvPr/>
        </p:nvSpPr>
        <p:spPr>
          <a:xfrm>
            <a:off x="139875" y="458425"/>
            <a:ext cx="87747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 sz="1200" u="sng">
                <a:solidFill>
                  <a:schemeClr val="dk2"/>
                </a:solidFill>
              </a:rPr>
              <a:t>研究者 発注依頼済み 決裁者 発注承認済み 管理画面 商談情報管理の画面</a:t>
            </a:r>
            <a:endParaRPr sz="1200" u="sng">
              <a:solidFill>
                <a:schemeClr val="dk2"/>
              </a:solidFill>
            </a:endParaRPr>
          </a:p>
          <a:p>
            <a:pPr indent="0" lvl="0" marL="0" rtl="0" algn="l">
              <a:spcBef>
                <a:spcPts val="0"/>
              </a:spcBef>
              <a:spcAft>
                <a:spcPts val="0"/>
              </a:spcAft>
              <a:buNone/>
            </a:pPr>
            <a:r>
              <a:rPr lang="ja" sz="1200">
                <a:solidFill>
                  <a:srgbClr val="FF0000"/>
                </a:solidFill>
              </a:rPr>
              <a:t>修正案❶</a:t>
            </a:r>
            <a:endParaRPr sz="1200">
              <a:solidFill>
                <a:schemeClr val="dk2"/>
              </a:solidFill>
            </a:endParaRPr>
          </a:p>
        </p:txBody>
      </p:sp>
      <p:sp>
        <p:nvSpPr>
          <p:cNvPr id="3070" name="Google Shape;3070;p158"/>
          <p:cNvSpPr txBox="1"/>
          <p:nvPr/>
        </p:nvSpPr>
        <p:spPr>
          <a:xfrm>
            <a:off x="4683375" y="2276150"/>
            <a:ext cx="40026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ja" sz="1000">
                <a:solidFill>
                  <a:schemeClr val="dk1"/>
                </a:solidFill>
              </a:rPr>
              <a:t>・見積もり送信で行う調整と同様に「見積り書（CB宛）」と「見積り書（研究者宛）」が追加</a:t>
            </a:r>
            <a:endParaRPr sz="1000">
              <a:solidFill>
                <a:schemeClr val="dk1"/>
              </a:solidFill>
            </a:endParaRPr>
          </a:p>
          <a:p>
            <a:pPr indent="0" lvl="0" marL="0" rtl="0" algn="l">
              <a:spcBef>
                <a:spcPts val="0"/>
              </a:spcBef>
              <a:spcAft>
                <a:spcPts val="0"/>
              </a:spcAft>
              <a:buClr>
                <a:schemeClr val="dk1"/>
              </a:buClr>
              <a:buSzPts val="1100"/>
              <a:buFont typeface="Arial"/>
              <a:buNone/>
            </a:pPr>
            <a:r>
              <a:rPr lang="ja" sz="1000">
                <a:solidFill>
                  <a:schemeClr val="dk1"/>
                </a:solidFill>
              </a:rPr>
              <a:t>・その下に「発注書（CB宛）」と「発注書（サプライヤー宛）」の項目を追加</a:t>
            </a:r>
            <a:endParaRPr sz="1000">
              <a:solidFill>
                <a:schemeClr val="dk1"/>
              </a:solidFill>
            </a:endParaRPr>
          </a:p>
          <a:p>
            <a:pPr indent="0" lvl="0" marL="0" rtl="0" algn="l">
              <a:spcBef>
                <a:spcPts val="0"/>
              </a:spcBef>
              <a:spcAft>
                <a:spcPts val="0"/>
              </a:spcAft>
              <a:buClr>
                <a:schemeClr val="dk1"/>
              </a:buClr>
              <a:buSzPts val="1100"/>
              <a:buFont typeface="Arial"/>
              <a:buNone/>
            </a:pPr>
            <a:r>
              <a:rPr lang="ja" sz="1000">
                <a:solidFill>
                  <a:schemeClr val="dk1"/>
                </a:solidFill>
              </a:rPr>
              <a:t>→見積り書同様にプレビューとダウンロード可能となるように調整</a:t>
            </a:r>
            <a:endParaRPr sz="1000">
              <a:solidFill>
                <a:schemeClr val="dk1"/>
              </a:solidFill>
            </a:endParaRPr>
          </a:p>
          <a:p>
            <a:pPr indent="0" lvl="0" marL="0" rtl="0" algn="l">
              <a:spcBef>
                <a:spcPts val="0"/>
              </a:spcBef>
              <a:spcAft>
                <a:spcPts val="0"/>
              </a:spcAft>
              <a:buNone/>
            </a:pPr>
            <a:r>
              <a:t/>
            </a:r>
            <a:endParaRPr sz="1000"/>
          </a:p>
        </p:txBody>
      </p:sp>
      <p:pic>
        <p:nvPicPr>
          <p:cNvPr id="3071" name="Google Shape;3071;p158"/>
          <p:cNvPicPr preferRelativeResize="0"/>
          <p:nvPr/>
        </p:nvPicPr>
        <p:blipFill rotWithShape="1">
          <a:blip r:embed="rId4">
            <a:alphaModFix/>
          </a:blip>
          <a:srcRect b="0" l="0" r="24823" t="66017"/>
          <a:stretch/>
        </p:blipFill>
        <p:spPr>
          <a:xfrm>
            <a:off x="4770700" y="1199125"/>
            <a:ext cx="3124874" cy="973251"/>
          </a:xfrm>
          <a:prstGeom prst="rect">
            <a:avLst/>
          </a:prstGeom>
          <a:noFill/>
          <a:ln>
            <a:noFill/>
          </a:ln>
          <a:effectLst>
            <a:outerShdw blurRad="57150" rotWithShape="0" algn="bl" dir="5400000" dist="19050">
              <a:srgbClr val="000000">
                <a:alpha val="50000"/>
              </a:srgbClr>
            </a:outerShdw>
          </a:effectLst>
        </p:spPr>
      </p:pic>
      <p:sp>
        <p:nvSpPr>
          <p:cNvPr id="3072" name="Google Shape;3072;p158"/>
          <p:cNvSpPr/>
          <p:nvPr/>
        </p:nvSpPr>
        <p:spPr>
          <a:xfrm>
            <a:off x="248375" y="3654275"/>
            <a:ext cx="4156500" cy="2340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3073" name="Google Shape;3073;p158"/>
          <p:cNvCxnSpPr/>
          <p:nvPr/>
        </p:nvCxnSpPr>
        <p:spPr>
          <a:xfrm flipH="1" rot="10800000">
            <a:off x="4156900" y="1607450"/>
            <a:ext cx="473100" cy="1930800"/>
          </a:xfrm>
          <a:prstGeom prst="straightConnector1">
            <a:avLst/>
          </a:prstGeom>
          <a:noFill/>
          <a:ln cap="flat" cmpd="sng" w="9525">
            <a:solidFill>
              <a:srgbClr val="595959"/>
            </a:solidFill>
            <a:prstDash val="solid"/>
            <a:round/>
            <a:headEnd len="med" w="med" type="none"/>
            <a:tailEnd len="med" w="med" type="triangle"/>
          </a:ln>
        </p:spPr>
      </p:cxnSp>
    </p:spTree>
  </p:cSld>
  <p:clrMapOvr>
    <a:masterClrMapping/>
  </p:clrMapOvr>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7" name="Shape 3077"/>
        <p:cNvGrpSpPr/>
        <p:nvPr/>
      </p:nvGrpSpPr>
      <p:grpSpPr>
        <a:xfrm>
          <a:off x="0" y="0"/>
          <a:ext cx="0" cy="0"/>
          <a:chOff x="0" y="0"/>
          <a:chExt cx="0" cy="0"/>
        </a:xfrm>
      </p:grpSpPr>
      <p:pic>
        <p:nvPicPr>
          <p:cNvPr id="3078" name="Google Shape;3078;p159"/>
          <p:cNvPicPr preferRelativeResize="0"/>
          <p:nvPr/>
        </p:nvPicPr>
        <p:blipFill>
          <a:blip r:embed="rId3">
            <a:alphaModFix/>
          </a:blip>
          <a:stretch>
            <a:fillRect/>
          </a:stretch>
        </p:blipFill>
        <p:spPr>
          <a:xfrm>
            <a:off x="168963" y="1316868"/>
            <a:ext cx="4586583" cy="1785408"/>
          </a:xfrm>
          <a:prstGeom prst="rect">
            <a:avLst/>
          </a:prstGeom>
          <a:noFill/>
          <a:ln>
            <a:noFill/>
          </a:ln>
          <a:effectLst>
            <a:outerShdw blurRad="57150" rotWithShape="0" algn="bl" dir="5400000" dist="19050">
              <a:srgbClr val="000000">
                <a:alpha val="50000"/>
              </a:srgbClr>
            </a:outerShdw>
          </a:effectLst>
        </p:spPr>
      </p:pic>
      <p:sp>
        <p:nvSpPr>
          <p:cNvPr id="3079" name="Google Shape;3079;p159"/>
          <p:cNvSpPr txBox="1"/>
          <p:nvPr/>
        </p:nvSpPr>
        <p:spPr>
          <a:xfrm>
            <a:off x="8403350" y="4767275"/>
            <a:ext cx="620100" cy="273900"/>
          </a:xfrm>
          <a:prstGeom prst="rect">
            <a:avLst/>
          </a:prstGeom>
          <a:noFill/>
          <a:ln>
            <a:noFill/>
          </a:ln>
        </p:spPr>
        <p:txBody>
          <a:bodyPr anchorCtr="0" anchor="ctr" bIns="34275" lIns="68575" spcFirstLastPara="1" rIns="68575" wrap="square" tIns="34275">
            <a:noAutofit/>
          </a:bodyPr>
          <a:lstStyle/>
          <a:p>
            <a:pPr indent="0" lvl="0" marL="0" marR="0" rtl="0" algn="r">
              <a:spcBef>
                <a:spcPts val="0"/>
              </a:spcBef>
              <a:spcAft>
                <a:spcPts val="0"/>
              </a:spcAft>
              <a:buNone/>
            </a:pPr>
            <a:fld id="{00000000-1234-1234-1234-123412341234}" type="slidenum">
              <a:rPr lang="ja" sz="900">
                <a:solidFill>
                  <a:srgbClr val="888888"/>
                </a:solidFill>
                <a:latin typeface="Arial"/>
                <a:ea typeface="Arial"/>
                <a:cs typeface="Arial"/>
                <a:sym typeface="Arial"/>
              </a:rPr>
              <a:t>‹#›</a:t>
            </a:fld>
            <a:endParaRPr sz="900">
              <a:solidFill>
                <a:srgbClr val="888888"/>
              </a:solidFill>
              <a:latin typeface="Arial"/>
              <a:ea typeface="Arial"/>
              <a:cs typeface="Arial"/>
              <a:sym typeface="Arial"/>
            </a:endParaRPr>
          </a:p>
        </p:txBody>
      </p:sp>
      <p:sp>
        <p:nvSpPr>
          <p:cNvPr id="3080" name="Google Shape;3080;p159"/>
          <p:cNvSpPr/>
          <p:nvPr/>
        </p:nvSpPr>
        <p:spPr>
          <a:xfrm>
            <a:off x="0" y="0"/>
            <a:ext cx="9144000" cy="435600"/>
          </a:xfrm>
          <a:prstGeom prst="rect">
            <a:avLst/>
          </a:prstGeom>
          <a:gradFill>
            <a:gsLst>
              <a:gs pos="0">
                <a:srgbClr val="424242"/>
              </a:gs>
              <a:gs pos="100000">
                <a:srgbClr val="010101"/>
              </a:gs>
            </a:gsLst>
            <a:lin ang="540001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081" name="Google Shape;3081;p159"/>
          <p:cNvSpPr txBox="1"/>
          <p:nvPr/>
        </p:nvSpPr>
        <p:spPr>
          <a:xfrm>
            <a:off x="139875" y="80850"/>
            <a:ext cx="7724400" cy="273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rgbClr val="000000"/>
              </a:buClr>
              <a:buFont typeface="Arial"/>
              <a:buNone/>
            </a:pPr>
            <a:r>
              <a:rPr b="1" lang="ja">
                <a:solidFill>
                  <a:schemeClr val="lt1"/>
                </a:solidFill>
              </a:rPr>
              <a:t>研究者（決裁者アカウント）が研究者の発注を承認3.1 Admin3</a:t>
            </a:r>
            <a:endParaRPr b="1">
              <a:solidFill>
                <a:schemeClr val="lt1"/>
              </a:solidFill>
            </a:endParaRPr>
          </a:p>
        </p:txBody>
      </p:sp>
      <p:sp>
        <p:nvSpPr>
          <p:cNvPr id="3082" name="Google Shape;3082;p159"/>
          <p:cNvSpPr txBox="1"/>
          <p:nvPr/>
        </p:nvSpPr>
        <p:spPr>
          <a:xfrm>
            <a:off x="139875" y="458425"/>
            <a:ext cx="85767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 sz="1200" u="sng">
                <a:solidFill>
                  <a:schemeClr val="dk2"/>
                </a:solidFill>
              </a:rPr>
              <a:t>研究者 発注依頼済み 決裁者 発注承認済み 管理画面 商談詳細管理の一覧</a:t>
            </a:r>
            <a:endParaRPr sz="1200" u="sng">
              <a:solidFill>
                <a:schemeClr val="dk2"/>
              </a:solidFill>
            </a:endParaRPr>
          </a:p>
          <a:p>
            <a:pPr indent="0" lvl="0" marL="0" rtl="0" algn="l">
              <a:spcBef>
                <a:spcPts val="0"/>
              </a:spcBef>
              <a:spcAft>
                <a:spcPts val="0"/>
              </a:spcAft>
              <a:buNone/>
            </a:pPr>
            <a:r>
              <a:rPr lang="ja" sz="1200">
                <a:solidFill>
                  <a:schemeClr val="dk2"/>
                </a:solidFill>
              </a:rPr>
              <a:t>現状</a:t>
            </a:r>
            <a:endParaRPr sz="1200">
              <a:solidFill>
                <a:schemeClr val="dk1"/>
              </a:solidFill>
            </a:endParaRPr>
          </a:p>
        </p:txBody>
      </p:sp>
      <p:sp>
        <p:nvSpPr>
          <p:cNvPr id="3083" name="Google Shape;3083;p159"/>
          <p:cNvSpPr txBox="1"/>
          <p:nvPr/>
        </p:nvSpPr>
        <p:spPr>
          <a:xfrm>
            <a:off x="5006700" y="1392200"/>
            <a:ext cx="3865500" cy="1505700"/>
          </a:xfrm>
          <a:prstGeom prst="rect">
            <a:avLst/>
          </a:prstGeom>
          <a:noFill/>
          <a:ln cap="flat" cmpd="sng" w="19050">
            <a:solidFill>
              <a:srgbClr val="4A86E8"/>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ja" sz="1200">
                <a:solidFill>
                  <a:srgbClr val="F37C53"/>
                </a:solidFill>
              </a:rPr>
              <a:t>❶</a:t>
            </a:r>
            <a:r>
              <a:rPr lang="ja" sz="1200">
                <a:solidFill>
                  <a:srgbClr val="595959"/>
                </a:solidFill>
              </a:rPr>
              <a:t>　</a:t>
            </a:r>
            <a:r>
              <a:rPr lang="ja" sz="1200"/>
              <a:t>ステータスが「決裁者発注承認」となりリストが追加される</a:t>
            </a:r>
            <a:endParaRPr sz="1200">
              <a:solidFill>
                <a:srgbClr val="000000"/>
              </a:solidFill>
            </a:endParaRPr>
          </a:p>
        </p:txBody>
      </p:sp>
      <p:sp>
        <p:nvSpPr>
          <p:cNvPr id="3084" name="Google Shape;3084;p159"/>
          <p:cNvSpPr txBox="1"/>
          <p:nvPr/>
        </p:nvSpPr>
        <p:spPr>
          <a:xfrm>
            <a:off x="2394675" y="2257375"/>
            <a:ext cx="291000" cy="111300"/>
          </a:xfrm>
          <a:prstGeom prst="rect">
            <a:avLst/>
          </a:prstGeom>
          <a:noFill/>
          <a:ln>
            <a:noFill/>
          </a:ln>
        </p:spPr>
        <p:txBody>
          <a:bodyPr anchorCtr="0" anchor="t" bIns="91425" lIns="91425" spcFirstLastPara="1" rIns="91425" wrap="square" tIns="91425">
            <a:noAutofit/>
          </a:bodyPr>
          <a:lstStyle/>
          <a:p>
            <a:pPr indent="0" lvl="0" marL="0" rtl="0" algn="ctr">
              <a:lnSpc>
                <a:spcPct val="10000"/>
              </a:lnSpc>
              <a:spcBef>
                <a:spcPts val="0"/>
              </a:spcBef>
              <a:spcAft>
                <a:spcPts val="0"/>
              </a:spcAft>
              <a:buNone/>
            </a:pPr>
            <a:r>
              <a:rPr lang="ja" sz="1100">
                <a:solidFill>
                  <a:srgbClr val="F37C53"/>
                </a:solidFill>
              </a:rPr>
              <a:t>❶</a:t>
            </a:r>
            <a:endParaRPr sz="1100">
              <a:solidFill>
                <a:srgbClr val="F37C53"/>
              </a:solidFill>
            </a:endParaRPr>
          </a:p>
        </p:txBody>
      </p:sp>
    </p:spTree>
  </p:cSld>
  <p:clrMapOvr>
    <a:masterClrMapping/>
  </p:clrMapOvr>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8" name="Shape 3088"/>
        <p:cNvGrpSpPr/>
        <p:nvPr/>
      </p:nvGrpSpPr>
      <p:grpSpPr>
        <a:xfrm>
          <a:off x="0" y="0"/>
          <a:ext cx="0" cy="0"/>
          <a:chOff x="0" y="0"/>
          <a:chExt cx="0" cy="0"/>
        </a:xfrm>
      </p:grpSpPr>
      <p:sp>
        <p:nvSpPr>
          <p:cNvPr id="3089" name="Google Shape;3089;p160"/>
          <p:cNvSpPr txBox="1"/>
          <p:nvPr/>
        </p:nvSpPr>
        <p:spPr>
          <a:xfrm>
            <a:off x="8403350" y="4767275"/>
            <a:ext cx="620100" cy="273900"/>
          </a:xfrm>
          <a:prstGeom prst="rect">
            <a:avLst/>
          </a:prstGeom>
          <a:noFill/>
          <a:ln>
            <a:noFill/>
          </a:ln>
        </p:spPr>
        <p:txBody>
          <a:bodyPr anchorCtr="0" anchor="ctr" bIns="34275" lIns="68575" spcFirstLastPara="1" rIns="68575" wrap="square" tIns="34275">
            <a:noAutofit/>
          </a:bodyPr>
          <a:lstStyle/>
          <a:p>
            <a:pPr indent="0" lvl="0" marL="0" marR="0" rtl="0" algn="r">
              <a:spcBef>
                <a:spcPts val="0"/>
              </a:spcBef>
              <a:spcAft>
                <a:spcPts val="0"/>
              </a:spcAft>
              <a:buNone/>
            </a:pPr>
            <a:fld id="{00000000-1234-1234-1234-123412341234}" type="slidenum">
              <a:rPr lang="ja" sz="900">
                <a:solidFill>
                  <a:srgbClr val="888888"/>
                </a:solidFill>
                <a:latin typeface="Arial"/>
                <a:ea typeface="Arial"/>
                <a:cs typeface="Arial"/>
                <a:sym typeface="Arial"/>
              </a:rPr>
              <a:t>‹#›</a:t>
            </a:fld>
            <a:endParaRPr sz="900">
              <a:solidFill>
                <a:srgbClr val="888888"/>
              </a:solidFill>
              <a:latin typeface="Arial"/>
              <a:ea typeface="Arial"/>
              <a:cs typeface="Arial"/>
              <a:sym typeface="Arial"/>
            </a:endParaRPr>
          </a:p>
        </p:txBody>
      </p:sp>
      <p:sp>
        <p:nvSpPr>
          <p:cNvPr id="3090" name="Google Shape;3090;p160"/>
          <p:cNvSpPr/>
          <p:nvPr/>
        </p:nvSpPr>
        <p:spPr>
          <a:xfrm>
            <a:off x="0" y="0"/>
            <a:ext cx="9144000" cy="435600"/>
          </a:xfrm>
          <a:prstGeom prst="rect">
            <a:avLst/>
          </a:prstGeom>
          <a:gradFill>
            <a:gsLst>
              <a:gs pos="0">
                <a:srgbClr val="424242"/>
              </a:gs>
              <a:gs pos="100000">
                <a:srgbClr val="010101"/>
              </a:gs>
            </a:gsLst>
            <a:lin ang="540001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091" name="Google Shape;3091;p160"/>
          <p:cNvSpPr txBox="1"/>
          <p:nvPr/>
        </p:nvSpPr>
        <p:spPr>
          <a:xfrm>
            <a:off x="139875" y="80850"/>
            <a:ext cx="7724400" cy="273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rgbClr val="000000"/>
              </a:buClr>
              <a:buFont typeface="Arial"/>
              <a:buNone/>
            </a:pPr>
            <a:r>
              <a:rPr b="1" lang="ja">
                <a:solidFill>
                  <a:schemeClr val="lt1"/>
                </a:solidFill>
              </a:rPr>
              <a:t>研究者（決裁者アカウント）が研究者の発注を承認3.1 Admin3</a:t>
            </a:r>
            <a:endParaRPr b="1">
              <a:solidFill>
                <a:schemeClr val="lt1"/>
              </a:solidFill>
            </a:endParaRPr>
          </a:p>
        </p:txBody>
      </p:sp>
      <p:sp>
        <p:nvSpPr>
          <p:cNvPr id="3092" name="Google Shape;3092;p160"/>
          <p:cNvSpPr txBox="1"/>
          <p:nvPr/>
        </p:nvSpPr>
        <p:spPr>
          <a:xfrm>
            <a:off x="139875" y="458425"/>
            <a:ext cx="85767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 sz="1200" u="sng">
                <a:solidFill>
                  <a:schemeClr val="dk2"/>
                </a:solidFill>
              </a:rPr>
              <a:t>研究者 発注依頼済み 決裁者 発注承認済み 管理画面 商談詳細管理の一覧</a:t>
            </a:r>
            <a:endParaRPr sz="1200" u="sng">
              <a:solidFill>
                <a:schemeClr val="dk2"/>
              </a:solidFill>
            </a:endParaRPr>
          </a:p>
          <a:p>
            <a:pPr indent="0" lvl="0" marL="0" rtl="0" algn="l">
              <a:spcBef>
                <a:spcPts val="0"/>
              </a:spcBef>
              <a:spcAft>
                <a:spcPts val="0"/>
              </a:spcAft>
              <a:buClr>
                <a:schemeClr val="dk1"/>
              </a:buClr>
              <a:buSzPts val="1100"/>
              <a:buFont typeface="Arial"/>
              <a:buNone/>
            </a:pPr>
            <a:r>
              <a:rPr lang="ja" sz="1200">
                <a:solidFill>
                  <a:srgbClr val="FF0000"/>
                </a:solidFill>
              </a:rPr>
              <a:t>修正案❶</a:t>
            </a:r>
            <a:endParaRPr sz="1200">
              <a:solidFill>
                <a:schemeClr val="dk1"/>
              </a:solidFill>
            </a:endParaRPr>
          </a:p>
        </p:txBody>
      </p:sp>
      <p:pic>
        <p:nvPicPr>
          <p:cNvPr id="3093" name="Google Shape;3093;p160"/>
          <p:cNvPicPr preferRelativeResize="0"/>
          <p:nvPr/>
        </p:nvPicPr>
        <p:blipFill>
          <a:blip r:embed="rId3">
            <a:alphaModFix/>
          </a:blip>
          <a:stretch>
            <a:fillRect/>
          </a:stretch>
        </p:blipFill>
        <p:spPr>
          <a:xfrm>
            <a:off x="303624" y="1030374"/>
            <a:ext cx="4192377" cy="1631976"/>
          </a:xfrm>
          <a:prstGeom prst="rect">
            <a:avLst/>
          </a:prstGeom>
          <a:noFill/>
          <a:ln>
            <a:noFill/>
          </a:ln>
          <a:effectLst>
            <a:outerShdw blurRad="57150" rotWithShape="0" algn="bl" dir="5400000" dist="19050">
              <a:srgbClr val="000000">
                <a:alpha val="50000"/>
              </a:srgbClr>
            </a:outerShdw>
          </a:effectLst>
        </p:spPr>
      </p:pic>
      <p:pic>
        <p:nvPicPr>
          <p:cNvPr id="3094" name="Google Shape;3094;p160"/>
          <p:cNvPicPr preferRelativeResize="0"/>
          <p:nvPr/>
        </p:nvPicPr>
        <p:blipFill>
          <a:blip r:embed="rId4">
            <a:alphaModFix/>
          </a:blip>
          <a:stretch>
            <a:fillRect/>
          </a:stretch>
        </p:blipFill>
        <p:spPr>
          <a:xfrm>
            <a:off x="2853563" y="3424375"/>
            <a:ext cx="1054887" cy="1514815"/>
          </a:xfrm>
          <a:prstGeom prst="rect">
            <a:avLst/>
          </a:prstGeom>
          <a:noFill/>
          <a:ln>
            <a:noFill/>
          </a:ln>
          <a:effectLst>
            <a:outerShdw blurRad="57150" rotWithShape="0" algn="bl" dir="5400000" dist="19050">
              <a:srgbClr val="000000">
                <a:alpha val="50000"/>
              </a:srgbClr>
            </a:outerShdw>
          </a:effectLst>
        </p:spPr>
      </p:pic>
      <p:sp>
        <p:nvSpPr>
          <p:cNvPr id="3095" name="Google Shape;3095;p160"/>
          <p:cNvSpPr txBox="1"/>
          <p:nvPr/>
        </p:nvSpPr>
        <p:spPr>
          <a:xfrm>
            <a:off x="4748125" y="1307700"/>
            <a:ext cx="4192500" cy="203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ja" sz="1000">
                <a:solidFill>
                  <a:schemeClr val="dk1"/>
                </a:solidFill>
              </a:rPr>
              <a:t>・ステータスと更新日時の間に「見積り書（CB宛）」と「見積り書（研究者宛）」、「発注書（CB宛）」と「発注書（サプライヤー宛）」が追加される</a:t>
            </a:r>
            <a:endParaRPr sz="1000">
              <a:solidFill>
                <a:schemeClr val="dk1"/>
              </a:solidFill>
            </a:endParaRPr>
          </a:p>
          <a:p>
            <a:pPr indent="0" lvl="0" marL="0" rtl="0" algn="l">
              <a:spcBef>
                <a:spcPts val="0"/>
              </a:spcBef>
              <a:spcAft>
                <a:spcPts val="0"/>
              </a:spcAft>
              <a:buClr>
                <a:schemeClr val="dk1"/>
              </a:buClr>
              <a:buSzPts val="1100"/>
              <a:buFont typeface="Arial"/>
              <a:buNone/>
            </a:pPr>
            <a:r>
              <a:rPr lang="ja" sz="1000">
                <a:solidFill>
                  <a:schemeClr val="dk1"/>
                </a:solidFill>
              </a:rPr>
              <a:t>→発注書についても見積り書と同様の機能を想定</a:t>
            </a:r>
            <a:endParaRPr sz="1000">
              <a:solidFill>
                <a:schemeClr val="dk1"/>
              </a:solidFill>
            </a:endParaRPr>
          </a:p>
          <a:p>
            <a:pPr indent="0" lvl="0" marL="0" rtl="0" algn="l">
              <a:spcBef>
                <a:spcPts val="0"/>
              </a:spcBef>
              <a:spcAft>
                <a:spcPts val="0"/>
              </a:spcAft>
              <a:buClr>
                <a:schemeClr val="dk1"/>
              </a:buClr>
              <a:buSzPts val="1100"/>
              <a:buFont typeface="Arial"/>
              <a:buNone/>
            </a:pPr>
            <a:r>
              <a:t/>
            </a:r>
            <a:endParaRPr sz="1000">
              <a:solidFill>
                <a:schemeClr val="dk1"/>
              </a:solidFill>
            </a:endParaRPr>
          </a:p>
          <a:p>
            <a:pPr indent="0" lvl="0" marL="0" rtl="0" algn="l">
              <a:spcBef>
                <a:spcPts val="0"/>
              </a:spcBef>
              <a:spcAft>
                <a:spcPts val="0"/>
              </a:spcAft>
              <a:buClr>
                <a:schemeClr val="dk1"/>
              </a:buClr>
              <a:buSzPts val="1100"/>
              <a:buFont typeface="Arial"/>
              <a:buNone/>
            </a:pPr>
            <a:r>
              <a:rPr lang="ja" sz="1000">
                <a:solidFill>
                  <a:schemeClr val="dk1"/>
                </a:solidFill>
              </a:rPr>
              <a:t>・「見積り書（研究者宛）」⇔「発注書（CB宛）」と</a:t>
            </a:r>
            <a:endParaRPr sz="1000">
              <a:solidFill>
                <a:schemeClr val="dk1"/>
              </a:solidFill>
            </a:endParaRPr>
          </a:p>
          <a:p>
            <a:pPr indent="0" lvl="0" marL="0" rtl="0" algn="l">
              <a:spcBef>
                <a:spcPts val="0"/>
              </a:spcBef>
              <a:spcAft>
                <a:spcPts val="0"/>
              </a:spcAft>
              <a:buClr>
                <a:schemeClr val="dk1"/>
              </a:buClr>
              <a:buSzPts val="1100"/>
              <a:buFont typeface="Arial"/>
              <a:buNone/>
            </a:pPr>
            <a:r>
              <a:rPr lang="ja" sz="1000">
                <a:solidFill>
                  <a:schemeClr val="dk1"/>
                </a:solidFill>
              </a:rPr>
              <a:t>「見積り書（CB宛）」⇔「発注書（サプライヤー宛）」が対になって値が引き継がれる</a:t>
            </a:r>
            <a:endParaRPr sz="1000">
              <a:solidFill>
                <a:schemeClr val="dk1"/>
              </a:solidFill>
            </a:endParaRPr>
          </a:p>
          <a:p>
            <a:pPr indent="0" lvl="0" marL="0" rtl="0" algn="l">
              <a:spcBef>
                <a:spcPts val="0"/>
              </a:spcBef>
              <a:spcAft>
                <a:spcPts val="0"/>
              </a:spcAft>
              <a:buNone/>
            </a:pPr>
            <a:r>
              <a:t/>
            </a:r>
            <a:endParaRPr sz="1000"/>
          </a:p>
          <a:p>
            <a:pPr indent="0" lvl="0" marL="0" rtl="0" algn="l">
              <a:spcBef>
                <a:spcPts val="0"/>
              </a:spcBef>
              <a:spcAft>
                <a:spcPts val="0"/>
              </a:spcAft>
              <a:buNone/>
            </a:pPr>
            <a:r>
              <a:rPr lang="ja" sz="1000"/>
              <a:t>・「発注依頼」のステータス時に</a:t>
            </a:r>
            <a:r>
              <a:rPr lang="ja" sz="1000">
                <a:solidFill>
                  <a:schemeClr val="dk1"/>
                </a:solidFill>
              </a:rPr>
              <a:t>「見積り書（CB宛）」がプレビューできるようになっている。バージョンが分かるような記載を希望しています。</a:t>
            </a:r>
            <a:endParaRPr sz="1000"/>
          </a:p>
        </p:txBody>
      </p:sp>
      <p:sp>
        <p:nvSpPr>
          <p:cNvPr id="3096" name="Google Shape;3096;p160"/>
          <p:cNvSpPr/>
          <p:nvPr/>
        </p:nvSpPr>
        <p:spPr>
          <a:xfrm>
            <a:off x="303625" y="2771400"/>
            <a:ext cx="933600" cy="183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ja"/>
              <a:t>version1</a:t>
            </a:r>
            <a:endParaRPr/>
          </a:p>
        </p:txBody>
      </p:sp>
      <p:pic>
        <p:nvPicPr>
          <p:cNvPr id="3097" name="Google Shape;3097;p160"/>
          <p:cNvPicPr preferRelativeResize="0"/>
          <p:nvPr/>
        </p:nvPicPr>
        <p:blipFill>
          <a:blip r:embed="rId5">
            <a:alphaModFix/>
          </a:blip>
          <a:stretch>
            <a:fillRect/>
          </a:stretch>
        </p:blipFill>
        <p:spPr>
          <a:xfrm>
            <a:off x="595481" y="2879640"/>
            <a:ext cx="495084" cy="371310"/>
          </a:xfrm>
          <a:prstGeom prst="rect">
            <a:avLst/>
          </a:prstGeom>
          <a:noFill/>
          <a:ln>
            <a:noFill/>
          </a:ln>
        </p:spPr>
      </p:pic>
      <p:cxnSp>
        <p:nvCxnSpPr>
          <p:cNvPr id="3098" name="Google Shape;3098;p160"/>
          <p:cNvCxnSpPr>
            <a:stCxn id="3096" idx="3"/>
          </p:cNvCxnSpPr>
          <p:nvPr/>
        </p:nvCxnSpPr>
        <p:spPr>
          <a:xfrm>
            <a:off x="1237225" y="2863200"/>
            <a:ext cx="431100" cy="322200"/>
          </a:xfrm>
          <a:prstGeom prst="straightConnector1">
            <a:avLst/>
          </a:prstGeom>
          <a:noFill/>
          <a:ln cap="flat" cmpd="sng" w="9525">
            <a:solidFill>
              <a:srgbClr val="595959"/>
            </a:solidFill>
            <a:prstDash val="solid"/>
            <a:round/>
            <a:headEnd len="med" w="med" type="none"/>
            <a:tailEnd len="med" w="med" type="triangle"/>
          </a:ln>
        </p:spPr>
      </p:cxnSp>
      <p:cxnSp>
        <p:nvCxnSpPr>
          <p:cNvPr id="3099" name="Google Shape;3099;p160"/>
          <p:cNvCxnSpPr>
            <a:stCxn id="3096" idx="3"/>
            <a:endCxn id="3100" idx="0"/>
          </p:cNvCxnSpPr>
          <p:nvPr/>
        </p:nvCxnSpPr>
        <p:spPr>
          <a:xfrm>
            <a:off x="1237225" y="2863200"/>
            <a:ext cx="2082600" cy="268800"/>
          </a:xfrm>
          <a:prstGeom prst="straightConnector1">
            <a:avLst/>
          </a:prstGeom>
          <a:noFill/>
          <a:ln cap="flat" cmpd="sng" w="9525">
            <a:solidFill>
              <a:srgbClr val="595959"/>
            </a:solidFill>
            <a:prstDash val="solid"/>
            <a:round/>
            <a:headEnd len="med" w="med" type="none"/>
            <a:tailEnd len="med" w="med" type="triangle"/>
          </a:ln>
        </p:spPr>
      </p:cxnSp>
      <p:pic>
        <p:nvPicPr>
          <p:cNvPr id="3101" name="Google Shape;3101;p160"/>
          <p:cNvPicPr preferRelativeResize="0"/>
          <p:nvPr/>
        </p:nvPicPr>
        <p:blipFill rotWithShape="1">
          <a:blip r:embed="rId6">
            <a:alphaModFix/>
          </a:blip>
          <a:srcRect b="5051" l="0" r="0" t="0"/>
          <a:stretch/>
        </p:blipFill>
        <p:spPr>
          <a:xfrm>
            <a:off x="1166188" y="3337975"/>
            <a:ext cx="1018725" cy="1631975"/>
          </a:xfrm>
          <a:prstGeom prst="rect">
            <a:avLst/>
          </a:prstGeom>
          <a:noFill/>
          <a:ln>
            <a:noFill/>
          </a:ln>
          <a:effectLst>
            <a:outerShdw blurRad="57150" rotWithShape="0" algn="bl" dir="5400000" dist="19050">
              <a:srgbClr val="000000">
                <a:alpha val="50000"/>
              </a:srgbClr>
            </a:outerShdw>
          </a:effectLst>
        </p:spPr>
      </p:pic>
      <p:sp>
        <p:nvSpPr>
          <p:cNvPr id="3102" name="Google Shape;3102;p160"/>
          <p:cNvSpPr txBox="1"/>
          <p:nvPr/>
        </p:nvSpPr>
        <p:spPr>
          <a:xfrm>
            <a:off x="1091900" y="3131875"/>
            <a:ext cx="1167300" cy="292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ja" sz="700">
                <a:solidFill>
                  <a:schemeClr val="dk1"/>
                </a:solidFill>
              </a:rPr>
              <a:t>発注書（CB宛）</a:t>
            </a:r>
            <a:endParaRPr sz="700"/>
          </a:p>
        </p:txBody>
      </p:sp>
      <p:sp>
        <p:nvSpPr>
          <p:cNvPr id="3100" name="Google Shape;3100;p160"/>
          <p:cNvSpPr txBox="1"/>
          <p:nvPr/>
        </p:nvSpPr>
        <p:spPr>
          <a:xfrm>
            <a:off x="2663800" y="3131875"/>
            <a:ext cx="1312200" cy="292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ja" sz="700">
                <a:solidFill>
                  <a:schemeClr val="dk1"/>
                </a:solidFill>
              </a:rPr>
              <a:t>発注書（サプライヤー宛）</a:t>
            </a:r>
            <a:endParaRPr sz="700"/>
          </a:p>
        </p:txBody>
      </p:sp>
      <p:sp>
        <p:nvSpPr>
          <p:cNvPr id="3103" name="Google Shape;3103;p160"/>
          <p:cNvSpPr/>
          <p:nvPr/>
        </p:nvSpPr>
        <p:spPr>
          <a:xfrm>
            <a:off x="2853575" y="1893450"/>
            <a:ext cx="215100" cy="7689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7" name="Shape 3107"/>
        <p:cNvGrpSpPr/>
        <p:nvPr/>
      </p:nvGrpSpPr>
      <p:grpSpPr>
        <a:xfrm>
          <a:off x="0" y="0"/>
          <a:ext cx="0" cy="0"/>
          <a:chOff x="0" y="0"/>
          <a:chExt cx="0" cy="0"/>
        </a:xfrm>
      </p:grpSpPr>
      <p:pic>
        <p:nvPicPr>
          <p:cNvPr id="3108" name="Google Shape;3108;p161"/>
          <p:cNvPicPr preferRelativeResize="0"/>
          <p:nvPr/>
        </p:nvPicPr>
        <p:blipFill>
          <a:blip r:embed="rId3">
            <a:alphaModFix/>
          </a:blip>
          <a:stretch>
            <a:fillRect/>
          </a:stretch>
        </p:blipFill>
        <p:spPr>
          <a:xfrm>
            <a:off x="64225" y="4419713"/>
            <a:ext cx="495100" cy="583808"/>
          </a:xfrm>
          <a:prstGeom prst="rect">
            <a:avLst/>
          </a:prstGeom>
          <a:noFill/>
          <a:ln>
            <a:noFill/>
          </a:ln>
        </p:spPr>
      </p:pic>
      <p:pic>
        <p:nvPicPr>
          <p:cNvPr id="3109" name="Google Shape;3109;p161"/>
          <p:cNvPicPr preferRelativeResize="0"/>
          <p:nvPr/>
        </p:nvPicPr>
        <p:blipFill>
          <a:blip r:embed="rId4">
            <a:alphaModFix/>
          </a:blip>
          <a:stretch>
            <a:fillRect/>
          </a:stretch>
        </p:blipFill>
        <p:spPr>
          <a:xfrm>
            <a:off x="617975" y="2296975"/>
            <a:ext cx="2754557" cy="2625975"/>
          </a:xfrm>
          <a:prstGeom prst="rect">
            <a:avLst/>
          </a:prstGeom>
          <a:noFill/>
          <a:ln>
            <a:noFill/>
          </a:ln>
          <a:effectLst>
            <a:outerShdw blurRad="57150" rotWithShape="0" algn="bl" dir="5400000" dist="19050">
              <a:srgbClr val="000000">
                <a:alpha val="50000"/>
              </a:srgbClr>
            </a:outerShdw>
          </a:effectLst>
        </p:spPr>
      </p:pic>
      <p:pic>
        <p:nvPicPr>
          <p:cNvPr id="3110" name="Google Shape;3110;p161"/>
          <p:cNvPicPr preferRelativeResize="0"/>
          <p:nvPr/>
        </p:nvPicPr>
        <p:blipFill rotWithShape="1">
          <a:blip r:embed="rId5">
            <a:alphaModFix/>
          </a:blip>
          <a:srcRect b="14280" l="45992" r="19100" t="52437"/>
          <a:stretch/>
        </p:blipFill>
        <p:spPr>
          <a:xfrm>
            <a:off x="5400350" y="2064737"/>
            <a:ext cx="2376550" cy="1053023"/>
          </a:xfrm>
          <a:prstGeom prst="rect">
            <a:avLst/>
          </a:prstGeom>
          <a:noFill/>
          <a:ln>
            <a:noFill/>
          </a:ln>
          <a:effectLst>
            <a:outerShdw blurRad="57150" rotWithShape="0" algn="bl" dir="5400000" dist="19050">
              <a:srgbClr val="000000">
                <a:alpha val="50000"/>
              </a:srgbClr>
            </a:outerShdw>
          </a:effectLst>
        </p:spPr>
      </p:pic>
      <p:sp>
        <p:nvSpPr>
          <p:cNvPr id="3111" name="Google Shape;3111;p161"/>
          <p:cNvSpPr txBox="1"/>
          <p:nvPr/>
        </p:nvSpPr>
        <p:spPr>
          <a:xfrm>
            <a:off x="8403350" y="4767275"/>
            <a:ext cx="620100" cy="273900"/>
          </a:xfrm>
          <a:prstGeom prst="rect">
            <a:avLst/>
          </a:prstGeom>
          <a:noFill/>
          <a:ln>
            <a:noFill/>
          </a:ln>
        </p:spPr>
        <p:txBody>
          <a:bodyPr anchorCtr="0" anchor="ctr" bIns="34275" lIns="68575" spcFirstLastPara="1" rIns="68575" wrap="square" tIns="34275">
            <a:noAutofit/>
          </a:bodyPr>
          <a:lstStyle/>
          <a:p>
            <a:pPr indent="0" lvl="0" marL="0" marR="0" rtl="0" algn="r">
              <a:spcBef>
                <a:spcPts val="0"/>
              </a:spcBef>
              <a:spcAft>
                <a:spcPts val="0"/>
              </a:spcAft>
              <a:buNone/>
            </a:pPr>
            <a:fld id="{00000000-1234-1234-1234-123412341234}" type="slidenum">
              <a:rPr lang="ja" sz="900">
                <a:solidFill>
                  <a:srgbClr val="888888"/>
                </a:solidFill>
                <a:latin typeface="Arial"/>
                <a:ea typeface="Arial"/>
                <a:cs typeface="Arial"/>
                <a:sym typeface="Arial"/>
              </a:rPr>
              <a:t>‹#›</a:t>
            </a:fld>
            <a:endParaRPr sz="900">
              <a:solidFill>
                <a:srgbClr val="888888"/>
              </a:solidFill>
              <a:latin typeface="Arial"/>
              <a:ea typeface="Arial"/>
              <a:cs typeface="Arial"/>
              <a:sym typeface="Arial"/>
            </a:endParaRPr>
          </a:p>
        </p:txBody>
      </p:sp>
      <p:sp>
        <p:nvSpPr>
          <p:cNvPr id="3112" name="Google Shape;3112;p161"/>
          <p:cNvSpPr/>
          <p:nvPr/>
        </p:nvSpPr>
        <p:spPr>
          <a:xfrm>
            <a:off x="0" y="0"/>
            <a:ext cx="9144000" cy="435600"/>
          </a:xfrm>
          <a:prstGeom prst="rect">
            <a:avLst/>
          </a:prstGeom>
          <a:gradFill>
            <a:gsLst>
              <a:gs pos="0">
                <a:srgbClr val="424242"/>
              </a:gs>
              <a:gs pos="100000">
                <a:srgbClr val="010101"/>
              </a:gs>
            </a:gsLst>
            <a:lin ang="540001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113" name="Google Shape;3113;p161"/>
          <p:cNvSpPr txBox="1"/>
          <p:nvPr/>
        </p:nvSpPr>
        <p:spPr>
          <a:xfrm>
            <a:off x="139875" y="80850"/>
            <a:ext cx="7724400" cy="273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rgbClr val="000000"/>
              </a:buClr>
              <a:buFont typeface="Arial"/>
              <a:buNone/>
            </a:pPr>
            <a:r>
              <a:rPr b="1" lang="ja">
                <a:solidFill>
                  <a:schemeClr val="lt1"/>
                </a:solidFill>
              </a:rPr>
              <a:t>研究者（決裁者アカウント）が研究者の発注を承認3.1 Admin3</a:t>
            </a:r>
            <a:endParaRPr b="1">
              <a:solidFill>
                <a:schemeClr val="lt1"/>
              </a:solidFill>
            </a:endParaRPr>
          </a:p>
        </p:txBody>
      </p:sp>
      <p:sp>
        <p:nvSpPr>
          <p:cNvPr id="3114" name="Google Shape;3114;p161"/>
          <p:cNvSpPr txBox="1"/>
          <p:nvPr/>
        </p:nvSpPr>
        <p:spPr>
          <a:xfrm>
            <a:off x="139875" y="458425"/>
            <a:ext cx="85767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 sz="1200" u="sng">
                <a:solidFill>
                  <a:schemeClr val="dk2"/>
                </a:solidFill>
              </a:rPr>
              <a:t>研究者 発注依頼済み 決裁者 発注承認済み 管理画面 商談詳細管理の一覧</a:t>
            </a:r>
            <a:endParaRPr sz="1200" u="sng">
              <a:solidFill>
                <a:schemeClr val="dk2"/>
              </a:solidFill>
            </a:endParaRPr>
          </a:p>
          <a:p>
            <a:pPr indent="0" lvl="0" marL="0" rtl="0" algn="l">
              <a:spcBef>
                <a:spcPts val="0"/>
              </a:spcBef>
              <a:spcAft>
                <a:spcPts val="0"/>
              </a:spcAft>
              <a:buNone/>
            </a:pPr>
            <a:r>
              <a:rPr lang="ja" sz="1200">
                <a:solidFill>
                  <a:srgbClr val="FF0000"/>
                </a:solidFill>
              </a:rPr>
              <a:t>修正案❷</a:t>
            </a:r>
            <a:endParaRPr sz="1200">
              <a:solidFill>
                <a:schemeClr val="dk1"/>
              </a:solidFill>
            </a:endParaRPr>
          </a:p>
        </p:txBody>
      </p:sp>
      <p:pic>
        <p:nvPicPr>
          <p:cNvPr id="3115" name="Google Shape;3115;p161"/>
          <p:cNvPicPr preferRelativeResize="0"/>
          <p:nvPr/>
        </p:nvPicPr>
        <p:blipFill rotWithShape="1">
          <a:blip r:embed="rId6">
            <a:alphaModFix/>
          </a:blip>
          <a:srcRect b="29413" l="0" r="0" t="0"/>
          <a:stretch/>
        </p:blipFill>
        <p:spPr>
          <a:xfrm>
            <a:off x="303625" y="1030375"/>
            <a:ext cx="4192375" cy="1151962"/>
          </a:xfrm>
          <a:prstGeom prst="rect">
            <a:avLst/>
          </a:prstGeom>
          <a:noFill/>
          <a:ln>
            <a:noFill/>
          </a:ln>
          <a:effectLst>
            <a:outerShdw blurRad="57150" rotWithShape="0" algn="bl" dir="5400000" dist="19050">
              <a:srgbClr val="000000">
                <a:alpha val="50000"/>
              </a:srgbClr>
            </a:outerShdw>
          </a:effectLst>
        </p:spPr>
      </p:pic>
      <p:sp>
        <p:nvSpPr>
          <p:cNvPr id="3116" name="Google Shape;3116;p161"/>
          <p:cNvSpPr/>
          <p:nvPr/>
        </p:nvSpPr>
        <p:spPr>
          <a:xfrm>
            <a:off x="2448700" y="1980025"/>
            <a:ext cx="450000" cy="1374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117" name="Google Shape;3117;p161"/>
          <p:cNvSpPr/>
          <p:nvPr/>
        </p:nvSpPr>
        <p:spPr>
          <a:xfrm>
            <a:off x="3826350" y="1980025"/>
            <a:ext cx="450000" cy="1374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118" name="Google Shape;3118;p161"/>
          <p:cNvSpPr/>
          <p:nvPr/>
        </p:nvSpPr>
        <p:spPr>
          <a:xfrm>
            <a:off x="5492125" y="3481688"/>
            <a:ext cx="3381600" cy="6780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3119" name="Google Shape;3119;p161"/>
          <p:cNvPicPr preferRelativeResize="0"/>
          <p:nvPr/>
        </p:nvPicPr>
        <p:blipFill>
          <a:blip r:embed="rId7">
            <a:alphaModFix/>
          </a:blip>
          <a:stretch>
            <a:fillRect/>
          </a:stretch>
        </p:blipFill>
        <p:spPr>
          <a:xfrm>
            <a:off x="4268588" y="3375675"/>
            <a:ext cx="1054887" cy="1514815"/>
          </a:xfrm>
          <a:prstGeom prst="rect">
            <a:avLst/>
          </a:prstGeom>
          <a:noFill/>
          <a:ln>
            <a:noFill/>
          </a:ln>
          <a:effectLst>
            <a:outerShdw blurRad="57150" rotWithShape="0" algn="bl" dir="5400000" dist="19050">
              <a:srgbClr val="000000">
                <a:alpha val="50000"/>
              </a:srgbClr>
            </a:outerShdw>
          </a:effectLst>
        </p:spPr>
      </p:pic>
      <p:sp>
        <p:nvSpPr>
          <p:cNvPr id="3120" name="Google Shape;3120;p161"/>
          <p:cNvSpPr txBox="1"/>
          <p:nvPr/>
        </p:nvSpPr>
        <p:spPr>
          <a:xfrm>
            <a:off x="4124163" y="3083175"/>
            <a:ext cx="1312200" cy="292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ja" sz="700">
                <a:solidFill>
                  <a:schemeClr val="dk1"/>
                </a:solidFill>
              </a:rPr>
              <a:t>発注書（サプライヤー宛）</a:t>
            </a:r>
            <a:endParaRPr sz="700"/>
          </a:p>
        </p:txBody>
      </p:sp>
      <p:sp>
        <p:nvSpPr>
          <p:cNvPr id="3121" name="Google Shape;3121;p161"/>
          <p:cNvSpPr txBox="1"/>
          <p:nvPr/>
        </p:nvSpPr>
        <p:spPr>
          <a:xfrm>
            <a:off x="4572000" y="684600"/>
            <a:ext cx="4451400" cy="1416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ja" sz="1000">
                <a:solidFill>
                  <a:schemeClr val="dk1"/>
                </a:solidFill>
              </a:rPr>
              <a:t>・「発注依頼」の「編集」クリックし、承認のフローを行う「商談詳細情報管理」に遷移</a:t>
            </a:r>
            <a:endParaRPr sz="1000">
              <a:solidFill>
                <a:schemeClr val="dk1"/>
              </a:solidFill>
            </a:endParaRPr>
          </a:p>
          <a:p>
            <a:pPr indent="0" lvl="0" marL="0" rtl="0" algn="l">
              <a:spcBef>
                <a:spcPts val="0"/>
              </a:spcBef>
              <a:spcAft>
                <a:spcPts val="0"/>
              </a:spcAft>
              <a:buClr>
                <a:schemeClr val="dk1"/>
              </a:buClr>
              <a:buSzPts val="1100"/>
              <a:buFont typeface="Arial"/>
              <a:buNone/>
            </a:pPr>
            <a:r>
              <a:rPr lang="ja" sz="1000">
                <a:solidFill>
                  <a:schemeClr val="dk1"/>
                </a:solidFill>
              </a:rPr>
              <a:t>❶サプライヤーへのコメントとPO Noとプレビューを追加</a:t>
            </a:r>
            <a:endParaRPr sz="1000">
              <a:solidFill>
                <a:schemeClr val="dk1"/>
              </a:solidFill>
            </a:endParaRPr>
          </a:p>
          <a:p>
            <a:pPr indent="0" lvl="0" marL="0" rtl="0" algn="l">
              <a:spcBef>
                <a:spcPts val="0"/>
              </a:spcBef>
              <a:spcAft>
                <a:spcPts val="0"/>
              </a:spcAft>
              <a:buClr>
                <a:schemeClr val="dk1"/>
              </a:buClr>
              <a:buSzPts val="1100"/>
              <a:buFont typeface="Arial"/>
              <a:buNone/>
            </a:pPr>
            <a:r>
              <a:rPr lang="ja" sz="1000">
                <a:solidFill>
                  <a:schemeClr val="dk1"/>
                </a:solidFill>
              </a:rPr>
              <a:t>❷「保存」ボタンは下書き保存。</a:t>
            </a:r>
            <a:endParaRPr sz="1000">
              <a:solidFill>
                <a:schemeClr val="dk1"/>
              </a:solidFill>
            </a:endParaRPr>
          </a:p>
          <a:p>
            <a:pPr indent="0" lvl="0" marL="0" rtl="0" algn="l">
              <a:spcBef>
                <a:spcPts val="0"/>
              </a:spcBef>
              <a:spcAft>
                <a:spcPts val="0"/>
              </a:spcAft>
              <a:buClr>
                <a:schemeClr val="dk1"/>
              </a:buClr>
              <a:buSzPts val="1100"/>
              <a:buFont typeface="Arial"/>
              <a:buNone/>
            </a:pPr>
            <a:r>
              <a:rPr lang="ja" sz="1000">
                <a:solidFill>
                  <a:schemeClr val="dk1"/>
                </a:solidFill>
              </a:rPr>
              <a:t>❸「プレビュー」で「発注書（サプライヤー宛）」形式の確認画面が立ち上がり、「送付／閉じる／保存」が操作できる</a:t>
            </a:r>
            <a:endParaRPr sz="1000">
              <a:solidFill>
                <a:schemeClr val="dk1"/>
              </a:solidFill>
            </a:endParaRPr>
          </a:p>
          <a:p>
            <a:pPr indent="0" lvl="0" marL="0" rtl="0" algn="l">
              <a:spcBef>
                <a:spcPts val="0"/>
              </a:spcBef>
              <a:spcAft>
                <a:spcPts val="0"/>
              </a:spcAft>
              <a:buClr>
                <a:schemeClr val="dk1"/>
              </a:buClr>
              <a:buSzPts val="1100"/>
              <a:buFont typeface="Arial"/>
              <a:buNone/>
            </a:pPr>
            <a:r>
              <a:rPr lang="ja" sz="1000">
                <a:solidFill>
                  <a:schemeClr val="dk1"/>
                </a:solidFill>
              </a:rPr>
              <a:t>❹「発注書（CB宛）」ダウンロードのプレビューで確認画面が立ち上がる</a:t>
            </a:r>
            <a:endParaRPr sz="1000">
              <a:solidFill>
                <a:schemeClr val="dk1"/>
              </a:solidFill>
            </a:endParaRPr>
          </a:p>
          <a:p>
            <a:pPr indent="0" lvl="0" marL="0" rtl="0" algn="l">
              <a:spcBef>
                <a:spcPts val="0"/>
              </a:spcBef>
              <a:spcAft>
                <a:spcPts val="0"/>
              </a:spcAft>
              <a:buClr>
                <a:schemeClr val="dk1"/>
              </a:buClr>
              <a:buSzPts val="1100"/>
              <a:buFont typeface="Arial"/>
              <a:buNone/>
            </a:pPr>
            <a:r>
              <a:rPr lang="ja" sz="1000">
                <a:solidFill>
                  <a:schemeClr val="dk1"/>
                </a:solidFill>
              </a:rPr>
              <a:t>❺「発注承認」のステータスができる</a:t>
            </a:r>
            <a:endParaRPr sz="1000">
              <a:solidFill>
                <a:schemeClr val="dk1"/>
              </a:solidFill>
            </a:endParaRPr>
          </a:p>
        </p:txBody>
      </p:sp>
      <p:sp>
        <p:nvSpPr>
          <p:cNvPr id="3122" name="Google Shape;3122;p161"/>
          <p:cNvSpPr/>
          <p:nvPr/>
        </p:nvSpPr>
        <p:spPr>
          <a:xfrm>
            <a:off x="5829000" y="2256751"/>
            <a:ext cx="542400" cy="1398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123" name="Google Shape;3123;p161"/>
          <p:cNvSpPr txBox="1"/>
          <p:nvPr/>
        </p:nvSpPr>
        <p:spPr>
          <a:xfrm>
            <a:off x="268325" y="4115000"/>
            <a:ext cx="291000" cy="111300"/>
          </a:xfrm>
          <a:prstGeom prst="rect">
            <a:avLst/>
          </a:prstGeom>
          <a:noFill/>
          <a:ln>
            <a:noFill/>
          </a:ln>
        </p:spPr>
        <p:txBody>
          <a:bodyPr anchorCtr="0" anchor="t" bIns="91425" lIns="91425" spcFirstLastPara="1" rIns="91425" wrap="square" tIns="91425">
            <a:noAutofit/>
          </a:bodyPr>
          <a:lstStyle/>
          <a:p>
            <a:pPr indent="0" lvl="0" marL="0" rtl="0" algn="ctr">
              <a:lnSpc>
                <a:spcPct val="10000"/>
              </a:lnSpc>
              <a:spcBef>
                <a:spcPts val="0"/>
              </a:spcBef>
              <a:spcAft>
                <a:spcPts val="0"/>
              </a:spcAft>
              <a:buNone/>
            </a:pPr>
            <a:r>
              <a:rPr lang="ja" sz="1100">
                <a:solidFill>
                  <a:srgbClr val="F37C53"/>
                </a:solidFill>
              </a:rPr>
              <a:t>❶</a:t>
            </a:r>
            <a:endParaRPr sz="1100">
              <a:solidFill>
                <a:srgbClr val="F37C53"/>
              </a:solidFill>
            </a:endParaRPr>
          </a:p>
        </p:txBody>
      </p:sp>
      <p:sp>
        <p:nvSpPr>
          <p:cNvPr id="3124" name="Google Shape;3124;p161"/>
          <p:cNvSpPr txBox="1"/>
          <p:nvPr/>
        </p:nvSpPr>
        <p:spPr>
          <a:xfrm>
            <a:off x="326975" y="3412925"/>
            <a:ext cx="291000" cy="111300"/>
          </a:xfrm>
          <a:prstGeom prst="rect">
            <a:avLst/>
          </a:prstGeom>
          <a:noFill/>
          <a:ln>
            <a:noFill/>
          </a:ln>
        </p:spPr>
        <p:txBody>
          <a:bodyPr anchorCtr="0" anchor="t" bIns="91425" lIns="91425" spcFirstLastPara="1" rIns="91425" wrap="square" tIns="91425">
            <a:noAutofit/>
          </a:bodyPr>
          <a:lstStyle/>
          <a:p>
            <a:pPr indent="0" lvl="0" marL="0" rtl="0" algn="ctr">
              <a:lnSpc>
                <a:spcPct val="10000"/>
              </a:lnSpc>
              <a:spcBef>
                <a:spcPts val="0"/>
              </a:spcBef>
              <a:spcAft>
                <a:spcPts val="0"/>
              </a:spcAft>
              <a:buNone/>
            </a:pPr>
            <a:r>
              <a:rPr lang="ja" sz="1100">
                <a:solidFill>
                  <a:srgbClr val="F37C53"/>
                </a:solidFill>
              </a:rPr>
              <a:t>❶</a:t>
            </a:r>
            <a:endParaRPr sz="1100">
              <a:solidFill>
                <a:srgbClr val="F37C53"/>
              </a:solidFill>
            </a:endParaRPr>
          </a:p>
        </p:txBody>
      </p:sp>
      <p:sp>
        <p:nvSpPr>
          <p:cNvPr id="3125" name="Google Shape;3125;p161"/>
          <p:cNvSpPr txBox="1"/>
          <p:nvPr/>
        </p:nvSpPr>
        <p:spPr>
          <a:xfrm>
            <a:off x="268325" y="3886625"/>
            <a:ext cx="291000" cy="111300"/>
          </a:xfrm>
          <a:prstGeom prst="rect">
            <a:avLst/>
          </a:prstGeom>
          <a:noFill/>
          <a:ln>
            <a:noFill/>
          </a:ln>
        </p:spPr>
        <p:txBody>
          <a:bodyPr anchorCtr="0" anchor="t" bIns="91425" lIns="91425" spcFirstLastPara="1" rIns="91425" wrap="square" tIns="91425">
            <a:noAutofit/>
          </a:bodyPr>
          <a:lstStyle/>
          <a:p>
            <a:pPr indent="0" lvl="0" marL="0" rtl="0" algn="ctr">
              <a:lnSpc>
                <a:spcPct val="10000"/>
              </a:lnSpc>
              <a:spcBef>
                <a:spcPts val="0"/>
              </a:spcBef>
              <a:spcAft>
                <a:spcPts val="0"/>
              </a:spcAft>
              <a:buNone/>
            </a:pPr>
            <a:r>
              <a:rPr lang="ja" sz="1100">
                <a:solidFill>
                  <a:srgbClr val="F37C53"/>
                </a:solidFill>
              </a:rPr>
              <a:t>❶</a:t>
            </a:r>
            <a:endParaRPr sz="1100">
              <a:solidFill>
                <a:srgbClr val="F37C53"/>
              </a:solidFill>
            </a:endParaRPr>
          </a:p>
        </p:txBody>
      </p:sp>
      <p:sp>
        <p:nvSpPr>
          <p:cNvPr id="3126" name="Google Shape;3126;p161"/>
          <p:cNvSpPr txBox="1"/>
          <p:nvPr/>
        </p:nvSpPr>
        <p:spPr>
          <a:xfrm>
            <a:off x="2371350" y="4655975"/>
            <a:ext cx="291000" cy="1113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1100">
                <a:solidFill>
                  <a:srgbClr val="F37C53"/>
                </a:solidFill>
              </a:rPr>
              <a:t>❷</a:t>
            </a:r>
            <a:endParaRPr sz="1100">
              <a:solidFill>
                <a:srgbClr val="F37C53"/>
              </a:solidFill>
            </a:endParaRPr>
          </a:p>
        </p:txBody>
      </p:sp>
      <p:sp>
        <p:nvSpPr>
          <p:cNvPr id="3127" name="Google Shape;3127;p161"/>
          <p:cNvSpPr txBox="1"/>
          <p:nvPr/>
        </p:nvSpPr>
        <p:spPr>
          <a:xfrm>
            <a:off x="2389650" y="4366112"/>
            <a:ext cx="291000" cy="1113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1100">
                <a:solidFill>
                  <a:srgbClr val="F37C53"/>
                </a:solidFill>
              </a:rPr>
              <a:t>❸</a:t>
            </a:r>
            <a:endParaRPr sz="1100">
              <a:solidFill>
                <a:srgbClr val="F37C53"/>
              </a:solidFill>
            </a:endParaRPr>
          </a:p>
        </p:txBody>
      </p:sp>
      <p:sp>
        <p:nvSpPr>
          <p:cNvPr id="3128" name="Google Shape;3128;p161"/>
          <p:cNvSpPr txBox="1"/>
          <p:nvPr/>
        </p:nvSpPr>
        <p:spPr>
          <a:xfrm>
            <a:off x="5502175" y="2271001"/>
            <a:ext cx="291000" cy="1113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1100">
                <a:solidFill>
                  <a:srgbClr val="F37C53"/>
                </a:solidFill>
              </a:rPr>
              <a:t>❺</a:t>
            </a:r>
            <a:endParaRPr sz="1100">
              <a:solidFill>
                <a:srgbClr val="F37C53"/>
              </a:solidFill>
            </a:endParaRPr>
          </a:p>
        </p:txBody>
      </p:sp>
      <p:sp>
        <p:nvSpPr>
          <p:cNvPr id="3129" name="Google Shape;3129;p161"/>
          <p:cNvSpPr/>
          <p:nvPr/>
        </p:nvSpPr>
        <p:spPr>
          <a:xfrm>
            <a:off x="4252825" y="4864275"/>
            <a:ext cx="1106100" cy="1113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130" name="Google Shape;3130;p161"/>
          <p:cNvSpPr/>
          <p:nvPr/>
        </p:nvSpPr>
        <p:spPr>
          <a:xfrm>
            <a:off x="5664625" y="3763138"/>
            <a:ext cx="933600" cy="183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ja" sz="1200"/>
              <a:t>閉じる</a:t>
            </a:r>
            <a:endParaRPr sz="1200"/>
          </a:p>
        </p:txBody>
      </p:sp>
      <p:sp>
        <p:nvSpPr>
          <p:cNvPr id="3131" name="Google Shape;3131;p161"/>
          <p:cNvSpPr/>
          <p:nvPr/>
        </p:nvSpPr>
        <p:spPr>
          <a:xfrm>
            <a:off x="6654450" y="3763138"/>
            <a:ext cx="933600" cy="183600"/>
          </a:xfrm>
          <a:prstGeom prst="roundRect">
            <a:avLst>
              <a:gd fmla="val 16667" name="adj"/>
            </a:avLst>
          </a:prstGeom>
          <a:solidFill>
            <a:srgbClr val="F39C1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ja" sz="1200">
                <a:solidFill>
                  <a:schemeClr val="lt1"/>
                </a:solidFill>
              </a:rPr>
              <a:t>保存</a:t>
            </a:r>
            <a:endParaRPr sz="1200">
              <a:solidFill>
                <a:schemeClr val="lt1"/>
              </a:solidFill>
            </a:endParaRPr>
          </a:p>
        </p:txBody>
      </p:sp>
      <p:sp>
        <p:nvSpPr>
          <p:cNvPr id="3132" name="Google Shape;3132;p161"/>
          <p:cNvSpPr/>
          <p:nvPr/>
        </p:nvSpPr>
        <p:spPr>
          <a:xfrm>
            <a:off x="7644275" y="3763138"/>
            <a:ext cx="933600" cy="183600"/>
          </a:xfrm>
          <a:prstGeom prst="roundRect">
            <a:avLst>
              <a:gd fmla="val 16667" name="adj"/>
            </a:avLst>
          </a:prstGeom>
          <a:solidFill>
            <a:srgbClr val="F39C1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ja" sz="1200">
                <a:solidFill>
                  <a:schemeClr val="lt1"/>
                </a:solidFill>
              </a:rPr>
              <a:t>送付</a:t>
            </a:r>
            <a:endParaRPr sz="1200">
              <a:solidFill>
                <a:schemeClr val="lt1"/>
              </a:solidFill>
            </a:endParaRPr>
          </a:p>
        </p:txBody>
      </p:sp>
      <p:sp>
        <p:nvSpPr>
          <p:cNvPr id="3133" name="Google Shape;3133;p161"/>
          <p:cNvSpPr txBox="1"/>
          <p:nvPr/>
        </p:nvSpPr>
        <p:spPr>
          <a:xfrm>
            <a:off x="5586291" y="3412925"/>
            <a:ext cx="2969100" cy="292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ja" sz="700">
                <a:solidFill>
                  <a:schemeClr val="dk1"/>
                </a:solidFill>
              </a:rPr>
              <a:t>ボタンを配置</a:t>
            </a:r>
            <a:endParaRPr sz="700"/>
          </a:p>
        </p:txBody>
      </p:sp>
      <p:pic>
        <p:nvPicPr>
          <p:cNvPr id="3134" name="Google Shape;3134;p161"/>
          <p:cNvPicPr preferRelativeResize="0"/>
          <p:nvPr/>
        </p:nvPicPr>
        <p:blipFill>
          <a:blip r:embed="rId8">
            <a:alphaModFix/>
          </a:blip>
          <a:stretch>
            <a:fillRect/>
          </a:stretch>
        </p:blipFill>
        <p:spPr>
          <a:xfrm>
            <a:off x="7863531" y="3854990"/>
            <a:ext cx="495084" cy="371310"/>
          </a:xfrm>
          <a:prstGeom prst="rect">
            <a:avLst/>
          </a:prstGeom>
          <a:noFill/>
          <a:ln>
            <a:noFill/>
          </a:ln>
        </p:spPr>
      </p:pic>
      <p:sp>
        <p:nvSpPr>
          <p:cNvPr id="3135" name="Google Shape;3135;p161"/>
          <p:cNvSpPr/>
          <p:nvPr/>
        </p:nvSpPr>
        <p:spPr>
          <a:xfrm rot="-5400000">
            <a:off x="6838650" y="3083025"/>
            <a:ext cx="464400" cy="292800"/>
          </a:xfrm>
          <a:prstGeom prst="rightArrow">
            <a:avLst>
              <a:gd fmla="val 50000" name="adj1"/>
              <a:gd fmla="val 50000" name="adj2"/>
            </a:avLst>
          </a:prstGeom>
          <a:solidFill>
            <a:srgbClr val="FF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136" name="Google Shape;3136;p161"/>
          <p:cNvSpPr txBox="1"/>
          <p:nvPr/>
        </p:nvSpPr>
        <p:spPr>
          <a:xfrm>
            <a:off x="2448475" y="4115000"/>
            <a:ext cx="291000" cy="1113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1100">
                <a:solidFill>
                  <a:srgbClr val="F37C53"/>
                </a:solidFill>
              </a:rPr>
              <a:t>❹</a:t>
            </a:r>
            <a:endParaRPr sz="1100">
              <a:solidFill>
                <a:srgbClr val="F37C53"/>
              </a:solidFill>
            </a:endParaRPr>
          </a:p>
        </p:txBody>
      </p:sp>
      <p:pic>
        <p:nvPicPr>
          <p:cNvPr id="3137" name="Google Shape;3137;p161"/>
          <p:cNvPicPr preferRelativeResize="0"/>
          <p:nvPr/>
        </p:nvPicPr>
        <p:blipFill rotWithShape="1">
          <a:blip r:embed="rId9">
            <a:alphaModFix/>
          </a:blip>
          <a:srcRect b="5051" l="0" r="0" t="0"/>
          <a:stretch/>
        </p:blipFill>
        <p:spPr>
          <a:xfrm>
            <a:off x="2987063" y="2483025"/>
            <a:ext cx="1018725" cy="1631975"/>
          </a:xfrm>
          <a:prstGeom prst="rect">
            <a:avLst/>
          </a:prstGeom>
          <a:noFill/>
          <a:ln>
            <a:noFill/>
          </a:ln>
          <a:effectLst>
            <a:outerShdw blurRad="57150" rotWithShape="0" algn="bl" dir="5400000" dist="19050">
              <a:srgbClr val="000000">
                <a:alpha val="50000"/>
              </a:srgbClr>
            </a:outerShdw>
          </a:effectLst>
        </p:spPr>
      </p:pic>
      <p:sp>
        <p:nvSpPr>
          <p:cNvPr id="3138" name="Google Shape;3138;p161"/>
          <p:cNvSpPr txBox="1"/>
          <p:nvPr/>
        </p:nvSpPr>
        <p:spPr>
          <a:xfrm>
            <a:off x="2912775" y="2276925"/>
            <a:ext cx="1167300" cy="292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ja" sz="700">
                <a:solidFill>
                  <a:schemeClr val="dk1"/>
                </a:solidFill>
              </a:rPr>
              <a:t>発注書（CB宛）</a:t>
            </a:r>
            <a:endParaRPr sz="700"/>
          </a:p>
        </p:txBody>
      </p:sp>
      <p:cxnSp>
        <p:nvCxnSpPr>
          <p:cNvPr id="3139" name="Google Shape;3139;p161"/>
          <p:cNvCxnSpPr/>
          <p:nvPr/>
        </p:nvCxnSpPr>
        <p:spPr>
          <a:xfrm flipH="1" rot="10800000">
            <a:off x="2245750" y="3377900"/>
            <a:ext cx="855900" cy="597300"/>
          </a:xfrm>
          <a:prstGeom prst="straightConnector1">
            <a:avLst/>
          </a:prstGeom>
          <a:noFill/>
          <a:ln cap="flat" cmpd="sng" w="9525">
            <a:solidFill>
              <a:srgbClr val="595959"/>
            </a:solidFill>
            <a:prstDash val="solid"/>
            <a:round/>
            <a:headEnd len="med" w="med" type="none"/>
            <a:tailEnd len="med" w="med" type="triangle"/>
          </a:ln>
        </p:spPr>
      </p:cxnSp>
      <p:cxnSp>
        <p:nvCxnSpPr>
          <p:cNvPr id="3140" name="Google Shape;3140;p161"/>
          <p:cNvCxnSpPr/>
          <p:nvPr/>
        </p:nvCxnSpPr>
        <p:spPr>
          <a:xfrm flipH="1" rot="10800000">
            <a:off x="3336900" y="4219050"/>
            <a:ext cx="1010400" cy="154800"/>
          </a:xfrm>
          <a:prstGeom prst="straightConnector1">
            <a:avLst/>
          </a:prstGeom>
          <a:noFill/>
          <a:ln cap="flat" cmpd="sng" w="9525">
            <a:solidFill>
              <a:srgbClr val="595959"/>
            </a:solidFill>
            <a:prstDash val="solid"/>
            <a:round/>
            <a:headEnd len="med" w="med" type="none"/>
            <a:tailEnd len="med" w="med" type="triangle"/>
          </a:ln>
        </p:spPr>
      </p:cxnSp>
      <p:cxnSp>
        <p:nvCxnSpPr>
          <p:cNvPr id="3141" name="Google Shape;3141;p161"/>
          <p:cNvCxnSpPr/>
          <p:nvPr/>
        </p:nvCxnSpPr>
        <p:spPr>
          <a:xfrm flipH="1" rot="10800000">
            <a:off x="4840700" y="4017575"/>
            <a:ext cx="789600" cy="885300"/>
          </a:xfrm>
          <a:prstGeom prst="straightConnector1">
            <a:avLst/>
          </a:prstGeom>
          <a:noFill/>
          <a:ln cap="flat" cmpd="sng" w="9525">
            <a:solidFill>
              <a:srgbClr val="595959"/>
            </a:solidFill>
            <a:prstDash val="solid"/>
            <a:round/>
            <a:headEnd len="med" w="med" type="none"/>
            <a:tailEnd len="med" w="med" type="triangle"/>
          </a:ln>
        </p:spPr>
      </p:cxnSp>
      <p:sp>
        <p:nvSpPr>
          <p:cNvPr id="3142" name="Google Shape;3142;p161"/>
          <p:cNvSpPr/>
          <p:nvPr/>
        </p:nvSpPr>
        <p:spPr>
          <a:xfrm rot="5400000">
            <a:off x="1917150" y="2194375"/>
            <a:ext cx="411600" cy="292800"/>
          </a:xfrm>
          <a:prstGeom prst="rightArrow">
            <a:avLst>
              <a:gd fmla="val 50000" name="adj1"/>
              <a:gd fmla="val 50000" name="adj2"/>
            </a:avLst>
          </a:prstGeom>
          <a:solidFill>
            <a:srgbClr val="FF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143" name="Google Shape;3143;p161"/>
          <p:cNvSpPr/>
          <p:nvPr/>
        </p:nvSpPr>
        <p:spPr>
          <a:xfrm>
            <a:off x="4307000" y="2484976"/>
            <a:ext cx="710100" cy="236100"/>
          </a:xfrm>
          <a:prstGeom prst="rect">
            <a:avLst/>
          </a:prstGeom>
          <a:solidFill>
            <a:srgbClr val="FF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ja" sz="900">
                <a:solidFill>
                  <a:schemeClr val="lt1"/>
                </a:solidFill>
              </a:rPr>
              <a:t>Download</a:t>
            </a:r>
            <a:endParaRPr sz="900">
              <a:solidFill>
                <a:schemeClr val="lt1"/>
              </a:solidFill>
            </a:endParaRPr>
          </a:p>
        </p:txBody>
      </p:sp>
      <p:sp>
        <p:nvSpPr>
          <p:cNvPr id="3144" name="Google Shape;3144;p161"/>
          <p:cNvSpPr txBox="1"/>
          <p:nvPr/>
        </p:nvSpPr>
        <p:spPr>
          <a:xfrm>
            <a:off x="4307000" y="2256750"/>
            <a:ext cx="7101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ja" sz="400">
                <a:solidFill>
                  <a:schemeClr val="dk1"/>
                </a:solidFill>
              </a:rPr>
              <a:t>ダウンロードボタンを配置</a:t>
            </a:r>
            <a:endParaRPr sz="400"/>
          </a:p>
        </p:txBody>
      </p:sp>
      <p:sp>
        <p:nvSpPr>
          <p:cNvPr id="3145" name="Google Shape;3145;p161"/>
          <p:cNvSpPr/>
          <p:nvPr/>
        </p:nvSpPr>
        <p:spPr>
          <a:xfrm>
            <a:off x="2987075" y="2483013"/>
            <a:ext cx="258000" cy="1419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3146" name="Google Shape;3146;p161"/>
          <p:cNvCxnSpPr>
            <a:stCxn id="3145" idx="3"/>
          </p:cNvCxnSpPr>
          <p:nvPr/>
        </p:nvCxnSpPr>
        <p:spPr>
          <a:xfrm>
            <a:off x="3245075" y="2553963"/>
            <a:ext cx="1029300" cy="29400"/>
          </a:xfrm>
          <a:prstGeom prst="straightConnector1">
            <a:avLst/>
          </a:prstGeom>
          <a:noFill/>
          <a:ln cap="flat" cmpd="sng" w="9525">
            <a:solidFill>
              <a:srgbClr val="595959"/>
            </a:solidFill>
            <a:prstDash val="solid"/>
            <a:round/>
            <a:headEnd len="med" w="med" type="none"/>
            <a:tailEnd len="med" w="med" type="triangle"/>
          </a:ln>
        </p:spPr>
      </p:cxnSp>
      <p:cxnSp>
        <p:nvCxnSpPr>
          <p:cNvPr id="3147" name="Google Shape;3147;p161"/>
          <p:cNvCxnSpPr/>
          <p:nvPr/>
        </p:nvCxnSpPr>
        <p:spPr>
          <a:xfrm flipH="1">
            <a:off x="537800" y="4144275"/>
            <a:ext cx="1260900" cy="408000"/>
          </a:xfrm>
          <a:prstGeom prst="straightConnector1">
            <a:avLst/>
          </a:prstGeom>
          <a:noFill/>
          <a:ln cap="flat" cmpd="sng" w="9525">
            <a:solidFill>
              <a:srgbClr val="595959"/>
            </a:solidFill>
            <a:prstDash val="solid"/>
            <a:round/>
            <a:headEnd len="med" w="med" type="none"/>
            <a:tailEnd len="med" w="med" type="triangle"/>
          </a:ln>
        </p:spPr>
      </p:cxnSp>
      <p:cxnSp>
        <p:nvCxnSpPr>
          <p:cNvPr id="3148" name="Google Shape;3148;p161"/>
          <p:cNvCxnSpPr/>
          <p:nvPr/>
        </p:nvCxnSpPr>
        <p:spPr>
          <a:xfrm flipH="1">
            <a:off x="537825" y="4303725"/>
            <a:ext cx="1235700" cy="527400"/>
          </a:xfrm>
          <a:prstGeom prst="straightConnector1">
            <a:avLst/>
          </a:prstGeom>
          <a:noFill/>
          <a:ln cap="flat" cmpd="sng" w="9525">
            <a:solidFill>
              <a:srgbClr val="595959"/>
            </a:solidFill>
            <a:prstDash val="solid"/>
            <a:round/>
            <a:headEnd len="med" w="med" type="none"/>
            <a:tailEnd len="med" w="med" type="triangle"/>
          </a:ln>
        </p:spPr>
      </p:cxnSp>
    </p:spTree>
  </p:cSld>
  <p:clrMapOvr>
    <a:masterClrMapping/>
  </p:clrMapOvr>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2" name="Shape 3152"/>
        <p:cNvGrpSpPr/>
        <p:nvPr/>
      </p:nvGrpSpPr>
      <p:grpSpPr>
        <a:xfrm>
          <a:off x="0" y="0"/>
          <a:ext cx="0" cy="0"/>
          <a:chOff x="0" y="0"/>
          <a:chExt cx="0" cy="0"/>
        </a:xfrm>
      </p:grpSpPr>
      <p:sp>
        <p:nvSpPr>
          <p:cNvPr id="3153" name="Google Shape;3153;p162"/>
          <p:cNvSpPr txBox="1"/>
          <p:nvPr/>
        </p:nvSpPr>
        <p:spPr>
          <a:xfrm>
            <a:off x="8403350" y="4767275"/>
            <a:ext cx="620100" cy="273900"/>
          </a:xfrm>
          <a:prstGeom prst="rect">
            <a:avLst/>
          </a:prstGeom>
          <a:noFill/>
          <a:ln>
            <a:noFill/>
          </a:ln>
        </p:spPr>
        <p:txBody>
          <a:bodyPr anchorCtr="0" anchor="ctr" bIns="34275" lIns="68575" spcFirstLastPara="1" rIns="68575" wrap="square" tIns="34275">
            <a:noAutofit/>
          </a:bodyPr>
          <a:lstStyle/>
          <a:p>
            <a:pPr indent="0" lvl="0" marL="0" marR="0" rtl="0" algn="r">
              <a:spcBef>
                <a:spcPts val="0"/>
              </a:spcBef>
              <a:spcAft>
                <a:spcPts val="0"/>
              </a:spcAft>
              <a:buNone/>
            </a:pPr>
            <a:fld id="{00000000-1234-1234-1234-123412341234}" type="slidenum">
              <a:rPr lang="ja" sz="900">
                <a:solidFill>
                  <a:srgbClr val="888888"/>
                </a:solidFill>
                <a:latin typeface="Arial"/>
                <a:ea typeface="Arial"/>
                <a:cs typeface="Arial"/>
                <a:sym typeface="Arial"/>
              </a:rPr>
              <a:t>‹#›</a:t>
            </a:fld>
            <a:endParaRPr sz="900">
              <a:solidFill>
                <a:srgbClr val="888888"/>
              </a:solidFill>
              <a:latin typeface="Arial"/>
              <a:ea typeface="Arial"/>
              <a:cs typeface="Arial"/>
              <a:sym typeface="Arial"/>
            </a:endParaRPr>
          </a:p>
        </p:txBody>
      </p:sp>
      <p:sp>
        <p:nvSpPr>
          <p:cNvPr id="3154" name="Google Shape;3154;p162"/>
          <p:cNvSpPr/>
          <p:nvPr/>
        </p:nvSpPr>
        <p:spPr>
          <a:xfrm>
            <a:off x="0" y="0"/>
            <a:ext cx="9144000" cy="435600"/>
          </a:xfrm>
          <a:prstGeom prst="rect">
            <a:avLst/>
          </a:prstGeom>
          <a:gradFill>
            <a:gsLst>
              <a:gs pos="0">
                <a:srgbClr val="424242"/>
              </a:gs>
              <a:gs pos="100000">
                <a:srgbClr val="010101"/>
              </a:gs>
            </a:gsLst>
            <a:lin ang="540001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155" name="Google Shape;3155;p162"/>
          <p:cNvSpPr txBox="1"/>
          <p:nvPr/>
        </p:nvSpPr>
        <p:spPr>
          <a:xfrm>
            <a:off x="139875" y="80850"/>
            <a:ext cx="7724400" cy="273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rgbClr val="000000"/>
              </a:buClr>
              <a:buFont typeface="Arial"/>
              <a:buNone/>
            </a:pPr>
            <a:r>
              <a:rPr b="1" lang="ja">
                <a:solidFill>
                  <a:schemeClr val="lt1"/>
                </a:solidFill>
              </a:rPr>
              <a:t>研究者（決裁者アカウント）が研究者の発注を承認3.1 Admin3</a:t>
            </a:r>
            <a:endParaRPr b="1">
              <a:solidFill>
                <a:schemeClr val="lt1"/>
              </a:solidFill>
            </a:endParaRPr>
          </a:p>
        </p:txBody>
      </p:sp>
      <p:sp>
        <p:nvSpPr>
          <p:cNvPr id="3156" name="Google Shape;3156;p162"/>
          <p:cNvSpPr txBox="1"/>
          <p:nvPr/>
        </p:nvSpPr>
        <p:spPr>
          <a:xfrm>
            <a:off x="139875" y="458425"/>
            <a:ext cx="85767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ja" sz="1200" u="sng">
                <a:solidFill>
                  <a:schemeClr val="dk2"/>
                </a:solidFill>
              </a:rPr>
              <a:t>研究者 発注依頼済み 決裁者 発注承認済み 管理画面 商談詳細管理の一覧</a:t>
            </a:r>
            <a:endParaRPr sz="1200" u="sng">
              <a:solidFill>
                <a:schemeClr val="dk2"/>
              </a:solidFill>
            </a:endParaRPr>
          </a:p>
          <a:p>
            <a:pPr indent="0" lvl="0" marL="0" rtl="0" algn="l">
              <a:spcBef>
                <a:spcPts val="0"/>
              </a:spcBef>
              <a:spcAft>
                <a:spcPts val="0"/>
              </a:spcAft>
              <a:buNone/>
            </a:pPr>
            <a:r>
              <a:rPr lang="ja" sz="1200">
                <a:solidFill>
                  <a:srgbClr val="FF0000"/>
                </a:solidFill>
              </a:rPr>
              <a:t>修正案❸</a:t>
            </a:r>
            <a:endParaRPr sz="1200">
              <a:solidFill>
                <a:schemeClr val="dk1"/>
              </a:solidFill>
            </a:endParaRPr>
          </a:p>
        </p:txBody>
      </p:sp>
      <p:pic>
        <p:nvPicPr>
          <p:cNvPr id="3157" name="Google Shape;3157;p162"/>
          <p:cNvPicPr preferRelativeResize="0"/>
          <p:nvPr/>
        </p:nvPicPr>
        <p:blipFill>
          <a:blip r:embed="rId3">
            <a:alphaModFix/>
          </a:blip>
          <a:stretch>
            <a:fillRect/>
          </a:stretch>
        </p:blipFill>
        <p:spPr>
          <a:xfrm>
            <a:off x="4903450" y="2049033"/>
            <a:ext cx="3183274" cy="842290"/>
          </a:xfrm>
          <a:prstGeom prst="rect">
            <a:avLst/>
          </a:prstGeom>
          <a:noFill/>
          <a:ln>
            <a:noFill/>
          </a:ln>
          <a:effectLst>
            <a:outerShdw blurRad="57150" rotWithShape="0" algn="bl" dir="5400000" dist="19050">
              <a:srgbClr val="000000">
                <a:alpha val="50000"/>
              </a:srgbClr>
            </a:outerShdw>
          </a:effectLst>
        </p:spPr>
      </p:pic>
      <p:pic>
        <p:nvPicPr>
          <p:cNvPr id="3158" name="Google Shape;3158;p162"/>
          <p:cNvPicPr preferRelativeResize="0"/>
          <p:nvPr/>
        </p:nvPicPr>
        <p:blipFill>
          <a:blip r:embed="rId4">
            <a:alphaModFix/>
          </a:blip>
          <a:stretch>
            <a:fillRect/>
          </a:stretch>
        </p:blipFill>
        <p:spPr>
          <a:xfrm>
            <a:off x="237651" y="1189776"/>
            <a:ext cx="4156576" cy="563749"/>
          </a:xfrm>
          <a:prstGeom prst="rect">
            <a:avLst/>
          </a:prstGeom>
          <a:noFill/>
          <a:ln>
            <a:noFill/>
          </a:ln>
          <a:effectLst>
            <a:outerShdw blurRad="57150" rotWithShape="0" algn="bl" dir="5400000" dist="19050">
              <a:srgbClr val="000000">
                <a:alpha val="50000"/>
              </a:srgbClr>
            </a:outerShdw>
          </a:effectLst>
        </p:spPr>
      </p:pic>
      <p:sp>
        <p:nvSpPr>
          <p:cNvPr id="3159" name="Google Shape;3159;p162"/>
          <p:cNvSpPr/>
          <p:nvPr/>
        </p:nvSpPr>
        <p:spPr>
          <a:xfrm>
            <a:off x="5492125" y="3481688"/>
            <a:ext cx="3381600" cy="6780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3160" name="Google Shape;3160;p162"/>
          <p:cNvPicPr preferRelativeResize="0"/>
          <p:nvPr/>
        </p:nvPicPr>
        <p:blipFill rotWithShape="1">
          <a:blip r:embed="rId5">
            <a:alphaModFix/>
          </a:blip>
          <a:srcRect b="0" l="0" r="0" t="3053"/>
          <a:stretch/>
        </p:blipFill>
        <p:spPr>
          <a:xfrm>
            <a:off x="455800" y="2354450"/>
            <a:ext cx="3263942" cy="2511025"/>
          </a:xfrm>
          <a:prstGeom prst="rect">
            <a:avLst/>
          </a:prstGeom>
          <a:noFill/>
          <a:ln>
            <a:noFill/>
          </a:ln>
          <a:effectLst>
            <a:outerShdw blurRad="57150" rotWithShape="0" algn="bl" dir="5400000" dist="19050">
              <a:srgbClr val="000000">
                <a:alpha val="50000"/>
              </a:srgbClr>
            </a:outerShdw>
          </a:effectLst>
        </p:spPr>
      </p:pic>
      <p:pic>
        <p:nvPicPr>
          <p:cNvPr id="3161" name="Google Shape;3161;p162"/>
          <p:cNvPicPr preferRelativeResize="0"/>
          <p:nvPr/>
        </p:nvPicPr>
        <p:blipFill>
          <a:blip r:embed="rId6">
            <a:alphaModFix/>
          </a:blip>
          <a:stretch>
            <a:fillRect/>
          </a:stretch>
        </p:blipFill>
        <p:spPr>
          <a:xfrm>
            <a:off x="4252813" y="3349450"/>
            <a:ext cx="1054887" cy="1514815"/>
          </a:xfrm>
          <a:prstGeom prst="rect">
            <a:avLst/>
          </a:prstGeom>
          <a:noFill/>
          <a:ln>
            <a:noFill/>
          </a:ln>
          <a:effectLst>
            <a:outerShdw blurRad="57150" rotWithShape="0" algn="bl" dir="5400000" dist="19050">
              <a:srgbClr val="000000">
                <a:alpha val="50000"/>
              </a:srgbClr>
            </a:outerShdw>
          </a:effectLst>
        </p:spPr>
      </p:pic>
      <p:sp>
        <p:nvSpPr>
          <p:cNvPr id="3162" name="Google Shape;3162;p162"/>
          <p:cNvSpPr txBox="1"/>
          <p:nvPr/>
        </p:nvSpPr>
        <p:spPr>
          <a:xfrm>
            <a:off x="4124163" y="3083175"/>
            <a:ext cx="1312200" cy="292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ja" sz="700">
                <a:solidFill>
                  <a:schemeClr val="dk1"/>
                </a:solidFill>
              </a:rPr>
              <a:t>発注書（サプライヤー宛）</a:t>
            </a:r>
            <a:endParaRPr sz="700"/>
          </a:p>
        </p:txBody>
      </p:sp>
      <p:sp>
        <p:nvSpPr>
          <p:cNvPr id="3163" name="Google Shape;3163;p162"/>
          <p:cNvSpPr txBox="1"/>
          <p:nvPr/>
        </p:nvSpPr>
        <p:spPr>
          <a:xfrm>
            <a:off x="4572000" y="684600"/>
            <a:ext cx="44514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ja" sz="1000">
                <a:solidFill>
                  <a:schemeClr val="dk1"/>
                </a:solidFill>
              </a:rPr>
              <a:t>・複数の発注依頼がある場合、分けられて発注依頼が届くようになる。</a:t>
            </a:r>
            <a:endParaRPr sz="1000">
              <a:solidFill>
                <a:schemeClr val="dk1"/>
              </a:solidFill>
            </a:endParaRPr>
          </a:p>
          <a:p>
            <a:pPr indent="0" lvl="0" marL="0" rtl="0" algn="l">
              <a:spcBef>
                <a:spcPts val="0"/>
              </a:spcBef>
              <a:spcAft>
                <a:spcPts val="0"/>
              </a:spcAft>
              <a:buClr>
                <a:schemeClr val="dk1"/>
              </a:buClr>
              <a:buSzPts val="1100"/>
              <a:buFont typeface="Arial"/>
              <a:buNone/>
            </a:pPr>
            <a:r>
              <a:rPr lang="ja" sz="1000">
                <a:solidFill>
                  <a:schemeClr val="dk1"/>
                </a:solidFill>
              </a:rPr>
              <a:t>・それぞれの発注依頼から商談詳細情報管理で承認のフローを行う。</a:t>
            </a:r>
            <a:endParaRPr sz="1000">
              <a:solidFill>
                <a:schemeClr val="dk1"/>
              </a:solidFill>
            </a:endParaRPr>
          </a:p>
          <a:p>
            <a:pPr indent="0" lvl="0" marL="0" rtl="0" algn="l">
              <a:spcBef>
                <a:spcPts val="0"/>
              </a:spcBef>
              <a:spcAft>
                <a:spcPts val="0"/>
              </a:spcAft>
              <a:buClr>
                <a:schemeClr val="dk1"/>
              </a:buClr>
              <a:buSzPts val="1100"/>
              <a:buFont typeface="Arial"/>
              <a:buNone/>
            </a:pPr>
            <a:r>
              <a:rPr lang="ja" sz="1000">
                <a:solidFill>
                  <a:schemeClr val="dk1"/>
                </a:solidFill>
              </a:rPr>
              <a:t>・UIは最新の仕様になっていないため、細心の仕様に合わせてステータス管理をお願い致します。</a:t>
            </a:r>
            <a:endParaRPr sz="1000">
              <a:solidFill>
                <a:schemeClr val="dk1"/>
              </a:solidFill>
            </a:endParaRPr>
          </a:p>
        </p:txBody>
      </p:sp>
      <p:sp>
        <p:nvSpPr>
          <p:cNvPr id="3164" name="Google Shape;3164;p162"/>
          <p:cNvSpPr/>
          <p:nvPr/>
        </p:nvSpPr>
        <p:spPr>
          <a:xfrm>
            <a:off x="2308750" y="1363875"/>
            <a:ext cx="583800" cy="3897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165" name="Google Shape;3165;p162"/>
          <p:cNvSpPr/>
          <p:nvPr/>
        </p:nvSpPr>
        <p:spPr>
          <a:xfrm>
            <a:off x="5371800" y="2228900"/>
            <a:ext cx="678300" cy="1398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166" name="Google Shape;3166;p162"/>
          <p:cNvSpPr txBox="1"/>
          <p:nvPr/>
        </p:nvSpPr>
        <p:spPr>
          <a:xfrm>
            <a:off x="268325" y="4115000"/>
            <a:ext cx="291000" cy="111300"/>
          </a:xfrm>
          <a:prstGeom prst="rect">
            <a:avLst/>
          </a:prstGeom>
          <a:noFill/>
          <a:ln>
            <a:noFill/>
          </a:ln>
        </p:spPr>
        <p:txBody>
          <a:bodyPr anchorCtr="0" anchor="t" bIns="91425" lIns="91425" spcFirstLastPara="1" rIns="91425" wrap="square" tIns="91425">
            <a:noAutofit/>
          </a:bodyPr>
          <a:lstStyle/>
          <a:p>
            <a:pPr indent="0" lvl="0" marL="0" rtl="0" algn="ctr">
              <a:lnSpc>
                <a:spcPct val="10000"/>
              </a:lnSpc>
              <a:spcBef>
                <a:spcPts val="0"/>
              </a:spcBef>
              <a:spcAft>
                <a:spcPts val="0"/>
              </a:spcAft>
              <a:buNone/>
            </a:pPr>
            <a:r>
              <a:rPr lang="ja" sz="1100">
                <a:solidFill>
                  <a:srgbClr val="F37C53"/>
                </a:solidFill>
              </a:rPr>
              <a:t>❶</a:t>
            </a:r>
            <a:endParaRPr sz="1100">
              <a:solidFill>
                <a:srgbClr val="F37C53"/>
              </a:solidFill>
            </a:endParaRPr>
          </a:p>
        </p:txBody>
      </p:sp>
      <p:sp>
        <p:nvSpPr>
          <p:cNvPr id="3167" name="Google Shape;3167;p162"/>
          <p:cNvSpPr txBox="1"/>
          <p:nvPr/>
        </p:nvSpPr>
        <p:spPr>
          <a:xfrm>
            <a:off x="268325" y="3402675"/>
            <a:ext cx="291000" cy="111300"/>
          </a:xfrm>
          <a:prstGeom prst="rect">
            <a:avLst/>
          </a:prstGeom>
          <a:noFill/>
          <a:ln>
            <a:noFill/>
          </a:ln>
        </p:spPr>
        <p:txBody>
          <a:bodyPr anchorCtr="0" anchor="t" bIns="91425" lIns="91425" spcFirstLastPara="1" rIns="91425" wrap="square" tIns="91425">
            <a:noAutofit/>
          </a:bodyPr>
          <a:lstStyle/>
          <a:p>
            <a:pPr indent="0" lvl="0" marL="0" rtl="0" algn="ctr">
              <a:lnSpc>
                <a:spcPct val="10000"/>
              </a:lnSpc>
              <a:spcBef>
                <a:spcPts val="0"/>
              </a:spcBef>
              <a:spcAft>
                <a:spcPts val="0"/>
              </a:spcAft>
              <a:buNone/>
            </a:pPr>
            <a:r>
              <a:rPr lang="ja" sz="1100">
                <a:solidFill>
                  <a:srgbClr val="F37C53"/>
                </a:solidFill>
              </a:rPr>
              <a:t>❶</a:t>
            </a:r>
            <a:endParaRPr sz="1100">
              <a:solidFill>
                <a:srgbClr val="F37C53"/>
              </a:solidFill>
            </a:endParaRPr>
          </a:p>
        </p:txBody>
      </p:sp>
      <p:sp>
        <p:nvSpPr>
          <p:cNvPr id="3168" name="Google Shape;3168;p162"/>
          <p:cNvSpPr txBox="1"/>
          <p:nvPr/>
        </p:nvSpPr>
        <p:spPr>
          <a:xfrm>
            <a:off x="268325" y="3886625"/>
            <a:ext cx="291000" cy="111300"/>
          </a:xfrm>
          <a:prstGeom prst="rect">
            <a:avLst/>
          </a:prstGeom>
          <a:noFill/>
          <a:ln>
            <a:noFill/>
          </a:ln>
        </p:spPr>
        <p:txBody>
          <a:bodyPr anchorCtr="0" anchor="t" bIns="91425" lIns="91425" spcFirstLastPara="1" rIns="91425" wrap="square" tIns="91425">
            <a:noAutofit/>
          </a:bodyPr>
          <a:lstStyle/>
          <a:p>
            <a:pPr indent="0" lvl="0" marL="0" rtl="0" algn="ctr">
              <a:lnSpc>
                <a:spcPct val="10000"/>
              </a:lnSpc>
              <a:spcBef>
                <a:spcPts val="0"/>
              </a:spcBef>
              <a:spcAft>
                <a:spcPts val="0"/>
              </a:spcAft>
              <a:buNone/>
            </a:pPr>
            <a:r>
              <a:rPr lang="ja" sz="1100">
                <a:solidFill>
                  <a:srgbClr val="F37C53"/>
                </a:solidFill>
              </a:rPr>
              <a:t>❶</a:t>
            </a:r>
            <a:endParaRPr sz="1100">
              <a:solidFill>
                <a:srgbClr val="F37C53"/>
              </a:solidFill>
            </a:endParaRPr>
          </a:p>
        </p:txBody>
      </p:sp>
      <p:sp>
        <p:nvSpPr>
          <p:cNvPr id="3169" name="Google Shape;3169;p162"/>
          <p:cNvSpPr txBox="1"/>
          <p:nvPr/>
        </p:nvSpPr>
        <p:spPr>
          <a:xfrm>
            <a:off x="2371350" y="4655975"/>
            <a:ext cx="291000" cy="1113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1100">
                <a:solidFill>
                  <a:srgbClr val="F37C53"/>
                </a:solidFill>
              </a:rPr>
              <a:t>❷</a:t>
            </a:r>
            <a:endParaRPr sz="1100">
              <a:solidFill>
                <a:srgbClr val="F37C53"/>
              </a:solidFill>
            </a:endParaRPr>
          </a:p>
        </p:txBody>
      </p:sp>
      <p:sp>
        <p:nvSpPr>
          <p:cNvPr id="3170" name="Google Shape;3170;p162"/>
          <p:cNvSpPr txBox="1"/>
          <p:nvPr/>
        </p:nvSpPr>
        <p:spPr>
          <a:xfrm>
            <a:off x="2389650" y="4366112"/>
            <a:ext cx="291000" cy="1113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1100">
                <a:solidFill>
                  <a:srgbClr val="F37C53"/>
                </a:solidFill>
              </a:rPr>
              <a:t>❸</a:t>
            </a:r>
            <a:endParaRPr sz="1100">
              <a:solidFill>
                <a:srgbClr val="F37C53"/>
              </a:solidFill>
            </a:endParaRPr>
          </a:p>
        </p:txBody>
      </p:sp>
      <p:sp>
        <p:nvSpPr>
          <p:cNvPr id="3171" name="Google Shape;3171;p162"/>
          <p:cNvSpPr/>
          <p:nvPr/>
        </p:nvSpPr>
        <p:spPr>
          <a:xfrm>
            <a:off x="4252825" y="4864275"/>
            <a:ext cx="1106100" cy="1113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172" name="Google Shape;3172;p162"/>
          <p:cNvSpPr/>
          <p:nvPr/>
        </p:nvSpPr>
        <p:spPr>
          <a:xfrm>
            <a:off x="5664625" y="3763138"/>
            <a:ext cx="933600" cy="183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ja" sz="1200"/>
              <a:t>閉じる</a:t>
            </a:r>
            <a:endParaRPr sz="1200"/>
          </a:p>
        </p:txBody>
      </p:sp>
      <p:sp>
        <p:nvSpPr>
          <p:cNvPr id="3173" name="Google Shape;3173;p162"/>
          <p:cNvSpPr/>
          <p:nvPr/>
        </p:nvSpPr>
        <p:spPr>
          <a:xfrm>
            <a:off x="6654450" y="3763138"/>
            <a:ext cx="933600" cy="183600"/>
          </a:xfrm>
          <a:prstGeom prst="roundRect">
            <a:avLst>
              <a:gd fmla="val 16667" name="adj"/>
            </a:avLst>
          </a:prstGeom>
          <a:solidFill>
            <a:srgbClr val="F39C1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ja" sz="1200">
                <a:solidFill>
                  <a:schemeClr val="lt1"/>
                </a:solidFill>
              </a:rPr>
              <a:t>保存</a:t>
            </a:r>
            <a:endParaRPr sz="1200">
              <a:solidFill>
                <a:schemeClr val="lt1"/>
              </a:solidFill>
            </a:endParaRPr>
          </a:p>
        </p:txBody>
      </p:sp>
      <p:sp>
        <p:nvSpPr>
          <p:cNvPr id="3174" name="Google Shape;3174;p162"/>
          <p:cNvSpPr txBox="1"/>
          <p:nvPr/>
        </p:nvSpPr>
        <p:spPr>
          <a:xfrm>
            <a:off x="5586291" y="3412925"/>
            <a:ext cx="2969100" cy="292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ja" sz="700">
                <a:solidFill>
                  <a:schemeClr val="dk1"/>
                </a:solidFill>
              </a:rPr>
              <a:t>ボタンを配置</a:t>
            </a:r>
            <a:endParaRPr sz="700"/>
          </a:p>
        </p:txBody>
      </p:sp>
      <p:sp>
        <p:nvSpPr>
          <p:cNvPr id="3175" name="Google Shape;3175;p162"/>
          <p:cNvSpPr txBox="1"/>
          <p:nvPr/>
        </p:nvSpPr>
        <p:spPr>
          <a:xfrm>
            <a:off x="2448475" y="4115000"/>
            <a:ext cx="291000" cy="1113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1100">
                <a:solidFill>
                  <a:srgbClr val="F37C53"/>
                </a:solidFill>
              </a:rPr>
              <a:t>❹</a:t>
            </a:r>
            <a:endParaRPr sz="1100">
              <a:solidFill>
                <a:srgbClr val="F37C53"/>
              </a:solidFill>
            </a:endParaRPr>
          </a:p>
        </p:txBody>
      </p:sp>
      <p:pic>
        <p:nvPicPr>
          <p:cNvPr id="3176" name="Google Shape;3176;p162"/>
          <p:cNvPicPr preferRelativeResize="0"/>
          <p:nvPr/>
        </p:nvPicPr>
        <p:blipFill rotWithShape="1">
          <a:blip r:embed="rId7">
            <a:alphaModFix/>
          </a:blip>
          <a:srcRect b="5051" l="0" r="0" t="0"/>
          <a:stretch/>
        </p:blipFill>
        <p:spPr>
          <a:xfrm>
            <a:off x="2987063" y="2483025"/>
            <a:ext cx="1018725" cy="1631975"/>
          </a:xfrm>
          <a:prstGeom prst="rect">
            <a:avLst/>
          </a:prstGeom>
          <a:noFill/>
          <a:ln>
            <a:noFill/>
          </a:ln>
          <a:effectLst>
            <a:outerShdw blurRad="57150" rotWithShape="0" algn="bl" dir="5400000" dist="19050">
              <a:srgbClr val="000000">
                <a:alpha val="50000"/>
              </a:srgbClr>
            </a:outerShdw>
          </a:effectLst>
        </p:spPr>
      </p:pic>
      <p:sp>
        <p:nvSpPr>
          <p:cNvPr id="3177" name="Google Shape;3177;p162"/>
          <p:cNvSpPr txBox="1"/>
          <p:nvPr/>
        </p:nvSpPr>
        <p:spPr>
          <a:xfrm>
            <a:off x="2912775" y="2276925"/>
            <a:ext cx="1167300" cy="292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ja" sz="700">
                <a:solidFill>
                  <a:schemeClr val="dk1"/>
                </a:solidFill>
              </a:rPr>
              <a:t>発注書（CB宛）</a:t>
            </a:r>
            <a:endParaRPr sz="700"/>
          </a:p>
        </p:txBody>
      </p:sp>
      <p:cxnSp>
        <p:nvCxnSpPr>
          <p:cNvPr id="3178" name="Google Shape;3178;p162"/>
          <p:cNvCxnSpPr/>
          <p:nvPr/>
        </p:nvCxnSpPr>
        <p:spPr>
          <a:xfrm flipH="1" rot="10800000">
            <a:off x="2122975" y="3547100"/>
            <a:ext cx="855900" cy="597300"/>
          </a:xfrm>
          <a:prstGeom prst="straightConnector1">
            <a:avLst/>
          </a:prstGeom>
          <a:noFill/>
          <a:ln cap="flat" cmpd="sng" w="9525">
            <a:solidFill>
              <a:srgbClr val="595959"/>
            </a:solidFill>
            <a:prstDash val="solid"/>
            <a:round/>
            <a:headEnd len="med" w="med" type="none"/>
            <a:tailEnd len="med" w="med" type="triangle"/>
          </a:ln>
        </p:spPr>
      </p:cxnSp>
      <p:cxnSp>
        <p:nvCxnSpPr>
          <p:cNvPr id="3179" name="Google Shape;3179;p162"/>
          <p:cNvCxnSpPr/>
          <p:nvPr/>
        </p:nvCxnSpPr>
        <p:spPr>
          <a:xfrm flipH="1" rot="10800000">
            <a:off x="3336900" y="4219050"/>
            <a:ext cx="1010400" cy="154800"/>
          </a:xfrm>
          <a:prstGeom prst="straightConnector1">
            <a:avLst/>
          </a:prstGeom>
          <a:noFill/>
          <a:ln cap="flat" cmpd="sng" w="9525">
            <a:solidFill>
              <a:srgbClr val="595959"/>
            </a:solidFill>
            <a:prstDash val="solid"/>
            <a:round/>
            <a:headEnd len="med" w="med" type="none"/>
            <a:tailEnd len="med" w="med" type="triangle"/>
          </a:ln>
        </p:spPr>
      </p:cxnSp>
      <p:cxnSp>
        <p:nvCxnSpPr>
          <p:cNvPr id="3180" name="Google Shape;3180;p162"/>
          <p:cNvCxnSpPr/>
          <p:nvPr/>
        </p:nvCxnSpPr>
        <p:spPr>
          <a:xfrm flipH="1" rot="10800000">
            <a:off x="4840700" y="4017575"/>
            <a:ext cx="789600" cy="885300"/>
          </a:xfrm>
          <a:prstGeom prst="straightConnector1">
            <a:avLst/>
          </a:prstGeom>
          <a:noFill/>
          <a:ln cap="flat" cmpd="sng" w="9525">
            <a:solidFill>
              <a:srgbClr val="595959"/>
            </a:solidFill>
            <a:prstDash val="solid"/>
            <a:round/>
            <a:headEnd len="med" w="med" type="none"/>
            <a:tailEnd len="med" w="med" type="triangle"/>
          </a:ln>
        </p:spPr>
      </p:cxnSp>
      <p:cxnSp>
        <p:nvCxnSpPr>
          <p:cNvPr id="3181" name="Google Shape;3181;p162"/>
          <p:cNvCxnSpPr/>
          <p:nvPr/>
        </p:nvCxnSpPr>
        <p:spPr>
          <a:xfrm flipH="1">
            <a:off x="2339625" y="1390300"/>
            <a:ext cx="1440000" cy="1098900"/>
          </a:xfrm>
          <a:prstGeom prst="straightConnector1">
            <a:avLst/>
          </a:prstGeom>
          <a:noFill/>
          <a:ln cap="flat" cmpd="sng" w="9525">
            <a:solidFill>
              <a:srgbClr val="595959"/>
            </a:solidFill>
            <a:prstDash val="solid"/>
            <a:round/>
            <a:headEnd len="med" w="med" type="none"/>
            <a:tailEnd len="med" w="med" type="triangle"/>
          </a:ln>
        </p:spPr>
      </p:cxnSp>
      <p:sp>
        <p:nvSpPr>
          <p:cNvPr id="3182" name="Google Shape;3182;p162"/>
          <p:cNvSpPr/>
          <p:nvPr/>
        </p:nvSpPr>
        <p:spPr>
          <a:xfrm>
            <a:off x="2964100" y="2507688"/>
            <a:ext cx="258000" cy="1419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3183" name="Google Shape;3183;p162"/>
          <p:cNvCxnSpPr/>
          <p:nvPr/>
        </p:nvCxnSpPr>
        <p:spPr>
          <a:xfrm flipH="1">
            <a:off x="1864125" y="2712800"/>
            <a:ext cx="1088400" cy="550500"/>
          </a:xfrm>
          <a:prstGeom prst="straightConnector1">
            <a:avLst/>
          </a:prstGeom>
          <a:noFill/>
          <a:ln cap="flat" cmpd="sng" w="9525">
            <a:solidFill>
              <a:srgbClr val="595959"/>
            </a:solidFill>
            <a:prstDash val="solid"/>
            <a:round/>
            <a:headEnd len="med" w="med" type="none"/>
            <a:tailEnd len="med" w="med" type="triangle"/>
          </a:ln>
        </p:spPr>
      </p:cxnSp>
      <p:sp>
        <p:nvSpPr>
          <p:cNvPr id="3184" name="Google Shape;3184;p162"/>
          <p:cNvSpPr/>
          <p:nvPr/>
        </p:nvSpPr>
        <p:spPr>
          <a:xfrm>
            <a:off x="1334800" y="3338916"/>
            <a:ext cx="718200" cy="238800"/>
          </a:xfrm>
          <a:prstGeom prst="rect">
            <a:avLst/>
          </a:prstGeom>
          <a:solidFill>
            <a:srgbClr val="FF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ja" sz="900">
                <a:solidFill>
                  <a:schemeClr val="lt1"/>
                </a:solidFill>
              </a:rPr>
              <a:t>Download</a:t>
            </a:r>
            <a:endParaRPr sz="900">
              <a:solidFill>
                <a:schemeClr val="lt1"/>
              </a:solidFill>
            </a:endParaRPr>
          </a:p>
        </p:txBody>
      </p:sp>
      <p:sp>
        <p:nvSpPr>
          <p:cNvPr id="3185" name="Google Shape;3185;p162"/>
          <p:cNvSpPr txBox="1"/>
          <p:nvPr/>
        </p:nvSpPr>
        <p:spPr>
          <a:xfrm>
            <a:off x="1334800" y="3108125"/>
            <a:ext cx="7182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ja" sz="400">
                <a:solidFill>
                  <a:schemeClr val="dk1"/>
                </a:solidFill>
              </a:rPr>
              <a:t>ダウンロードボタンを配置</a:t>
            </a:r>
            <a:endParaRPr sz="400"/>
          </a:p>
        </p:txBody>
      </p:sp>
      <p:pic>
        <p:nvPicPr>
          <p:cNvPr id="3186" name="Google Shape;3186;p162"/>
          <p:cNvPicPr preferRelativeResize="0"/>
          <p:nvPr/>
        </p:nvPicPr>
        <p:blipFill>
          <a:blip r:embed="rId8">
            <a:alphaModFix/>
          </a:blip>
          <a:stretch>
            <a:fillRect/>
          </a:stretch>
        </p:blipFill>
        <p:spPr>
          <a:xfrm>
            <a:off x="1734660" y="3466652"/>
            <a:ext cx="318370" cy="238772"/>
          </a:xfrm>
          <a:prstGeom prst="rect">
            <a:avLst/>
          </a:prstGeom>
          <a:noFill/>
          <a:ln>
            <a:noFill/>
          </a:ln>
        </p:spPr>
      </p:pic>
      <p:sp>
        <p:nvSpPr>
          <p:cNvPr id="3187" name="Google Shape;3187;p162"/>
          <p:cNvSpPr/>
          <p:nvPr/>
        </p:nvSpPr>
        <p:spPr>
          <a:xfrm>
            <a:off x="3810425" y="1300300"/>
            <a:ext cx="362400" cy="4926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3188" name="Google Shape;3188;p162"/>
          <p:cNvCxnSpPr/>
          <p:nvPr/>
        </p:nvCxnSpPr>
        <p:spPr>
          <a:xfrm flipH="1">
            <a:off x="2467350" y="1567500"/>
            <a:ext cx="1212600" cy="919500"/>
          </a:xfrm>
          <a:prstGeom prst="straightConnector1">
            <a:avLst/>
          </a:prstGeom>
          <a:noFill/>
          <a:ln cap="flat" cmpd="sng" w="9525">
            <a:solidFill>
              <a:srgbClr val="595959"/>
            </a:solidFill>
            <a:prstDash val="solid"/>
            <a:round/>
            <a:headEnd len="med" w="med" type="none"/>
            <a:tailEnd len="med" w="med" type="triangle"/>
          </a:ln>
        </p:spPr>
      </p:cxnSp>
      <p:cxnSp>
        <p:nvCxnSpPr>
          <p:cNvPr id="3189" name="Google Shape;3189;p162"/>
          <p:cNvCxnSpPr/>
          <p:nvPr/>
        </p:nvCxnSpPr>
        <p:spPr>
          <a:xfrm flipH="1">
            <a:off x="2592100" y="1733625"/>
            <a:ext cx="1182000" cy="764700"/>
          </a:xfrm>
          <a:prstGeom prst="straightConnector1">
            <a:avLst/>
          </a:prstGeom>
          <a:noFill/>
          <a:ln cap="flat" cmpd="sng" w="9525">
            <a:solidFill>
              <a:srgbClr val="595959"/>
            </a:solidFill>
            <a:prstDash val="solid"/>
            <a:round/>
            <a:headEnd len="med" w="med" type="none"/>
            <a:tailEnd len="med" w="med" type="triangle"/>
          </a:ln>
        </p:spPr>
      </p:cxnSp>
      <p:sp>
        <p:nvSpPr>
          <p:cNvPr id="3190" name="Google Shape;3190;p162"/>
          <p:cNvSpPr/>
          <p:nvPr/>
        </p:nvSpPr>
        <p:spPr>
          <a:xfrm>
            <a:off x="7644275" y="3763138"/>
            <a:ext cx="933600" cy="183600"/>
          </a:xfrm>
          <a:prstGeom prst="roundRect">
            <a:avLst>
              <a:gd fmla="val 16667" name="adj"/>
            </a:avLst>
          </a:prstGeom>
          <a:solidFill>
            <a:srgbClr val="F39C1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ja" sz="1200">
                <a:solidFill>
                  <a:schemeClr val="lt1"/>
                </a:solidFill>
              </a:rPr>
              <a:t>送付</a:t>
            </a:r>
            <a:endParaRPr sz="1200">
              <a:solidFill>
                <a:schemeClr val="lt1"/>
              </a:solidFill>
            </a:endParaRPr>
          </a:p>
        </p:txBody>
      </p:sp>
      <p:pic>
        <p:nvPicPr>
          <p:cNvPr id="3191" name="Google Shape;3191;p162"/>
          <p:cNvPicPr preferRelativeResize="0"/>
          <p:nvPr/>
        </p:nvPicPr>
        <p:blipFill>
          <a:blip r:embed="rId8">
            <a:alphaModFix/>
          </a:blip>
          <a:stretch>
            <a:fillRect/>
          </a:stretch>
        </p:blipFill>
        <p:spPr>
          <a:xfrm>
            <a:off x="7863531" y="3854990"/>
            <a:ext cx="495084" cy="37131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pic>
        <p:nvPicPr>
          <p:cNvPr id="422" name="Google Shape;422;p28"/>
          <p:cNvPicPr preferRelativeResize="0"/>
          <p:nvPr/>
        </p:nvPicPr>
        <p:blipFill>
          <a:blip r:embed="rId3">
            <a:alphaModFix/>
          </a:blip>
          <a:stretch>
            <a:fillRect/>
          </a:stretch>
        </p:blipFill>
        <p:spPr>
          <a:xfrm>
            <a:off x="215550" y="1116200"/>
            <a:ext cx="4217085" cy="3651075"/>
          </a:xfrm>
          <a:prstGeom prst="rect">
            <a:avLst/>
          </a:prstGeom>
          <a:noFill/>
          <a:ln>
            <a:noFill/>
          </a:ln>
          <a:effectLst>
            <a:outerShdw blurRad="57150" rotWithShape="0" algn="bl" dir="5400000" dist="19050">
              <a:srgbClr val="000000">
                <a:alpha val="50000"/>
              </a:srgbClr>
            </a:outerShdw>
          </a:effectLst>
        </p:spPr>
      </p:pic>
      <p:sp>
        <p:nvSpPr>
          <p:cNvPr id="423" name="Google Shape;423;p28"/>
          <p:cNvSpPr txBox="1"/>
          <p:nvPr/>
        </p:nvSpPr>
        <p:spPr>
          <a:xfrm>
            <a:off x="8403350" y="4767275"/>
            <a:ext cx="620100" cy="273900"/>
          </a:xfrm>
          <a:prstGeom prst="rect">
            <a:avLst/>
          </a:prstGeom>
          <a:noFill/>
          <a:ln>
            <a:noFill/>
          </a:ln>
        </p:spPr>
        <p:txBody>
          <a:bodyPr anchorCtr="0" anchor="ctr" bIns="34275" lIns="68575" spcFirstLastPara="1" rIns="68575" wrap="square" tIns="34275">
            <a:noAutofit/>
          </a:bodyPr>
          <a:lstStyle/>
          <a:p>
            <a:pPr indent="0" lvl="0" marL="0" marR="0" rtl="0" algn="r">
              <a:spcBef>
                <a:spcPts val="0"/>
              </a:spcBef>
              <a:spcAft>
                <a:spcPts val="0"/>
              </a:spcAft>
              <a:buNone/>
            </a:pPr>
            <a:fld id="{00000000-1234-1234-1234-123412341234}" type="slidenum">
              <a:rPr lang="ja" sz="900">
                <a:solidFill>
                  <a:srgbClr val="888888"/>
                </a:solidFill>
                <a:latin typeface="Arial"/>
                <a:ea typeface="Arial"/>
                <a:cs typeface="Arial"/>
                <a:sym typeface="Arial"/>
              </a:rPr>
              <a:t>‹#›</a:t>
            </a:fld>
            <a:endParaRPr sz="900">
              <a:solidFill>
                <a:srgbClr val="888888"/>
              </a:solidFill>
              <a:latin typeface="Arial"/>
              <a:ea typeface="Arial"/>
              <a:cs typeface="Arial"/>
              <a:sym typeface="Arial"/>
            </a:endParaRPr>
          </a:p>
        </p:txBody>
      </p:sp>
      <p:sp>
        <p:nvSpPr>
          <p:cNvPr id="424" name="Google Shape;424;p28"/>
          <p:cNvSpPr/>
          <p:nvPr/>
        </p:nvSpPr>
        <p:spPr>
          <a:xfrm>
            <a:off x="0" y="0"/>
            <a:ext cx="9144000" cy="435600"/>
          </a:xfrm>
          <a:prstGeom prst="rect">
            <a:avLst/>
          </a:prstGeom>
          <a:gradFill>
            <a:gsLst>
              <a:gs pos="0">
                <a:srgbClr val="424242"/>
              </a:gs>
              <a:gs pos="100000">
                <a:srgbClr val="010101"/>
              </a:gs>
            </a:gsLst>
            <a:lin ang="540001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25" name="Google Shape;425;p28"/>
          <p:cNvSpPr txBox="1"/>
          <p:nvPr/>
        </p:nvSpPr>
        <p:spPr>
          <a:xfrm>
            <a:off x="139875" y="80850"/>
            <a:ext cx="7724400" cy="273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dk1"/>
              </a:buClr>
              <a:buFont typeface="Arial"/>
              <a:buNone/>
            </a:pPr>
            <a:r>
              <a:rPr b="1" lang="ja">
                <a:solidFill>
                  <a:schemeClr val="lt1"/>
                </a:solidFill>
              </a:rPr>
              <a:t>研究者 発注・キャンセル4.1 Admin2</a:t>
            </a:r>
            <a:endParaRPr b="1">
              <a:solidFill>
                <a:schemeClr val="lt1"/>
              </a:solidFill>
            </a:endParaRPr>
          </a:p>
        </p:txBody>
      </p:sp>
      <p:sp>
        <p:nvSpPr>
          <p:cNvPr id="426" name="Google Shape;426;p28"/>
          <p:cNvSpPr txBox="1"/>
          <p:nvPr/>
        </p:nvSpPr>
        <p:spPr>
          <a:xfrm>
            <a:off x="139875" y="458425"/>
            <a:ext cx="85767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 sz="1200" u="sng">
                <a:solidFill>
                  <a:schemeClr val="dk2"/>
                </a:solidFill>
              </a:rPr>
              <a:t>研究者 発注開始　発注依頼 管理画面 商談情報管理</a:t>
            </a:r>
            <a:endParaRPr sz="1200" u="sng">
              <a:solidFill>
                <a:schemeClr val="dk2"/>
              </a:solidFill>
            </a:endParaRPr>
          </a:p>
          <a:p>
            <a:pPr indent="0" lvl="0" marL="0" rtl="0" algn="l">
              <a:spcBef>
                <a:spcPts val="0"/>
              </a:spcBef>
              <a:spcAft>
                <a:spcPts val="0"/>
              </a:spcAft>
              <a:buNone/>
            </a:pPr>
            <a:r>
              <a:rPr lang="ja" sz="1200">
                <a:solidFill>
                  <a:schemeClr val="dk2"/>
                </a:solidFill>
              </a:rPr>
              <a:t>現状</a:t>
            </a:r>
            <a:endParaRPr sz="1200">
              <a:solidFill>
                <a:schemeClr val="dk2"/>
              </a:solidFill>
            </a:endParaRPr>
          </a:p>
        </p:txBody>
      </p:sp>
      <p:sp>
        <p:nvSpPr>
          <p:cNvPr id="427" name="Google Shape;427;p28"/>
          <p:cNvSpPr txBox="1"/>
          <p:nvPr/>
        </p:nvSpPr>
        <p:spPr>
          <a:xfrm>
            <a:off x="4851175" y="2931300"/>
            <a:ext cx="35022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 sz="1000">
                <a:solidFill>
                  <a:srgbClr val="000000"/>
                </a:solidFill>
              </a:rPr>
              <a:t>項目に変更がないか確認　</a:t>
            </a:r>
            <a:endParaRPr sz="1000">
              <a:solidFill>
                <a:srgbClr val="000000"/>
              </a:solidFill>
            </a:endParaRPr>
          </a:p>
        </p:txBody>
      </p:sp>
      <p:sp>
        <p:nvSpPr>
          <p:cNvPr id="428" name="Google Shape;428;p28"/>
          <p:cNvSpPr txBox="1"/>
          <p:nvPr/>
        </p:nvSpPr>
        <p:spPr>
          <a:xfrm>
            <a:off x="4630025" y="1087400"/>
            <a:ext cx="4332900" cy="1788300"/>
          </a:xfrm>
          <a:prstGeom prst="rect">
            <a:avLst/>
          </a:prstGeom>
          <a:noFill/>
          <a:ln cap="flat" cmpd="sng" w="19050">
            <a:solidFill>
              <a:srgbClr val="4A86E8"/>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ja" sz="1200">
                <a:solidFill>
                  <a:srgbClr val="F37C53"/>
                </a:solidFill>
              </a:rPr>
              <a:t>❶</a:t>
            </a:r>
            <a:r>
              <a:rPr lang="ja" sz="1200">
                <a:solidFill>
                  <a:srgbClr val="595959"/>
                </a:solidFill>
              </a:rPr>
              <a:t>　</a:t>
            </a:r>
            <a:r>
              <a:rPr lang="ja" sz="1200">
                <a:solidFill>
                  <a:srgbClr val="000000"/>
                </a:solidFill>
              </a:rPr>
              <a:t>研究者ID</a:t>
            </a:r>
            <a:endParaRPr sz="1200">
              <a:solidFill>
                <a:srgbClr val="000000"/>
              </a:solidFill>
            </a:endParaRPr>
          </a:p>
          <a:p>
            <a:pPr indent="0" lvl="0" marL="0" rtl="0" algn="l">
              <a:spcBef>
                <a:spcPts val="0"/>
              </a:spcBef>
              <a:spcAft>
                <a:spcPts val="0"/>
              </a:spcAft>
              <a:buNone/>
            </a:pPr>
            <a:r>
              <a:rPr lang="ja" sz="1200">
                <a:solidFill>
                  <a:srgbClr val="F37C53"/>
                </a:solidFill>
              </a:rPr>
              <a:t>❷</a:t>
            </a:r>
            <a:r>
              <a:rPr lang="ja" sz="1200">
                <a:solidFill>
                  <a:srgbClr val="595959"/>
                </a:solidFill>
              </a:rPr>
              <a:t>　</a:t>
            </a:r>
            <a:r>
              <a:rPr lang="ja" sz="1200">
                <a:solidFill>
                  <a:schemeClr val="dk1"/>
                </a:solidFill>
              </a:rPr>
              <a:t>研究者会員ID</a:t>
            </a:r>
            <a:endParaRPr sz="1200">
              <a:solidFill>
                <a:srgbClr val="000000"/>
              </a:solidFill>
            </a:endParaRPr>
          </a:p>
          <a:p>
            <a:pPr indent="0" lvl="0" marL="0" rtl="0" algn="l">
              <a:spcBef>
                <a:spcPts val="0"/>
              </a:spcBef>
              <a:spcAft>
                <a:spcPts val="0"/>
              </a:spcAft>
              <a:buNone/>
            </a:pPr>
            <a:r>
              <a:rPr lang="ja" sz="1200">
                <a:solidFill>
                  <a:srgbClr val="F37C53"/>
                </a:solidFill>
              </a:rPr>
              <a:t>❸　</a:t>
            </a:r>
            <a:r>
              <a:rPr lang="ja" sz="1200">
                <a:solidFill>
                  <a:schemeClr val="dk1"/>
                </a:solidFill>
              </a:rPr>
              <a:t>サプライヤーIDリスト（問い合わせ時）</a:t>
            </a:r>
            <a:endParaRPr sz="1200">
              <a:solidFill>
                <a:srgbClr val="000000"/>
              </a:solidFill>
            </a:endParaRPr>
          </a:p>
          <a:p>
            <a:pPr indent="0" lvl="0" marL="0" rtl="0" algn="l">
              <a:spcBef>
                <a:spcPts val="0"/>
              </a:spcBef>
              <a:spcAft>
                <a:spcPts val="0"/>
              </a:spcAft>
              <a:buNone/>
            </a:pPr>
            <a:r>
              <a:rPr lang="ja" sz="1200">
                <a:solidFill>
                  <a:srgbClr val="F37C53"/>
                </a:solidFill>
              </a:rPr>
              <a:t>❹　</a:t>
            </a:r>
            <a:r>
              <a:rPr lang="ja" sz="1200">
                <a:solidFill>
                  <a:schemeClr val="dk1"/>
                </a:solidFill>
              </a:rPr>
              <a:t>サプライヤー会員IDリスト（問い合わせ時）</a:t>
            </a:r>
            <a:r>
              <a:rPr lang="ja" sz="1200">
                <a:solidFill>
                  <a:srgbClr val="000000"/>
                </a:solidFill>
              </a:rPr>
              <a:t>ステータス</a:t>
            </a:r>
            <a:endParaRPr sz="1200">
              <a:solidFill>
                <a:srgbClr val="000000"/>
              </a:solidFill>
            </a:endParaRPr>
          </a:p>
          <a:p>
            <a:pPr indent="0" lvl="0" marL="0" rtl="0" algn="l">
              <a:spcBef>
                <a:spcPts val="0"/>
              </a:spcBef>
              <a:spcAft>
                <a:spcPts val="0"/>
              </a:spcAft>
              <a:buNone/>
            </a:pPr>
            <a:r>
              <a:rPr lang="ja" sz="1200">
                <a:solidFill>
                  <a:srgbClr val="F37C53"/>
                </a:solidFill>
              </a:rPr>
              <a:t>❺　</a:t>
            </a:r>
            <a:r>
              <a:rPr lang="ja" sz="1200">
                <a:solidFill>
                  <a:schemeClr val="dk1"/>
                </a:solidFill>
              </a:rPr>
              <a:t>サプライヤー（発注以降）</a:t>
            </a:r>
            <a:endParaRPr sz="1200"/>
          </a:p>
          <a:p>
            <a:pPr indent="0" lvl="0" marL="0" rtl="0" algn="l">
              <a:spcBef>
                <a:spcPts val="0"/>
              </a:spcBef>
              <a:spcAft>
                <a:spcPts val="0"/>
              </a:spcAft>
              <a:buNone/>
            </a:pPr>
            <a:r>
              <a:rPr lang="ja" sz="1200">
                <a:solidFill>
                  <a:srgbClr val="F37C53"/>
                </a:solidFill>
              </a:rPr>
              <a:t>❻　</a:t>
            </a:r>
            <a:r>
              <a:rPr lang="ja" sz="1200">
                <a:solidFill>
                  <a:schemeClr val="dk1"/>
                </a:solidFill>
              </a:rPr>
              <a:t>案件名</a:t>
            </a:r>
            <a:endParaRPr sz="1200"/>
          </a:p>
          <a:p>
            <a:pPr indent="0" lvl="0" marL="0" rtl="0" algn="l">
              <a:spcBef>
                <a:spcPts val="0"/>
              </a:spcBef>
              <a:spcAft>
                <a:spcPts val="0"/>
              </a:spcAft>
              <a:buNone/>
            </a:pPr>
            <a:r>
              <a:rPr lang="ja" sz="1200">
                <a:solidFill>
                  <a:srgbClr val="F37C53"/>
                </a:solidFill>
              </a:rPr>
              <a:t>❼　</a:t>
            </a:r>
            <a:r>
              <a:rPr lang="ja" sz="1200">
                <a:solidFill>
                  <a:schemeClr val="dk1"/>
                </a:solidFill>
              </a:rPr>
              <a:t>ステータス</a:t>
            </a:r>
            <a:endParaRPr sz="1200">
              <a:solidFill>
                <a:schemeClr val="dk1"/>
              </a:solidFill>
            </a:endParaRPr>
          </a:p>
          <a:p>
            <a:pPr indent="0" lvl="0" marL="0" rtl="0" algn="l">
              <a:spcBef>
                <a:spcPts val="0"/>
              </a:spcBef>
              <a:spcAft>
                <a:spcPts val="0"/>
              </a:spcAft>
              <a:buClr>
                <a:schemeClr val="dk1"/>
              </a:buClr>
              <a:buSzPts val="1100"/>
              <a:buFont typeface="Arial"/>
              <a:buNone/>
            </a:pPr>
            <a:r>
              <a:rPr lang="ja" sz="1200">
                <a:solidFill>
                  <a:srgbClr val="F37C53"/>
                </a:solidFill>
              </a:rPr>
              <a:t>❽　</a:t>
            </a:r>
            <a:r>
              <a:rPr lang="ja" sz="1200">
                <a:solidFill>
                  <a:schemeClr val="dk1"/>
                </a:solidFill>
              </a:rPr>
              <a:t>登録日時</a:t>
            </a:r>
            <a:endParaRPr sz="1200">
              <a:solidFill>
                <a:schemeClr val="dk1"/>
              </a:solidFill>
            </a:endParaRPr>
          </a:p>
          <a:p>
            <a:pPr indent="0" lvl="0" marL="0" rtl="0" algn="l">
              <a:spcBef>
                <a:spcPts val="0"/>
              </a:spcBef>
              <a:spcAft>
                <a:spcPts val="0"/>
              </a:spcAft>
              <a:buClr>
                <a:schemeClr val="dk1"/>
              </a:buClr>
              <a:buSzPts val="1100"/>
              <a:buFont typeface="Arial"/>
              <a:buNone/>
            </a:pPr>
            <a:r>
              <a:rPr lang="ja" sz="1200">
                <a:solidFill>
                  <a:srgbClr val="F37C53"/>
                </a:solidFill>
              </a:rPr>
              <a:t>❾　</a:t>
            </a:r>
            <a:r>
              <a:rPr lang="ja" sz="1200">
                <a:solidFill>
                  <a:schemeClr val="dk1"/>
                </a:solidFill>
              </a:rPr>
              <a:t>更新日時</a:t>
            </a:r>
            <a:endParaRPr sz="1200">
              <a:solidFill>
                <a:srgbClr val="000000"/>
              </a:solidFill>
            </a:endParaRPr>
          </a:p>
        </p:txBody>
      </p:sp>
      <p:sp>
        <p:nvSpPr>
          <p:cNvPr id="429" name="Google Shape;429;p28"/>
          <p:cNvSpPr txBox="1"/>
          <p:nvPr/>
        </p:nvSpPr>
        <p:spPr>
          <a:xfrm>
            <a:off x="1242500" y="2272050"/>
            <a:ext cx="291000" cy="111300"/>
          </a:xfrm>
          <a:prstGeom prst="rect">
            <a:avLst/>
          </a:prstGeom>
          <a:noFill/>
          <a:ln>
            <a:noFill/>
          </a:ln>
        </p:spPr>
        <p:txBody>
          <a:bodyPr anchorCtr="0" anchor="t" bIns="91425" lIns="91425" spcFirstLastPara="1" rIns="91425" wrap="square" tIns="91425">
            <a:noAutofit/>
          </a:bodyPr>
          <a:lstStyle/>
          <a:p>
            <a:pPr indent="0" lvl="0" marL="0" rtl="0" algn="ctr">
              <a:lnSpc>
                <a:spcPct val="10000"/>
              </a:lnSpc>
              <a:spcBef>
                <a:spcPts val="0"/>
              </a:spcBef>
              <a:spcAft>
                <a:spcPts val="0"/>
              </a:spcAft>
              <a:buNone/>
            </a:pPr>
            <a:r>
              <a:rPr lang="ja" sz="1100">
                <a:solidFill>
                  <a:srgbClr val="F37C53"/>
                </a:solidFill>
              </a:rPr>
              <a:t>❶</a:t>
            </a:r>
            <a:endParaRPr sz="1100">
              <a:solidFill>
                <a:srgbClr val="F37C53"/>
              </a:solidFill>
            </a:endParaRPr>
          </a:p>
        </p:txBody>
      </p:sp>
      <p:sp>
        <p:nvSpPr>
          <p:cNvPr id="430" name="Google Shape;430;p28"/>
          <p:cNvSpPr txBox="1"/>
          <p:nvPr/>
        </p:nvSpPr>
        <p:spPr>
          <a:xfrm>
            <a:off x="1242500" y="2435350"/>
            <a:ext cx="291000" cy="1113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1100">
                <a:solidFill>
                  <a:srgbClr val="F37C53"/>
                </a:solidFill>
              </a:rPr>
              <a:t>❷</a:t>
            </a:r>
            <a:endParaRPr sz="1100">
              <a:solidFill>
                <a:srgbClr val="F37C53"/>
              </a:solidFill>
            </a:endParaRPr>
          </a:p>
        </p:txBody>
      </p:sp>
      <p:sp>
        <p:nvSpPr>
          <p:cNvPr id="431" name="Google Shape;431;p28"/>
          <p:cNvSpPr txBox="1"/>
          <p:nvPr/>
        </p:nvSpPr>
        <p:spPr>
          <a:xfrm>
            <a:off x="1242500" y="2995100"/>
            <a:ext cx="291000" cy="1113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1100">
                <a:solidFill>
                  <a:srgbClr val="F37C53"/>
                </a:solidFill>
              </a:rPr>
              <a:t>❹</a:t>
            </a:r>
            <a:endParaRPr sz="1100">
              <a:solidFill>
                <a:srgbClr val="F37C53"/>
              </a:solidFill>
            </a:endParaRPr>
          </a:p>
        </p:txBody>
      </p:sp>
      <p:sp>
        <p:nvSpPr>
          <p:cNvPr id="432" name="Google Shape;432;p28"/>
          <p:cNvSpPr txBox="1"/>
          <p:nvPr/>
        </p:nvSpPr>
        <p:spPr>
          <a:xfrm>
            <a:off x="1242500" y="2631612"/>
            <a:ext cx="291000" cy="1113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1100">
                <a:solidFill>
                  <a:srgbClr val="F37C53"/>
                </a:solidFill>
              </a:rPr>
              <a:t>❸</a:t>
            </a:r>
            <a:endParaRPr sz="1100">
              <a:solidFill>
                <a:srgbClr val="F37C53"/>
              </a:solidFill>
            </a:endParaRPr>
          </a:p>
        </p:txBody>
      </p:sp>
      <p:sp>
        <p:nvSpPr>
          <p:cNvPr id="433" name="Google Shape;433;p28"/>
          <p:cNvSpPr txBox="1"/>
          <p:nvPr/>
        </p:nvSpPr>
        <p:spPr>
          <a:xfrm>
            <a:off x="1242500" y="3314025"/>
            <a:ext cx="291000" cy="1113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1100">
                <a:solidFill>
                  <a:srgbClr val="F37C53"/>
                </a:solidFill>
              </a:rPr>
              <a:t>❺</a:t>
            </a:r>
            <a:endParaRPr sz="1100">
              <a:solidFill>
                <a:srgbClr val="F37C53"/>
              </a:solidFill>
            </a:endParaRPr>
          </a:p>
        </p:txBody>
      </p:sp>
      <p:sp>
        <p:nvSpPr>
          <p:cNvPr id="434" name="Google Shape;434;p28"/>
          <p:cNvSpPr txBox="1"/>
          <p:nvPr/>
        </p:nvSpPr>
        <p:spPr>
          <a:xfrm>
            <a:off x="1242500" y="3554850"/>
            <a:ext cx="291000" cy="1113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1100">
                <a:solidFill>
                  <a:srgbClr val="F37C53"/>
                </a:solidFill>
              </a:rPr>
              <a:t>❻</a:t>
            </a:r>
            <a:endParaRPr sz="1100">
              <a:solidFill>
                <a:srgbClr val="F37C53"/>
              </a:solidFill>
            </a:endParaRPr>
          </a:p>
        </p:txBody>
      </p:sp>
      <p:sp>
        <p:nvSpPr>
          <p:cNvPr id="435" name="Google Shape;435;p28"/>
          <p:cNvSpPr txBox="1"/>
          <p:nvPr/>
        </p:nvSpPr>
        <p:spPr>
          <a:xfrm>
            <a:off x="1242500" y="3749900"/>
            <a:ext cx="291000" cy="1113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1100">
                <a:solidFill>
                  <a:srgbClr val="F37C53"/>
                </a:solidFill>
              </a:rPr>
              <a:t>❼</a:t>
            </a:r>
            <a:endParaRPr sz="1100">
              <a:solidFill>
                <a:srgbClr val="F37C53"/>
              </a:solidFill>
            </a:endParaRPr>
          </a:p>
        </p:txBody>
      </p:sp>
      <p:sp>
        <p:nvSpPr>
          <p:cNvPr id="436" name="Google Shape;436;p28"/>
          <p:cNvSpPr txBox="1"/>
          <p:nvPr/>
        </p:nvSpPr>
        <p:spPr>
          <a:xfrm>
            <a:off x="1242500" y="3996450"/>
            <a:ext cx="291000" cy="1113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1100">
                <a:solidFill>
                  <a:srgbClr val="F37C53"/>
                </a:solidFill>
              </a:rPr>
              <a:t>❽</a:t>
            </a:r>
            <a:endParaRPr sz="1100">
              <a:solidFill>
                <a:srgbClr val="F37C53"/>
              </a:solidFill>
            </a:endParaRPr>
          </a:p>
        </p:txBody>
      </p:sp>
      <p:sp>
        <p:nvSpPr>
          <p:cNvPr id="437" name="Google Shape;437;p28"/>
          <p:cNvSpPr txBox="1"/>
          <p:nvPr/>
        </p:nvSpPr>
        <p:spPr>
          <a:xfrm>
            <a:off x="1242500" y="4243000"/>
            <a:ext cx="291000" cy="1113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1100">
                <a:solidFill>
                  <a:srgbClr val="F37C53"/>
                </a:solidFill>
              </a:rPr>
              <a:t>❾</a:t>
            </a:r>
            <a:endParaRPr sz="1100">
              <a:solidFill>
                <a:srgbClr val="F37C53"/>
              </a:solidFill>
            </a:endParaRPr>
          </a:p>
        </p:txBody>
      </p:sp>
    </p:spTree>
  </p:cSld>
  <p:clrMapOvr>
    <a:masterClrMapping/>
  </p:clrMapOvr>
</p:sld>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5" name="Shape 3195"/>
        <p:cNvGrpSpPr/>
        <p:nvPr/>
      </p:nvGrpSpPr>
      <p:grpSpPr>
        <a:xfrm>
          <a:off x="0" y="0"/>
          <a:ext cx="0" cy="0"/>
          <a:chOff x="0" y="0"/>
          <a:chExt cx="0" cy="0"/>
        </a:xfrm>
      </p:grpSpPr>
      <p:sp>
        <p:nvSpPr>
          <p:cNvPr id="3196" name="Google Shape;3196;p163"/>
          <p:cNvSpPr txBox="1"/>
          <p:nvPr/>
        </p:nvSpPr>
        <p:spPr>
          <a:xfrm>
            <a:off x="8403350" y="4767275"/>
            <a:ext cx="620100" cy="273900"/>
          </a:xfrm>
          <a:prstGeom prst="rect">
            <a:avLst/>
          </a:prstGeom>
          <a:noFill/>
          <a:ln>
            <a:noFill/>
          </a:ln>
        </p:spPr>
        <p:txBody>
          <a:bodyPr anchorCtr="0" anchor="ctr" bIns="34275" lIns="68575" spcFirstLastPara="1" rIns="68575" wrap="square" tIns="34275">
            <a:noAutofit/>
          </a:bodyPr>
          <a:lstStyle/>
          <a:p>
            <a:pPr indent="0" lvl="0" marL="0" marR="0" rtl="0" algn="r">
              <a:spcBef>
                <a:spcPts val="0"/>
              </a:spcBef>
              <a:spcAft>
                <a:spcPts val="0"/>
              </a:spcAft>
              <a:buNone/>
            </a:pPr>
            <a:fld id="{00000000-1234-1234-1234-123412341234}" type="slidenum">
              <a:rPr lang="ja" sz="900">
                <a:solidFill>
                  <a:srgbClr val="888888"/>
                </a:solidFill>
                <a:latin typeface="Arial"/>
                <a:ea typeface="Arial"/>
                <a:cs typeface="Arial"/>
                <a:sym typeface="Arial"/>
              </a:rPr>
              <a:t>‹#›</a:t>
            </a:fld>
            <a:endParaRPr sz="900">
              <a:solidFill>
                <a:srgbClr val="888888"/>
              </a:solidFill>
              <a:latin typeface="Arial"/>
              <a:ea typeface="Arial"/>
              <a:cs typeface="Arial"/>
              <a:sym typeface="Arial"/>
            </a:endParaRPr>
          </a:p>
        </p:txBody>
      </p:sp>
      <p:sp>
        <p:nvSpPr>
          <p:cNvPr id="3197" name="Google Shape;3197;p163"/>
          <p:cNvSpPr/>
          <p:nvPr/>
        </p:nvSpPr>
        <p:spPr>
          <a:xfrm>
            <a:off x="0" y="0"/>
            <a:ext cx="9144000" cy="435600"/>
          </a:xfrm>
          <a:prstGeom prst="rect">
            <a:avLst/>
          </a:prstGeom>
          <a:gradFill>
            <a:gsLst>
              <a:gs pos="0">
                <a:srgbClr val="424242"/>
              </a:gs>
              <a:gs pos="100000">
                <a:srgbClr val="010101"/>
              </a:gs>
            </a:gsLst>
            <a:lin ang="540001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198" name="Google Shape;3198;p163"/>
          <p:cNvSpPr txBox="1"/>
          <p:nvPr/>
        </p:nvSpPr>
        <p:spPr>
          <a:xfrm>
            <a:off x="139875" y="80850"/>
            <a:ext cx="7724400" cy="273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rgbClr val="000000"/>
              </a:buClr>
              <a:buFont typeface="Arial"/>
              <a:buNone/>
            </a:pPr>
            <a:r>
              <a:rPr b="1" lang="ja">
                <a:solidFill>
                  <a:schemeClr val="lt1"/>
                </a:solidFill>
              </a:rPr>
              <a:t>研究者（決裁者アカウント）が研究者の発注を承認3.1 Admin3</a:t>
            </a:r>
            <a:endParaRPr b="1">
              <a:solidFill>
                <a:schemeClr val="lt1"/>
              </a:solidFill>
            </a:endParaRPr>
          </a:p>
        </p:txBody>
      </p:sp>
      <p:sp>
        <p:nvSpPr>
          <p:cNvPr id="3199" name="Google Shape;3199;p163"/>
          <p:cNvSpPr txBox="1"/>
          <p:nvPr/>
        </p:nvSpPr>
        <p:spPr>
          <a:xfrm>
            <a:off x="139875" y="458425"/>
            <a:ext cx="85767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ja" sz="1200" u="sng">
                <a:solidFill>
                  <a:schemeClr val="dk2"/>
                </a:solidFill>
              </a:rPr>
              <a:t>研究者 発注依頼済み 決裁者 発注承認済み 管理画面 商談詳細管理の一覧</a:t>
            </a:r>
            <a:endParaRPr sz="1200" u="sng">
              <a:solidFill>
                <a:schemeClr val="dk2"/>
              </a:solidFill>
            </a:endParaRPr>
          </a:p>
          <a:p>
            <a:pPr indent="0" lvl="0" marL="0" rtl="0" algn="l">
              <a:spcBef>
                <a:spcPts val="0"/>
              </a:spcBef>
              <a:spcAft>
                <a:spcPts val="0"/>
              </a:spcAft>
              <a:buNone/>
            </a:pPr>
            <a:r>
              <a:rPr lang="ja" sz="1200">
                <a:solidFill>
                  <a:srgbClr val="FF0000"/>
                </a:solidFill>
              </a:rPr>
              <a:t>修正案❹</a:t>
            </a:r>
            <a:endParaRPr sz="1200">
              <a:solidFill>
                <a:schemeClr val="dk1"/>
              </a:solidFill>
            </a:endParaRPr>
          </a:p>
        </p:txBody>
      </p:sp>
      <p:sp>
        <p:nvSpPr>
          <p:cNvPr id="3200" name="Google Shape;3200;p163"/>
          <p:cNvSpPr txBox="1"/>
          <p:nvPr/>
        </p:nvSpPr>
        <p:spPr>
          <a:xfrm>
            <a:off x="5231700" y="1307700"/>
            <a:ext cx="37089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 sz="1000">
                <a:solidFill>
                  <a:schemeClr val="dk1"/>
                </a:solidFill>
              </a:rPr>
              <a:t>・</a:t>
            </a:r>
            <a:r>
              <a:rPr lang="ja" sz="1000" u="sng">
                <a:solidFill>
                  <a:schemeClr val="hlink"/>
                </a:solidFill>
                <a:hlinkClick action="ppaction://hlinksldjump" r:id="rId3"/>
              </a:rPr>
              <a:t>117ページ</a:t>
            </a:r>
            <a:r>
              <a:rPr lang="ja" sz="1000">
                <a:solidFill>
                  <a:schemeClr val="dk1"/>
                </a:solidFill>
              </a:rPr>
              <a:t>同様の調整</a:t>
            </a:r>
            <a:endParaRPr sz="1000"/>
          </a:p>
        </p:txBody>
      </p:sp>
      <p:pic>
        <p:nvPicPr>
          <p:cNvPr id="3201" name="Google Shape;3201;p163"/>
          <p:cNvPicPr preferRelativeResize="0"/>
          <p:nvPr/>
        </p:nvPicPr>
        <p:blipFill>
          <a:blip r:embed="rId4">
            <a:alphaModFix/>
          </a:blip>
          <a:stretch>
            <a:fillRect/>
          </a:stretch>
        </p:blipFill>
        <p:spPr>
          <a:xfrm>
            <a:off x="139875" y="1159600"/>
            <a:ext cx="4807875" cy="1453780"/>
          </a:xfrm>
          <a:prstGeom prst="rect">
            <a:avLst/>
          </a:prstGeom>
          <a:noFill/>
          <a:ln>
            <a:noFill/>
          </a:ln>
          <a:effectLst>
            <a:outerShdw blurRad="57150" rotWithShape="0" algn="bl" dir="5400000" dist="19050">
              <a:srgbClr val="000000">
                <a:alpha val="50000"/>
              </a:srgbClr>
            </a:outerShdw>
          </a:effectLst>
        </p:spPr>
      </p:pic>
      <p:sp>
        <p:nvSpPr>
          <p:cNvPr id="3202" name="Google Shape;3202;p163"/>
          <p:cNvSpPr/>
          <p:nvPr/>
        </p:nvSpPr>
        <p:spPr>
          <a:xfrm>
            <a:off x="112450" y="1791424"/>
            <a:ext cx="1506300" cy="5841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203" name="Google Shape;3203;p163"/>
          <p:cNvSpPr/>
          <p:nvPr/>
        </p:nvSpPr>
        <p:spPr>
          <a:xfrm>
            <a:off x="3122350" y="2339475"/>
            <a:ext cx="793200" cy="2739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204" name="Google Shape;3204;p163"/>
          <p:cNvSpPr/>
          <p:nvPr/>
        </p:nvSpPr>
        <p:spPr>
          <a:xfrm>
            <a:off x="3363475" y="1461550"/>
            <a:ext cx="1506300" cy="7512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8" name="Shape 3208"/>
        <p:cNvGrpSpPr/>
        <p:nvPr/>
      </p:nvGrpSpPr>
      <p:grpSpPr>
        <a:xfrm>
          <a:off x="0" y="0"/>
          <a:ext cx="0" cy="0"/>
          <a:chOff x="0" y="0"/>
          <a:chExt cx="0" cy="0"/>
        </a:xfrm>
      </p:grpSpPr>
      <p:pic>
        <p:nvPicPr>
          <p:cNvPr id="3209" name="Google Shape;3209;p164"/>
          <p:cNvPicPr preferRelativeResize="0"/>
          <p:nvPr/>
        </p:nvPicPr>
        <p:blipFill>
          <a:blip r:embed="rId3">
            <a:alphaModFix/>
          </a:blip>
          <a:stretch>
            <a:fillRect/>
          </a:stretch>
        </p:blipFill>
        <p:spPr>
          <a:xfrm>
            <a:off x="215550" y="1192401"/>
            <a:ext cx="4156575" cy="3304808"/>
          </a:xfrm>
          <a:prstGeom prst="rect">
            <a:avLst/>
          </a:prstGeom>
          <a:noFill/>
          <a:ln>
            <a:noFill/>
          </a:ln>
          <a:effectLst>
            <a:outerShdw blurRad="57150" rotWithShape="0" algn="bl" dir="5400000" dist="19050">
              <a:srgbClr val="000000">
                <a:alpha val="50000"/>
              </a:srgbClr>
            </a:outerShdw>
          </a:effectLst>
        </p:spPr>
      </p:pic>
      <p:sp>
        <p:nvSpPr>
          <p:cNvPr id="3210" name="Google Shape;3210;p164"/>
          <p:cNvSpPr txBox="1"/>
          <p:nvPr/>
        </p:nvSpPr>
        <p:spPr>
          <a:xfrm>
            <a:off x="8403350" y="4767275"/>
            <a:ext cx="620100" cy="273900"/>
          </a:xfrm>
          <a:prstGeom prst="rect">
            <a:avLst/>
          </a:prstGeom>
          <a:noFill/>
          <a:ln>
            <a:noFill/>
          </a:ln>
        </p:spPr>
        <p:txBody>
          <a:bodyPr anchorCtr="0" anchor="ctr" bIns="34275" lIns="68575" spcFirstLastPara="1" rIns="68575" wrap="square" tIns="34275">
            <a:noAutofit/>
          </a:bodyPr>
          <a:lstStyle/>
          <a:p>
            <a:pPr indent="0" lvl="0" marL="0" marR="0" rtl="0" algn="r">
              <a:spcBef>
                <a:spcPts val="0"/>
              </a:spcBef>
              <a:spcAft>
                <a:spcPts val="0"/>
              </a:spcAft>
              <a:buNone/>
            </a:pPr>
            <a:fld id="{00000000-1234-1234-1234-123412341234}" type="slidenum">
              <a:rPr lang="ja" sz="900">
                <a:solidFill>
                  <a:srgbClr val="888888"/>
                </a:solidFill>
                <a:latin typeface="Arial"/>
                <a:ea typeface="Arial"/>
                <a:cs typeface="Arial"/>
                <a:sym typeface="Arial"/>
              </a:rPr>
              <a:t>‹#›</a:t>
            </a:fld>
            <a:endParaRPr sz="900">
              <a:solidFill>
                <a:srgbClr val="888888"/>
              </a:solidFill>
              <a:latin typeface="Arial"/>
              <a:ea typeface="Arial"/>
              <a:cs typeface="Arial"/>
              <a:sym typeface="Arial"/>
            </a:endParaRPr>
          </a:p>
        </p:txBody>
      </p:sp>
      <p:sp>
        <p:nvSpPr>
          <p:cNvPr id="3211" name="Google Shape;3211;p164"/>
          <p:cNvSpPr/>
          <p:nvPr/>
        </p:nvSpPr>
        <p:spPr>
          <a:xfrm>
            <a:off x="0" y="0"/>
            <a:ext cx="9144000" cy="435600"/>
          </a:xfrm>
          <a:prstGeom prst="rect">
            <a:avLst/>
          </a:prstGeom>
          <a:gradFill>
            <a:gsLst>
              <a:gs pos="0">
                <a:srgbClr val="424242"/>
              </a:gs>
              <a:gs pos="100000">
                <a:srgbClr val="010101"/>
              </a:gs>
            </a:gsLst>
            <a:lin ang="540001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212" name="Google Shape;3212;p164"/>
          <p:cNvSpPr txBox="1"/>
          <p:nvPr/>
        </p:nvSpPr>
        <p:spPr>
          <a:xfrm>
            <a:off x="139875" y="80850"/>
            <a:ext cx="7724400" cy="273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dk1"/>
              </a:buClr>
              <a:buFont typeface="Arial"/>
              <a:buNone/>
            </a:pPr>
            <a:r>
              <a:rPr b="1" lang="ja">
                <a:solidFill>
                  <a:schemeClr val="lt1"/>
                </a:solidFill>
              </a:rPr>
              <a:t>研究者（決裁者アカウント）が研究者の発注を承認3.1 Admin4</a:t>
            </a:r>
            <a:endParaRPr b="1">
              <a:solidFill>
                <a:schemeClr val="lt1"/>
              </a:solidFill>
            </a:endParaRPr>
          </a:p>
          <a:p>
            <a:pPr indent="0" lvl="0" marL="0" rtl="0" algn="l">
              <a:spcBef>
                <a:spcPts val="0"/>
              </a:spcBef>
              <a:spcAft>
                <a:spcPts val="0"/>
              </a:spcAft>
              <a:buClr>
                <a:srgbClr val="000000"/>
              </a:buClr>
              <a:buFont typeface="Arial"/>
              <a:buNone/>
            </a:pPr>
            <a:r>
              <a:t/>
            </a:r>
            <a:endParaRPr b="1">
              <a:solidFill>
                <a:schemeClr val="lt1"/>
              </a:solidFill>
            </a:endParaRPr>
          </a:p>
        </p:txBody>
      </p:sp>
      <p:sp>
        <p:nvSpPr>
          <p:cNvPr id="3213" name="Google Shape;3213;p164"/>
          <p:cNvSpPr txBox="1"/>
          <p:nvPr/>
        </p:nvSpPr>
        <p:spPr>
          <a:xfrm>
            <a:off x="139875" y="458425"/>
            <a:ext cx="91440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 sz="1200" u="sng">
                <a:solidFill>
                  <a:schemeClr val="dk2"/>
                </a:solidFill>
              </a:rPr>
              <a:t>研究者 発注依頼済み 決裁者 発注承認済み 管理画面 商談詳細情報管理の画面</a:t>
            </a:r>
            <a:endParaRPr sz="1200" u="sng">
              <a:solidFill>
                <a:schemeClr val="dk2"/>
              </a:solidFill>
            </a:endParaRPr>
          </a:p>
          <a:p>
            <a:pPr indent="0" lvl="0" marL="0" rtl="0" algn="l">
              <a:spcBef>
                <a:spcPts val="0"/>
              </a:spcBef>
              <a:spcAft>
                <a:spcPts val="0"/>
              </a:spcAft>
              <a:buNone/>
            </a:pPr>
            <a:r>
              <a:rPr lang="ja" sz="1200">
                <a:solidFill>
                  <a:schemeClr val="dk2"/>
                </a:solidFill>
              </a:rPr>
              <a:t>現状</a:t>
            </a:r>
            <a:endParaRPr sz="1200">
              <a:solidFill>
                <a:schemeClr val="dk2"/>
              </a:solidFill>
            </a:endParaRPr>
          </a:p>
        </p:txBody>
      </p:sp>
      <p:sp>
        <p:nvSpPr>
          <p:cNvPr id="3214" name="Google Shape;3214;p164"/>
          <p:cNvSpPr txBox="1"/>
          <p:nvPr/>
        </p:nvSpPr>
        <p:spPr>
          <a:xfrm>
            <a:off x="4851175" y="3236100"/>
            <a:ext cx="35022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 sz="1000">
                <a:solidFill>
                  <a:srgbClr val="000000"/>
                </a:solidFill>
              </a:rPr>
              <a:t>項目に変更がないか確認　</a:t>
            </a:r>
            <a:endParaRPr sz="1000">
              <a:solidFill>
                <a:srgbClr val="000000"/>
              </a:solidFill>
            </a:endParaRPr>
          </a:p>
        </p:txBody>
      </p:sp>
      <p:sp>
        <p:nvSpPr>
          <p:cNvPr id="3215" name="Google Shape;3215;p164"/>
          <p:cNvSpPr txBox="1"/>
          <p:nvPr/>
        </p:nvSpPr>
        <p:spPr>
          <a:xfrm>
            <a:off x="1382200" y="2520750"/>
            <a:ext cx="291000" cy="111300"/>
          </a:xfrm>
          <a:prstGeom prst="rect">
            <a:avLst/>
          </a:prstGeom>
          <a:noFill/>
          <a:ln>
            <a:noFill/>
          </a:ln>
        </p:spPr>
        <p:txBody>
          <a:bodyPr anchorCtr="0" anchor="t" bIns="91425" lIns="91425" spcFirstLastPara="1" rIns="91425" wrap="square" tIns="91425">
            <a:noAutofit/>
          </a:bodyPr>
          <a:lstStyle/>
          <a:p>
            <a:pPr indent="0" lvl="0" marL="0" rtl="0" algn="ctr">
              <a:lnSpc>
                <a:spcPct val="10000"/>
              </a:lnSpc>
              <a:spcBef>
                <a:spcPts val="0"/>
              </a:spcBef>
              <a:spcAft>
                <a:spcPts val="0"/>
              </a:spcAft>
              <a:buNone/>
            </a:pPr>
            <a:r>
              <a:rPr lang="ja" sz="1100">
                <a:solidFill>
                  <a:srgbClr val="F37C53"/>
                </a:solidFill>
              </a:rPr>
              <a:t>❶</a:t>
            </a:r>
            <a:endParaRPr sz="1100">
              <a:solidFill>
                <a:srgbClr val="F37C53"/>
              </a:solidFill>
            </a:endParaRPr>
          </a:p>
        </p:txBody>
      </p:sp>
      <p:sp>
        <p:nvSpPr>
          <p:cNvPr id="3216" name="Google Shape;3216;p164"/>
          <p:cNvSpPr txBox="1"/>
          <p:nvPr/>
        </p:nvSpPr>
        <p:spPr>
          <a:xfrm>
            <a:off x="1382200" y="2789150"/>
            <a:ext cx="291000" cy="1113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1100">
                <a:solidFill>
                  <a:srgbClr val="F37C53"/>
                </a:solidFill>
              </a:rPr>
              <a:t>❷</a:t>
            </a:r>
            <a:endParaRPr sz="1100">
              <a:solidFill>
                <a:srgbClr val="F37C53"/>
              </a:solidFill>
            </a:endParaRPr>
          </a:p>
        </p:txBody>
      </p:sp>
      <p:sp>
        <p:nvSpPr>
          <p:cNvPr id="3217" name="Google Shape;3217;p164"/>
          <p:cNvSpPr txBox="1"/>
          <p:nvPr/>
        </p:nvSpPr>
        <p:spPr>
          <a:xfrm>
            <a:off x="1382200" y="3236100"/>
            <a:ext cx="291000" cy="1113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1100">
                <a:solidFill>
                  <a:srgbClr val="F37C53"/>
                </a:solidFill>
              </a:rPr>
              <a:t>❹</a:t>
            </a:r>
            <a:endParaRPr sz="1100">
              <a:solidFill>
                <a:srgbClr val="F37C53"/>
              </a:solidFill>
            </a:endParaRPr>
          </a:p>
        </p:txBody>
      </p:sp>
      <p:sp>
        <p:nvSpPr>
          <p:cNvPr id="3218" name="Google Shape;3218;p164"/>
          <p:cNvSpPr txBox="1"/>
          <p:nvPr/>
        </p:nvSpPr>
        <p:spPr>
          <a:xfrm>
            <a:off x="1382200" y="2987050"/>
            <a:ext cx="291000" cy="1113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1100">
                <a:solidFill>
                  <a:srgbClr val="F37C53"/>
                </a:solidFill>
              </a:rPr>
              <a:t>❸</a:t>
            </a:r>
            <a:endParaRPr sz="1100">
              <a:solidFill>
                <a:srgbClr val="F37C53"/>
              </a:solidFill>
            </a:endParaRPr>
          </a:p>
        </p:txBody>
      </p:sp>
      <p:sp>
        <p:nvSpPr>
          <p:cNvPr id="3219" name="Google Shape;3219;p164"/>
          <p:cNvSpPr txBox="1"/>
          <p:nvPr/>
        </p:nvSpPr>
        <p:spPr>
          <a:xfrm>
            <a:off x="1382200" y="3453325"/>
            <a:ext cx="291000" cy="1113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1100">
                <a:solidFill>
                  <a:srgbClr val="F37C53"/>
                </a:solidFill>
              </a:rPr>
              <a:t>❺</a:t>
            </a:r>
            <a:endParaRPr sz="1100">
              <a:solidFill>
                <a:srgbClr val="F37C53"/>
              </a:solidFill>
            </a:endParaRPr>
          </a:p>
        </p:txBody>
      </p:sp>
      <p:sp>
        <p:nvSpPr>
          <p:cNvPr id="3220" name="Google Shape;3220;p164"/>
          <p:cNvSpPr txBox="1"/>
          <p:nvPr/>
        </p:nvSpPr>
        <p:spPr>
          <a:xfrm>
            <a:off x="1382200" y="3730425"/>
            <a:ext cx="291000" cy="1113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1100">
                <a:solidFill>
                  <a:srgbClr val="F37C53"/>
                </a:solidFill>
              </a:rPr>
              <a:t>❻</a:t>
            </a:r>
            <a:endParaRPr sz="1100">
              <a:solidFill>
                <a:srgbClr val="F37C53"/>
              </a:solidFill>
            </a:endParaRPr>
          </a:p>
        </p:txBody>
      </p:sp>
      <p:sp>
        <p:nvSpPr>
          <p:cNvPr id="3221" name="Google Shape;3221;p164"/>
          <p:cNvSpPr txBox="1"/>
          <p:nvPr/>
        </p:nvSpPr>
        <p:spPr>
          <a:xfrm>
            <a:off x="1382200" y="4034875"/>
            <a:ext cx="291000" cy="1113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1100">
                <a:solidFill>
                  <a:srgbClr val="F37C53"/>
                </a:solidFill>
              </a:rPr>
              <a:t>❼</a:t>
            </a:r>
            <a:endParaRPr sz="1100">
              <a:solidFill>
                <a:srgbClr val="F37C53"/>
              </a:solidFill>
            </a:endParaRPr>
          </a:p>
        </p:txBody>
      </p:sp>
      <p:sp>
        <p:nvSpPr>
          <p:cNvPr id="3222" name="Google Shape;3222;p164"/>
          <p:cNvSpPr txBox="1"/>
          <p:nvPr/>
        </p:nvSpPr>
        <p:spPr>
          <a:xfrm>
            <a:off x="1382200" y="4385900"/>
            <a:ext cx="291000" cy="1113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1100">
                <a:solidFill>
                  <a:srgbClr val="F37C53"/>
                </a:solidFill>
              </a:rPr>
              <a:t>❽</a:t>
            </a:r>
            <a:endParaRPr sz="1100">
              <a:solidFill>
                <a:srgbClr val="F37C53"/>
              </a:solidFill>
            </a:endParaRPr>
          </a:p>
        </p:txBody>
      </p:sp>
      <p:sp>
        <p:nvSpPr>
          <p:cNvPr id="3223" name="Google Shape;3223;p164"/>
          <p:cNvSpPr txBox="1"/>
          <p:nvPr/>
        </p:nvSpPr>
        <p:spPr>
          <a:xfrm>
            <a:off x="4927425" y="907875"/>
            <a:ext cx="3399900" cy="1663800"/>
          </a:xfrm>
          <a:prstGeom prst="rect">
            <a:avLst/>
          </a:prstGeom>
          <a:noFill/>
          <a:ln cap="flat" cmpd="sng" w="19050">
            <a:solidFill>
              <a:srgbClr val="4A86E8"/>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ja" sz="1200">
                <a:solidFill>
                  <a:srgbClr val="F37C53"/>
                </a:solidFill>
              </a:rPr>
              <a:t>❶</a:t>
            </a:r>
            <a:r>
              <a:rPr lang="ja" sz="1200">
                <a:solidFill>
                  <a:srgbClr val="595959"/>
                </a:solidFill>
              </a:rPr>
              <a:t>　</a:t>
            </a:r>
            <a:r>
              <a:rPr lang="ja" sz="1200">
                <a:solidFill>
                  <a:srgbClr val="000000"/>
                </a:solidFill>
              </a:rPr>
              <a:t>商談ID </a:t>
            </a:r>
            <a:endParaRPr sz="1200">
              <a:solidFill>
                <a:srgbClr val="595959"/>
              </a:solidFill>
            </a:endParaRPr>
          </a:p>
          <a:p>
            <a:pPr indent="0" lvl="0" marL="0" rtl="0" algn="l">
              <a:spcBef>
                <a:spcPts val="0"/>
              </a:spcBef>
              <a:spcAft>
                <a:spcPts val="0"/>
              </a:spcAft>
              <a:buNone/>
            </a:pPr>
            <a:r>
              <a:rPr lang="ja" sz="1200">
                <a:solidFill>
                  <a:srgbClr val="F37C53"/>
                </a:solidFill>
              </a:rPr>
              <a:t>❷</a:t>
            </a:r>
            <a:r>
              <a:rPr lang="ja" sz="1200">
                <a:solidFill>
                  <a:srgbClr val="595959"/>
                </a:solidFill>
              </a:rPr>
              <a:t>　</a:t>
            </a:r>
            <a:r>
              <a:rPr lang="ja" sz="1200">
                <a:solidFill>
                  <a:srgbClr val="000000"/>
                </a:solidFill>
              </a:rPr>
              <a:t>研究者ID</a:t>
            </a:r>
            <a:endParaRPr sz="1200">
              <a:solidFill>
                <a:srgbClr val="000000"/>
              </a:solidFill>
            </a:endParaRPr>
          </a:p>
          <a:p>
            <a:pPr indent="0" lvl="0" marL="0" rtl="0" algn="l">
              <a:spcBef>
                <a:spcPts val="0"/>
              </a:spcBef>
              <a:spcAft>
                <a:spcPts val="0"/>
              </a:spcAft>
              <a:buNone/>
            </a:pPr>
            <a:r>
              <a:rPr lang="ja" sz="1200">
                <a:solidFill>
                  <a:srgbClr val="F37C53"/>
                </a:solidFill>
              </a:rPr>
              <a:t>❸　</a:t>
            </a:r>
            <a:r>
              <a:rPr lang="ja" sz="1200">
                <a:solidFill>
                  <a:schemeClr val="dk1"/>
                </a:solidFill>
              </a:rPr>
              <a:t>研究者会員ID</a:t>
            </a:r>
            <a:endParaRPr sz="1200">
              <a:solidFill>
                <a:srgbClr val="000000"/>
              </a:solidFill>
            </a:endParaRPr>
          </a:p>
          <a:p>
            <a:pPr indent="0" lvl="0" marL="0" rtl="0" algn="l">
              <a:spcBef>
                <a:spcPts val="0"/>
              </a:spcBef>
              <a:spcAft>
                <a:spcPts val="0"/>
              </a:spcAft>
              <a:buNone/>
            </a:pPr>
            <a:r>
              <a:rPr lang="ja" sz="1200">
                <a:solidFill>
                  <a:srgbClr val="F37C53"/>
                </a:solidFill>
              </a:rPr>
              <a:t>❹　</a:t>
            </a:r>
            <a:r>
              <a:rPr lang="ja" sz="1200">
                <a:solidFill>
                  <a:schemeClr val="dk1"/>
                </a:solidFill>
              </a:rPr>
              <a:t>サプライヤーID</a:t>
            </a:r>
            <a:endParaRPr sz="1200">
              <a:solidFill>
                <a:srgbClr val="000000"/>
              </a:solidFill>
            </a:endParaRPr>
          </a:p>
          <a:p>
            <a:pPr indent="0" lvl="0" marL="0" rtl="0" algn="l">
              <a:spcBef>
                <a:spcPts val="0"/>
              </a:spcBef>
              <a:spcAft>
                <a:spcPts val="0"/>
              </a:spcAft>
              <a:buNone/>
            </a:pPr>
            <a:r>
              <a:rPr lang="ja" sz="1200">
                <a:solidFill>
                  <a:srgbClr val="F37C53"/>
                </a:solidFill>
              </a:rPr>
              <a:t>❺　</a:t>
            </a:r>
            <a:r>
              <a:rPr lang="ja" sz="1200">
                <a:solidFill>
                  <a:schemeClr val="dk1"/>
                </a:solidFill>
              </a:rPr>
              <a:t>サプライヤー会員ID</a:t>
            </a:r>
            <a:endParaRPr sz="1200">
              <a:solidFill>
                <a:srgbClr val="000000"/>
              </a:solidFill>
            </a:endParaRPr>
          </a:p>
          <a:p>
            <a:pPr indent="0" lvl="0" marL="0" rtl="0" algn="l">
              <a:spcBef>
                <a:spcPts val="0"/>
              </a:spcBef>
              <a:spcAft>
                <a:spcPts val="0"/>
              </a:spcAft>
              <a:buNone/>
            </a:pPr>
            <a:r>
              <a:rPr lang="ja" sz="1200">
                <a:solidFill>
                  <a:srgbClr val="F37C53"/>
                </a:solidFill>
              </a:rPr>
              <a:t>❻　</a:t>
            </a:r>
            <a:r>
              <a:rPr lang="ja" sz="1200">
                <a:solidFill>
                  <a:schemeClr val="dk1"/>
                </a:solidFill>
              </a:rPr>
              <a:t>ステータス</a:t>
            </a:r>
            <a:endParaRPr sz="1200">
              <a:solidFill>
                <a:srgbClr val="000000"/>
              </a:solidFill>
            </a:endParaRPr>
          </a:p>
          <a:p>
            <a:pPr indent="0" lvl="0" marL="0" rtl="0" algn="l">
              <a:spcBef>
                <a:spcPts val="0"/>
              </a:spcBef>
              <a:spcAft>
                <a:spcPts val="0"/>
              </a:spcAft>
              <a:buNone/>
            </a:pPr>
            <a:r>
              <a:rPr lang="ja" sz="1200">
                <a:solidFill>
                  <a:srgbClr val="F37C53"/>
                </a:solidFill>
              </a:rPr>
              <a:t>❼　</a:t>
            </a:r>
            <a:r>
              <a:rPr lang="ja" sz="1200">
                <a:solidFill>
                  <a:schemeClr val="dk1"/>
                </a:solidFill>
              </a:rPr>
              <a:t>登録日時</a:t>
            </a:r>
            <a:endParaRPr sz="1200"/>
          </a:p>
          <a:p>
            <a:pPr indent="0" lvl="0" marL="0" rtl="0" algn="l">
              <a:spcBef>
                <a:spcPts val="0"/>
              </a:spcBef>
              <a:spcAft>
                <a:spcPts val="0"/>
              </a:spcAft>
              <a:buNone/>
            </a:pPr>
            <a:r>
              <a:rPr lang="ja" sz="1200">
                <a:solidFill>
                  <a:srgbClr val="F37C53"/>
                </a:solidFill>
              </a:rPr>
              <a:t>❽　</a:t>
            </a:r>
            <a:r>
              <a:rPr lang="ja" sz="1200">
                <a:solidFill>
                  <a:schemeClr val="dk1"/>
                </a:solidFill>
              </a:rPr>
              <a:t>更新日時</a:t>
            </a:r>
            <a:endParaRPr sz="1200">
              <a:solidFill>
                <a:schemeClr val="dk1"/>
              </a:solidFill>
            </a:endParaRPr>
          </a:p>
        </p:txBody>
      </p:sp>
    </p:spTree>
  </p:cSld>
  <p:clrMapOvr>
    <a:masterClrMapping/>
  </p:clrMapOvr>
</p:sld>
</file>

<file path=ppt/slides/slide1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7" name="Shape 3227"/>
        <p:cNvGrpSpPr/>
        <p:nvPr/>
      </p:nvGrpSpPr>
      <p:grpSpPr>
        <a:xfrm>
          <a:off x="0" y="0"/>
          <a:ext cx="0" cy="0"/>
          <a:chOff x="0" y="0"/>
          <a:chExt cx="0" cy="0"/>
        </a:xfrm>
      </p:grpSpPr>
      <p:pic>
        <p:nvPicPr>
          <p:cNvPr id="3228" name="Google Shape;3228;p165"/>
          <p:cNvPicPr preferRelativeResize="0"/>
          <p:nvPr/>
        </p:nvPicPr>
        <p:blipFill rotWithShape="1">
          <a:blip r:embed="rId3">
            <a:alphaModFix/>
          </a:blip>
          <a:srcRect b="0" l="0" r="0" t="3053"/>
          <a:stretch/>
        </p:blipFill>
        <p:spPr>
          <a:xfrm>
            <a:off x="515478" y="3079995"/>
            <a:ext cx="2549188" cy="1961181"/>
          </a:xfrm>
          <a:prstGeom prst="rect">
            <a:avLst/>
          </a:prstGeom>
          <a:noFill/>
          <a:ln>
            <a:noFill/>
          </a:ln>
          <a:effectLst>
            <a:outerShdw blurRad="57150" rotWithShape="0" algn="bl" dir="5400000" dist="19050">
              <a:srgbClr val="000000">
                <a:alpha val="50000"/>
              </a:srgbClr>
            </a:outerShdw>
          </a:effectLst>
        </p:spPr>
      </p:pic>
      <p:pic>
        <p:nvPicPr>
          <p:cNvPr id="3229" name="Google Shape;3229;p165"/>
          <p:cNvPicPr preferRelativeResize="0"/>
          <p:nvPr/>
        </p:nvPicPr>
        <p:blipFill>
          <a:blip r:embed="rId4">
            <a:alphaModFix/>
          </a:blip>
          <a:stretch>
            <a:fillRect/>
          </a:stretch>
        </p:blipFill>
        <p:spPr>
          <a:xfrm>
            <a:off x="515493" y="953900"/>
            <a:ext cx="2549158" cy="2026807"/>
          </a:xfrm>
          <a:prstGeom prst="rect">
            <a:avLst/>
          </a:prstGeom>
          <a:noFill/>
          <a:ln>
            <a:noFill/>
          </a:ln>
          <a:effectLst>
            <a:outerShdw blurRad="57150" rotWithShape="0" algn="bl" dir="5400000" dist="19050">
              <a:srgbClr val="000000">
                <a:alpha val="50000"/>
              </a:srgbClr>
            </a:outerShdw>
          </a:effectLst>
        </p:spPr>
      </p:pic>
      <p:sp>
        <p:nvSpPr>
          <p:cNvPr id="3230" name="Google Shape;3230;p165"/>
          <p:cNvSpPr txBox="1"/>
          <p:nvPr/>
        </p:nvSpPr>
        <p:spPr>
          <a:xfrm>
            <a:off x="8403350" y="4767275"/>
            <a:ext cx="620100" cy="273900"/>
          </a:xfrm>
          <a:prstGeom prst="rect">
            <a:avLst/>
          </a:prstGeom>
          <a:noFill/>
          <a:ln>
            <a:noFill/>
          </a:ln>
        </p:spPr>
        <p:txBody>
          <a:bodyPr anchorCtr="0" anchor="ctr" bIns="34275" lIns="68575" spcFirstLastPara="1" rIns="68575" wrap="square" tIns="34275">
            <a:noAutofit/>
          </a:bodyPr>
          <a:lstStyle/>
          <a:p>
            <a:pPr indent="0" lvl="0" marL="0" marR="0" rtl="0" algn="r">
              <a:spcBef>
                <a:spcPts val="0"/>
              </a:spcBef>
              <a:spcAft>
                <a:spcPts val="0"/>
              </a:spcAft>
              <a:buNone/>
            </a:pPr>
            <a:fld id="{00000000-1234-1234-1234-123412341234}" type="slidenum">
              <a:rPr lang="ja" sz="900">
                <a:solidFill>
                  <a:srgbClr val="888888"/>
                </a:solidFill>
                <a:latin typeface="Arial"/>
                <a:ea typeface="Arial"/>
                <a:cs typeface="Arial"/>
                <a:sym typeface="Arial"/>
              </a:rPr>
              <a:t>‹#›</a:t>
            </a:fld>
            <a:endParaRPr sz="900">
              <a:solidFill>
                <a:srgbClr val="888888"/>
              </a:solidFill>
              <a:latin typeface="Arial"/>
              <a:ea typeface="Arial"/>
              <a:cs typeface="Arial"/>
              <a:sym typeface="Arial"/>
            </a:endParaRPr>
          </a:p>
        </p:txBody>
      </p:sp>
      <p:sp>
        <p:nvSpPr>
          <p:cNvPr id="3231" name="Google Shape;3231;p165"/>
          <p:cNvSpPr/>
          <p:nvPr/>
        </p:nvSpPr>
        <p:spPr>
          <a:xfrm>
            <a:off x="0" y="0"/>
            <a:ext cx="9144000" cy="435600"/>
          </a:xfrm>
          <a:prstGeom prst="rect">
            <a:avLst/>
          </a:prstGeom>
          <a:gradFill>
            <a:gsLst>
              <a:gs pos="0">
                <a:srgbClr val="424242"/>
              </a:gs>
              <a:gs pos="100000">
                <a:srgbClr val="010101"/>
              </a:gs>
            </a:gsLst>
            <a:lin ang="540001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232" name="Google Shape;3232;p165"/>
          <p:cNvSpPr txBox="1"/>
          <p:nvPr/>
        </p:nvSpPr>
        <p:spPr>
          <a:xfrm>
            <a:off x="139875" y="80850"/>
            <a:ext cx="7724400" cy="273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dk1"/>
              </a:buClr>
              <a:buFont typeface="Arial"/>
              <a:buNone/>
            </a:pPr>
            <a:r>
              <a:rPr b="1" lang="ja">
                <a:solidFill>
                  <a:schemeClr val="lt1"/>
                </a:solidFill>
              </a:rPr>
              <a:t>研究者（決裁者アカウント）が研究者の発注を承認3.1 Admin4</a:t>
            </a:r>
            <a:endParaRPr b="1">
              <a:solidFill>
                <a:schemeClr val="lt1"/>
              </a:solidFill>
            </a:endParaRPr>
          </a:p>
          <a:p>
            <a:pPr indent="0" lvl="0" marL="0" rtl="0" algn="l">
              <a:spcBef>
                <a:spcPts val="0"/>
              </a:spcBef>
              <a:spcAft>
                <a:spcPts val="0"/>
              </a:spcAft>
              <a:buClr>
                <a:srgbClr val="000000"/>
              </a:buClr>
              <a:buFont typeface="Arial"/>
              <a:buNone/>
            </a:pPr>
            <a:r>
              <a:t/>
            </a:r>
            <a:endParaRPr b="1">
              <a:solidFill>
                <a:schemeClr val="lt1"/>
              </a:solidFill>
            </a:endParaRPr>
          </a:p>
        </p:txBody>
      </p:sp>
      <p:sp>
        <p:nvSpPr>
          <p:cNvPr id="3233" name="Google Shape;3233;p165"/>
          <p:cNvSpPr txBox="1"/>
          <p:nvPr/>
        </p:nvSpPr>
        <p:spPr>
          <a:xfrm>
            <a:off x="139875" y="458425"/>
            <a:ext cx="91440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 sz="1200" u="sng">
                <a:solidFill>
                  <a:schemeClr val="dk2"/>
                </a:solidFill>
              </a:rPr>
              <a:t>研究者 発注依頼済み 決裁者 発注承認済み 管理画面 商談詳細情報管理の画面</a:t>
            </a:r>
            <a:endParaRPr sz="1200" u="sng">
              <a:solidFill>
                <a:schemeClr val="dk2"/>
              </a:solidFill>
            </a:endParaRPr>
          </a:p>
          <a:p>
            <a:pPr indent="0" lvl="0" marL="0" rtl="0" algn="l">
              <a:spcBef>
                <a:spcPts val="0"/>
              </a:spcBef>
              <a:spcAft>
                <a:spcPts val="0"/>
              </a:spcAft>
              <a:buClr>
                <a:schemeClr val="dk1"/>
              </a:buClr>
              <a:buSzPts val="1100"/>
              <a:buFont typeface="Arial"/>
              <a:buNone/>
            </a:pPr>
            <a:r>
              <a:rPr lang="ja" sz="1200">
                <a:solidFill>
                  <a:srgbClr val="FF0000"/>
                </a:solidFill>
              </a:rPr>
              <a:t>修正案❶</a:t>
            </a:r>
            <a:endParaRPr sz="1200">
              <a:solidFill>
                <a:schemeClr val="dk2"/>
              </a:solidFill>
            </a:endParaRPr>
          </a:p>
        </p:txBody>
      </p:sp>
      <p:sp>
        <p:nvSpPr>
          <p:cNvPr id="3234" name="Google Shape;3234;p165"/>
          <p:cNvSpPr txBox="1"/>
          <p:nvPr/>
        </p:nvSpPr>
        <p:spPr>
          <a:xfrm>
            <a:off x="4140375" y="953900"/>
            <a:ext cx="47163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ja" sz="1000">
                <a:solidFill>
                  <a:schemeClr val="dk1"/>
                </a:solidFill>
              </a:rPr>
              <a:t>以下</a:t>
            </a:r>
            <a:r>
              <a:rPr lang="ja" sz="1000" u="sng">
                <a:solidFill>
                  <a:schemeClr val="hlink"/>
                </a:solidFill>
                <a:hlinkClick action="ppaction://hlinksldjump" r:id="rId5"/>
              </a:rPr>
              <a:t>147ページ</a:t>
            </a:r>
            <a:r>
              <a:rPr lang="ja" sz="1000">
                <a:solidFill>
                  <a:schemeClr val="dk1"/>
                </a:solidFill>
              </a:rPr>
              <a:t>同様</a:t>
            </a:r>
            <a:endParaRPr sz="1000">
              <a:solidFill>
                <a:schemeClr val="dk1"/>
              </a:solidFill>
            </a:endParaRPr>
          </a:p>
          <a:p>
            <a:pPr indent="0" lvl="0" marL="0" rtl="0" algn="l">
              <a:spcBef>
                <a:spcPts val="0"/>
              </a:spcBef>
              <a:spcAft>
                <a:spcPts val="0"/>
              </a:spcAft>
              <a:buClr>
                <a:schemeClr val="dk1"/>
              </a:buClr>
              <a:buSzPts val="1100"/>
              <a:buFont typeface="Arial"/>
              <a:buNone/>
            </a:pPr>
            <a:r>
              <a:rPr lang="ja" sz="1000">
                <a:solidFill>
                  <a:schemeClr val="dk1"/>
                </a:solidFill>
              </a:rPr>
              <a:t>❶サプライヤーへのコメントとPO Noとプレビューを追加</a:t>
            </a:r>
            <a:endParaRPr sz="1000">
              <a:solidFill>
                <a:schemeClr val="dk1"/>
              </a:solidFill>
            </a:endParaRPr>
          </a:p>
          <a:p>
            <a:pPr indent="0" lvl="0" marL="0" rtl="0" algn="l">
              <a:spcBef>
                <a:spcPts val="0"/>
              </a:spcBef>
              <a:spcAft>
                <a:spcPts val="0"/>
              </a:spcAft>
              <a:buClr>
                <a:schemeClr val="dk1"/>
              </a:buClr>
              <a:buSzPts val="1100"/>
              <a:buFont typeface="Arial"/>
              <a:buNone/>
            </a:pPr>
            <a:r>
              <a:rPr lang="ja" sz="1000">
                <a:solidFill>
                  <a:schemeClr val="dk1"/>
                </a:solidFill>
              </a:rPr>
              <a:t>❷「保存」ボタンは下書き保存。</a:t>
            </a:r>
            <a:endParaRPr sz="1000">
              <a:solidFill>
                <a:schemeClr val="dk1"/>
              </a:solidFill>
            </a:endParaRPr>
          </a:p>
          <a:p>
            <a:pPr indent="0" lvl="0" marL="0" rtl="0" algn="l">
              <a:spcBef>
                <a:spcPts val="0"/>
              </a:spcBef>
              <a:spcAft>
                <a:spcPts val="0"/>
              </a:spcAft>
              <a:buClr>
                <a:schemeClr val="dk1"/>
              </a:buClr>
              <a:buSzPts val="1100"/>
              <a:buFont typeface="Arial"/>
              <a:buNone/>
            </a:pPr>
            <a:r>
              <a:rPr lang="ja" sz="1000">
                <a:solidFill>
                  <a:schemeClr val="dk1"/>
                </a:solidFill>
              </a:rPr>
              <a:t>❸「プレビュー」で「発注書（サプライヤー宛）」形式の確認画面が立ち上がり、「送付／閉じる／保存」</a:t>
            </a:r>
            <a:endParaRPr sz="1000">
              <a:solidFill>
                <a:schemeClr val="dk1"/>
              </a:solidFill>
            </a:endParaRPr>
          </a:p>
          <a:p>
            <a:pPr indent="0" lvl="0" marL="0" rtl="0" algn="l">
              <a:spcBef>
                <a:spcPts val="0"/>
              </a:spcBef>
              <a:spcAft>
                <a:spcPts val="0"/>
              </a:spcAft>
              <a:buClr>
                <a:schemeClr val="dk1"/>
              </a:buClr>
              <a:buSzPts val="1100"/>
              <a:buFont typeface="Arial"/>
              <a:buNone/>
            </a:pPr>
            <a:r>
              <a:rPr lang="ja" sz="1000">
                <a:solidFill>
                  <a:schemeClr val="dk1"/>
                </a:solidFill>
              </a:rPr>
              <a:t>❹「発注書（CB宛）」ダウンロードのプレビューで確認画面が立ち上がる</a:t>
            </a:r>
            <a:endParaRPr sz="1000">
              <a:solidFill>
                <a:schemeClr val="dk1"/>
              </a:solidFill>
            </a:endParaRPr>
          </a:p>
          <a:p>
            <a:pPr indent="0" lvl="0" marL="0" rtl="0" algn="l">
              <a:spcBef>
                <a:spcPts val="0"/>
              </a:spcBef>
              <a:spcAft>
                <a:spcPts val="0"/>
              </a:spcAft>
              <a:buClr>
                <a:schemeClr val="dk1"/>
              </a:buClr>
              <a:buSzPts val="1100"/>
              <a:buFont typeface="Arial"/>
              <a:buNone/>
            </a:pPr>
            <a:r>
              <a:rPr lang="ja" sz="1000">
                <a:solidFill>
                  <a:schemeClr val="dk1"/>
                </a:solidFill>
              </a:rPr>
              <a:t>❺「発注承認」のステータスができる</a:t>
            </a:r>
            <a:endParaRPr sz="1000">
              <a:solidFill>
                <a:schemeClr val="dk1"/>
              </a:solidFill>
            </a:endParaRPr>
          </a:p>
        </p:txBody>
      </p:sp>
      <p:pic>
        <p:nvPicPr>
          <p:cNvPr id="3235" name="Google Shape;3235;p165"/>
          <p:cNvPicPr preferRelativeResize="0"/>
          <p:nvPr/>
        </p:nvPicPr>
        <p:blipFill>
          <a:blip r:embed="rId6">
            <a:alphaModFix/>
          </a:blip>
          <a:stretch>
            <a:fillRect/>
          </a:stretch>
        </p:blipFill>
        <p:spPr>
          <a:xfrm>
            <a:off x="293213" y="2676050"/>
            <a:ext cx="2993725" cy="750550"/>
          </a:xfrm>
          <a:prstGeom prst="rect">
            <a:avLst/>
          </a:prstGeom>
          <a:noFill/>
          <a:ln>
            <a:noFill/>
          </a:ln>
        </p:spPr>
      </p:pic>
      <p:pic>
        <p:nvPicPr>
          <p:cNvPr id="3236" name="Google Shape;3236;p165"/>
          <p:cNvPicPr preferRelativeResize="0"/>
          <p:nvPr/>
        </p:nvPicPr>
        <p:blipFill rotWithShape="1">
          <a:blip r:embed="rId7">
            <a:alphaModFix/>
          </a:blip>
          <a:srcRect b="14280" l="45992" r="19100" t="52437"/>
          <a:stretch/>
        </p:blipFill>
        <p:spPr>
          <a:xfrm>
            <a:off x="5055000" y="2282437"/>
            <a:ext cx="2376550" cy="1053023"/>
          </a:xfrm>
          <a:prstGeom prst="rect">
            <a:avLst/>
          </a:prstGeom>
          <a:noFill/>
          <a:ln>
            <a:noFill/>
          </a:ln>
          <a:effectLst>
            <a:outerShdw blurRad="57150" rotWithShape="0" algn="bl" dir="5400000" dist="19050">
              <a:srgbClr val="000000">
                <a:alpha val="50000"/>
              </a:srgbClr>
            </a:outerShdw>
          </a:effectLst>
        </p:spPr>
      </p:pic>
      <p:pic>
        <p:nvPicPr>
          <p:cNvPr id="3237" name="Google Shape;3237;p165"/>
          <p:cNvPicPr preferRelativeResize="0"/>
          <p:nvPr/>
        </p:nvPicPr>
        <p:blipFill>
          <a:blip r:embed="rId8">
            <a:alphaModFix/>
          </a:blip>
          <a:stretch>
            <a:fillRect/>
          </a:stretch>
        </p:blipFill>
        <p:spPr>
          <a:xfrm>
            <a:off x="3907463" y="3414750"/>
            <a:ext cx="1054887" cy="1514815"/>
          </a:xfrm>
          <a:prstGeom prst="rect">
            <a:avLst/>
          </a:prstGeom>
          <a:noFill/>
          <a:ln>
            <a:noFill/>
          </a:ln>
          <a:effectLst>
            <a:outerShdw blurRad="57150" rotWithShape="0" algn="bl" dir="5400000" dist="19050">
              <a:srgbClr val="000000">
                <a:alpha val="50000"/>
              </a:srgbClr>
            </a:outerShdw>
          </a:effectLst>
        </p:spPr>
      </p:pic>
      <p:sp>
        <p:nvSpPr>
          <p:cNvPr id="3238" name="Google Shape;3238;p165"/>
          <p:cNvSpPr/>
          <p:nvPr/>
        </p:nvSpPr>
        <p:spPr>
          <a:xfrm>
            <a:off x="5483650" y="2474451"/>
            <a:ext cx="542400" cy="1398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239" name="Google Shape;3239;p165"/>
          <p:cNvSpPr/>
          <p:nvPr/>
        </p:nvSpPr>
        <p:spPr>
          <a:xfrm>
            <a:off x="3907475" y="4929575"/>
            <a:ext cx="1106100" cy="1113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240" name="Google Shape;3240;p165"/>
          <p:cNvSpPr/>
          <p:nvPr/>
        </p:nvSpPr>
        <p:spPr>
          <a:xfrm>
            <a:off x="5319275" y="3980838"/>
            <a:ext cx="933600" cy="183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ja" sz="1200"/>
              <a:t>閉じる</a:t>
            </a:r>
            <a:endParaRPr sz="1200"/>
          </a:p>
        </p:txBody>
      </p:sp>
      <p:sp>
        <p:nvSpPr>
          <p:cNvPr id="3241" name="Google Shape;3241;p165"/>
          <p:cNvSpPr/>
          <p:nvPr/>
        </p:nvSpPr>
        <p:spPr>
          <a:xfrm>
            <a:off x="6309100" y="3980838"/>
            <a:ext cx="933600" cy="183600"/>
          </a:xfrm>
          <a:prstGeom prst="roundRect">
            <a:avLst>
              <a:gd fmla="val 16667" name="adj"/>
            </a:avLst>
          </a:prstGeom>
          <a:solidFill>
            <a:srgbClr val="F39C1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ja" sz="1200">
                <a:solidFill>
                  <a:schemeClr val="lt1"/>
                </a:solidFill>
              </a:rPr>
              <a:t>保存</a:t>
            </a:r>
            <a:endParaRPr sz="1200">
              <a:solidFill>
                <a:schemeClr val="lt1"/>
              </a:solidFill>
            </a:endParaRPr>
          </a:p>
        </p:txBody>
      </p:sp>
      <p:sp>
        <p:nvSpPr>
          <p:cNvPr id="3242" name="Google Shape;3242;p165"/>
          <p:cNvSpPr/>
          <p:nvPr/>
        </p:nvSpPr>
        <p:spPr>
          <a:xfrm>
            <a:off x="7298925" y="3980838"/>
            <a:ext cx="933600" cy="183600"/>
          </a:xfrm>
          <a:prstGeom prst="roundRect">
            <a:avLst>
              <a:gd fmla="val 16667" name="adj"/>
            </a:avLst>
          </a:prstGeom>
          <a:solidFill>
            <a:srgbClr val="F39C1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ja" sz="1200">
                <a:solidFill>
                  <a:schemeClr val="lt1"/>
                </a:solidFill>
              </a:rPr>
              <a:t>送付</a:t>
            </a:r>
            <a:endParaRPr sz="1200">
              <a:solidFill>
                <a:schemeClr val="lt1"/>
              </a:solidFill>
            </a:endParaRPr>
          </a:p>
        </p:txBody>
      </p:sp>
      <p:sp>
        <p:nvSpPr>
          <p:cNvPr id="3243" name="Google Shape;3243;p165"/>
          <p:cNvSpPr txBox="1"/>
          <p:nvPr/>
        </p:nvSpPr>
        <p:spPr>
          <a:xfrm>
            <a:off x="5240941" y="3630625"/>
            <a:ext cx="2969100" cy="292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ja" sz="700">
                <a:solidFill>
                  <a:schemeClr val="dk1"/>
                </a:solidFill>
              </a:rPr>
              <a:t>ボタンを配置</a:t>
            </a:r>
            <a:endParaRPr sz="700"/>
          </a:p>
        </p:txBody>
      </p:sp>
      <p:pic>
        <p:nvPicPr>
          <p:cNvPr id="3244" name="Google Shape;3244;p165"/>
          <p:cNvPicPr preferRelativeResize="0"/>
          <p:nvPr/>
        </p:nvPicPr>
        <p:blipFill>
          <a:blip r:embed="rId9">
            <a:alphaModFix/>
          </a:blip>
          <a:stretch>
            <a:fillRect/>
          </a:stretch>
        </p:blipFill>
        <p:spPr>
          <a:xfrm>
            <a:off x="7518181" y="4072690"/>
            <a:ext cx="495084" cy="371310"/>
          </a:xfrm>
          <a:prstGeom prst="rect">
            <a:avLst/>
          </a:prstGeom>
          <a:noFill/>
          <a:ln>
            <a:noFill/>
          </a:ln>
        </p:spPr>
      </p:pic>
      <p:sp>
        <p:nvSpPr>
          <p:cNvPr id="3245" name="Google Shape;3245;p165"/>
          <p:cNvSpPr/>
          <p:nvPr/>
        </p:nvSpPr>
        <p:spPr>
          <a:xfrm rot="-5400000">
            <a:off x="6493300" y="3300725"/>
            <a:ext cx="464400" cy="292800"/>
          </a:xfrm>
          <a:prstGeom prst="rightArrow">
            <a:avLst>
              <a:gd fmla="val 50000" name="adj1"/>
              <a:gd fmla="val 50000" name="adj2"/>
            </a:avLst>
          </a:prstGeom>
          <a:solidFill>
            <a:srgbClr val="FF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3246" name="Google Shape;3246;p165"/>
          <p:cNvPicPr preferRelativeResize="0"/>
          <p:nvPr/>
        </p:nvPicPr>
        <p:blipFill rotWithShape="1">
          <a:blip r:embed="rId10">
            <a:alphaModFix/>
          </a:blip>
          <a:srcRect b="5051" l="0" r="0" t="0"/>
          <a:stretch/>
        </p:blipFill>
        <p:spPr>
          <a:xfrm>
            <a:off x="2641713" y="2700725"/>
            <a:ext cx="1018725" cy="1631975"/>
          </a:xfrm>
          <a:prstGeom prst="rect">
            <a:avLst/>
          </a:prstGeom>
          <a:noFill/>
          <a:ln>
            <a:noFill/>
          </a:ln>
          <a:effectLst>
            <a:outerShdw blurRad="57150" rotWithShape="0" algn="bl" dir="5400000" dist="19050">
              <a:srgbClr val="000000">
                <a:alpha val="50000"/>
              </a:srgbClr>
            </a:outerShdw>
          </a:effectLst>
        </p:spPr>
      </p:pic>
      <p:cxnSp>
        <p:nvCxnSpPr>
          <p:cNvPr id="3247" name="Google Shape;3247;p165"/>
          <p:cNvCxnSpPr/>
          <p:nvPr/>
        </p:nvCxnSpPr>
        <p:spPr>
          <a:xfrm flipH="1" rot="10800000">
            <a:off x="1777625" y="3764800"/>
            <a:ext cx="855900" cy="597300"/>
          </a:xfrm>
          <a:prstGeom prst="straightConnector1">
            <a:avLst/>
          </a:prstGeom>
          <a:noFill/>
          <a:ln cap="flat" cmpd="sng" w="9525">
            <a:solidFill>
              <a:srgbClr val="595959"/>
            </a:solidFill>
            <a:prstDash val="solid"/>
            <a:round/>
            <a:headEnd len="med" w="med" type="none"/>
            <a:tailEnd len="med" w="med" type="triangle"/>
          </a:ln>
        </p:spPr>
      </p:cxnSp>
      <p:cxnSp>
        <p:nvCxnSpPr>
          <p:cNvPr id="3248" name="Google Shape;3248;p165"/>
          <p:cNvCxnSpPr/>
          <p:nvPr/>
        </p:nvCxnSpPr>
        <p:spPr>
          <a:xfrm flipH="1" rot="10800000">
            <a:off x="2991550" y="4436750"/>
            <a:ext cx="1010400" cy="154800"/>
          </a:xfrm>
          <a:prstGeom prst="straightConnector1">
            <a:avLst/>
          </a:prstGeom>
          <a:noFill/>
          <a:ln cap="flat" cmpd="sng" w="9525">
            <a:solidFill>
              <a:srgbClr val="595959"/>
            </a:solidFill>
            <a:prstDash val="solid"/>
            <a:round/>
            <a:headEnd len="med" w="med" type="none"/>
            <a:tailEnd len="med" w="med" type="triangle"/>
          </a:ln>
        </p:spPr>
      </p:cxnSp>
      <p:cxnSp>
        <p:nvCxnSpPr>
          <p:cNvPr id="3249" name="Google Shape;3249;p165"/>
          <p:cNvCxnSpPr/>
          <p:nvPr/>
        </p:nvCxnSpPr>
        <p:spPr>
          <a:xfrm flipH="1" rot="10800000">
            <a:off x="5140050" y="4344275"/>
            <a:ext cx="1283700" cy="608100"/>
          </a:xfrm>
          <a:prstGeom prst="straightConnector1">
            <a:avLst/>
          </a:prstGeom>
          <a:noFill/>
          <a:ln cap="flat" cmpd="sng" w="9525">
            <a:solidFill>
              <a:srgbClr val="595959"/>
            </a:solidFill>
            <a:prstDash val="solid"/>
            <a:round/>
            <a:headEnd len="med" w="med" type="none"/>
            <a:tailEnd len="med" w="med" type="triangle"/>
          </a:ln>
        </p:spPr>
      </p:cxnSp>
    </p:spTree>
  </p:cSld>
  <p:clrMapOvr>
    <a:masterClrMapping/>
  </p:clrMapOvr>
</p:sld>
</file>

<file path=ppt/slides/slide1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3" name="Shape 3253"/>
        <p:cNvGrpSpPr/>
        <p:nvPr/>
      </p:nvGrpSpPr>
      <p:grpSpPr>
        <a:xfrm>
          <a:off x="0" y="0"/>
          <a:ext cx="0" cy="0"/>
          <a:chOff x="0" y="0"/>
          <a:chExt cx="0" cy="0"/>
        </a:xfrm>
      </p:grpSpPr>
      <p:sp>
        <p:nvSpPr>
          <p:cNvPr id="3254" name="Google Shape;3254;p166"/>
          <p:cNvSpPr txBox="1"/>
          <p:nvPr/>
        </p:nvSpPr>
        <p:spPr>
          <a:xfrm>
            <a:off x="8403350" y="4767275"/>
            <a:ext cx="620100" cy="273900"/>
          </a:xfrm>
          <a:prstGeom prst="rect">
            <a:avLst/>
          </a:prstGeom>
          <a:noFill/>
          <a:ln>
            <a:noFill/>
          </a:ln>
        </p:spPr>
        <p:txBody>
          <a:bodyPr anchorCtr="0" anchor="ctr" bIns="34275" lIns="68575" spcFirstLastPara="1" rIns="68575" wrap="square" tIns="34275">
            <a:noAutofit/>
          </a:bodyPr>
          <a:lstStyle/>
          <a:p>
            <a:pPr indent="0" lvl="0" marL="0" marR="0" rtl="0" algn="r">
              <a:spcBef>
                <a:spcPts val="0"/>
              </a:spcBef>
              <a:spcAft>
                <a:spcPts val="0"/>
              </a:spcAft>
              <a:buNone/>
            </a:pPr>
            <a:fld id="{00000000-1234-1234-1234-123412341234}" type="slidenum">
              <a:rPr lang="ja" sz="900">
                <a:solidFill>
                  <a:srgbClr val="888888"/>
                </a:solidFill>
                <a:latin typeface="Arial"/>
                <a:ea typeface="Arial"/>
                <a:cs typeface="Arial"/>
                <a:sym typeface="Arial"/>
              </a:rPr>
              <a:t>‹#›</a:t>
            </a:fld>
            <a:endParaRPr sz="900">
              <a:solidFill>
                <a:srgbClr val="888888"/>
              </a:solidFill>
              <a:latin typeface="Arial"/>
              <a:ea typeface="Arial"/>
              <a:cs typeface="Arial"/>
              <a:sym typeface="Arial"/>
            </a:endParaRPr>
          </a:p>
        </p:txBody>
      </p:sp>
      <p:sp>
        <p:nvSpPr>
          <p:cNvPr id="3255" name="Google Shape;3255;p166"/>
          <p:cNvSpPr txBox="1"/>
          <p:nvPr/>
        </p:nvSpPr>
        <p:spPr>
          <a:xfrm>
            <a:off x="0" y="23650"/>
            <a:ext cx="8637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ja">
                <a:solidFill>
                  <a:schemeClr val="dk1"/>
                </a:solidFill>
              </a:rPr>
              <a:t>研究者発注済み～決裁者発注承認済みまでのメール流れ（決裁者あり）</a:t>
            </a:r>
            <a:endParaRPr b="1">
              <a:solidFill>
                <a:schemeClr val="dk1"/>
              </a:solidFill>
            </a:endParaRPr>
          </a:p>
        </p:txBody>
      </p:sp>
      <p:sp>
        <p:nvSpPr>
          <p:cNvPr id="3256" name="Google Shape;3256;p166"/>
          <p:cNvSpPr txBox="1"/>
          <p:nvPr/>
        </p:nvSpPr>
        <p:spPr>
          <a:xfrm>
            <a:off x="139875" y="534625"/>
            <a:ext cx="1770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 sz="1200" u="sng">
                <a:solidFill>
                  <a:schemeClr val="dk2"/>
                </a:solidFill>
              </a:rPr>
              <a:t>現状</a:t>
            </a:r>
            <a:endParaRPr sz="1200">
              <a:solidFill>
                <a:srgbClr val="FF0000"/>
              </a:solidFill>
            </a:endParaRPr>
          </a:p>
        </p:txBody>
      </p:sp>
      <p:sp>
        <p:nvSpPr>
          <p:cNvPr id="3257" name="Google Shape;3257;p166"/>
          <p:cNvSpPr/>
          <p:nvPr/>
        </p:nvSpPr>
        <p:spPr>
          <a:xfrm>
            <a:off x="325575" y="1145075"/>
            <a:ext cx="1198800" cy="4356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ja" sz="1000"/>
              <a:t>決裁者</a:t>
            </a:r>
            <a:endParaRPr sz="1000"/>
          </a:p>
          <a:p>
            <a:pPr indent="0" lvl="0" marL="0" rtl="0" algn="ctr">
              <a:spcBef>
                <a:spcPts val="0"/>
              </a:spcBef>
              <a:spcAft>
                <a:spcPts val="0"/>
              </a:spcAft>
              <a:buNone/>
            </a:pPr>
            <a:r>
              <a:rPr lang="ja" sz="1000"/>
              <a:t>承認済み</a:t>
            </a:r>
            <a:endParaRPr sz="1000"/>
          </a:p>
        </p:txBody>
      </p:sp>
      <p:cxnSp>
        <p:nvCxnSpPr>
          <p:cNvPr id="3258" name="Google Shape;3258;p166"/>
          <p:cNvCxnSpPr>
            <a:stCxn id="3257" idx="3"/>
            <a:endCxn id="3259" idx="1"/>
          </p:cNvCxnSpPr>
          <p:nvPr/>
        </p:nvCxnSpPr>
        <p:spPr>
          <a:xfrm>
            <a:off x="1524375" y="1362875"/>
            <a:ext cx="385500" cy="0"/>
          </a:xfrm>
          <a:prstGeom prst="straightConnector1">
            <a:avLst/>
          </a:prstGeom>
          <a:noFill/>
          <a:ln cap="flat" cmpd="sng" w="9525">
            <a:solidFill>
              <a:srgbClr val="595959"/>
            </a:solidFill>
            <a:prstDash val="solid"/>
            <a:round/>
            <a:headEnd len="med" w="med" type="none"/>
            <a:tailEnd len="med" w="med" type="triangle"/>
          </a:ln>
        </p:spPr>
      </p:cxnSp>
      <p:sp>
        <p:nvSpPr>
          <p:cNvPr id="3260" name="Google Shape;3260;p166"/>
          <p:cNvSpPr txBox="1"/>
          <p:nvPr/>
        </p:nvSpPr>
        <p:spPr>
          <a:xfrm>
            <a:off x="139875" y="784575"/>
            <a:ext cx="16068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ja" sz="800">
                <a:solidFill>
                  <a:srgbClr val="595959"/>
                </a:solidFill>
              </a:rPr>
              <a:t>研究者（決裁者アカウント）が研究者の発注を承認3.1 Front1</a:t>
            </a:r>
            <a:endParaRPr sz="800">
              <a:solidFill>
                <a:srgbClr val="595959"/>
              </a:solidFill>
            </a:endParaRPr>
          </a:p>
        </p:txBody>
      </p:sp>
      <p:sp>
        <p:nvSpPr>
          <p:cNvPr id="3259" name="Google Shape;3259;p166"/>
          <p:cNvSpPr/>
          <p:nvPr/>
        </p:nvSpPr>
        <p:spPr>
          <a:xfrm>
            <a:off x="1909875" y="1145075"/>
            <a:ext cx="1412100" cy="4356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ja" sz="1000"/>
              <a:t>ステータス</a:t>
            </a:r>
            <a:endParaRPr sz="1000"/>
          </a:p>
          <a:p>
            <a:pPr indent="0" lvl="0" marL="0" rtl="0" algn="ctr">
              <a:spcBef>
                <a:spcPts val="0"/>
              </a:spcBef>
              <a:spcAft>
                <a:spcPts val="0"/>
              </a:spcAft>
              <a:buNone/>
            </a:pPr>
            <a:r>
              <a:rPr lang="ja" sz="1000"/>
              <a:t>「決裁者発注承認」</a:t>
            </a:r>
            <a:endParaRPr sz="1000"/>
          </a:p>
        </p:txBody>
      </p:sp>
      <p:sp>
        <p:nvSpPr>
          <p:cNvPr id="3261" name="Google Shape;3261;p166"/>
          <p:cNvSpPr txBox="1"/>
          <p:nvPr/>
        </p:nvSpPr>
        <p:spPr>
          <a:xfrm>
            <a:off x="191675" y="2122388"/>
            <a:ext cx="1770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 sz="1200" u="sng">
                <a:solidFill>
                  <a:srgbClr val="FF0000"/>
                </a:solidFill>
              </a:rPr>
              <a:t>修正案</a:t>
            </a:r>
            <a:endParaRPr sz="1200">
              <a:solidFill>
                <a:srgbClr val="FF0000"/>
              </a:solidFill>
            </a:endParaRPr>
          </a:p>
        </p:txBody>
      </p:sp>
      <p:sp>
        <p:nvSpPr>
          <p:cNvPr id="3262" name="Google Shape;3262;p166"/>
          <p:cNvSpPr/>
          <p:nvPr/>
        </p:nvSpPr>
        <p:spPr>
          <a:xfrm>
            <a:off x="325575" y="2815600"/>
            <a:ext cx="1198800" cy="4356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ja" sz="1000">
                <a:solidFill>
                  <a:schemeClr val="dk1"/>
                </a:solidFill>
              </a:rPr>
              <a:t>決裁者</a:t>
            </a:r>
            <a:endParaRPr sz="1000">
              <a:solidFill>
                <a:schemeClr val="dk1"/>
              </a:solidFill>
            </a:endParaRPr>
          </a:p>
          <a:p>
            <a:pPr indent="0" lvl="0" marL="0" rtl="0" algn="ctr">
              <a:spcBef>
                <a:spcPts val="0"/>
              </a:spcBef>
              <a:spcAft>
                <a:spcPts val="0"/>
              </a:spcAft>
              <a:buNone/>
            </a:pPr>
            <a:r>
              <a:rPr lang="ja" sz="1000">
                <a:solidFill>
                  <a:schemeClr val="dk1"/>
                </a:solidFill>
              </a:rPr>
              <a:t>承認済み</a:t>
            </a:r>
            <a:endParaRPr sz="1000"/>
          </a:p>
        </p:txBody>
      </p:sp>
      <p:cxnSp>
        <p:nvCxnSpPr>
          <p:cNvPr id="3263" name="Google Shape;3263;p166"/>
          <p:cNvCxnSpPr>
            <a:stCxn id="3262" idx="3"/>
            <a:endCxn id="3264" idx="1"/>
          </p:cNvCxnSpPr>
          <p:nvPr/>
        </p:nvCxnSpPr>
        <p:spPr>
          <a:xfrm>
            <a:off x="1524375" y="3033400"/>
            <a:ext cx="437400" cy="0"/>
          </a:xfrm>
          <a:prstGeom prst="straightConnector1">
            <a:avLst/>
          </a:prstGeom>
          <a:noFill/>
          <a:ln cap="flat" cmpd="sng" w="9525">
            <a:solidFill>
              <a:srgbClr val="595959"/>
            </a:solidFill>
            <a:prstDash val="solid"/>
            <a:round/>
            <a:headEnd len="med" w="med" type="none"/>
            <a:tailEnd len="med" w="med" type="triangle"/>
          </a:ln>
        </p:spPr>
      </p:cxnSp>
      <p:sp>
        <p:nvSpPr>
          <p:cNvPr id="3265" name="Google Shape;3265;p166"/>
          <p:cNvSpPr txBox="1"/>
          <p:nvPr/>
        </p:nvSpPr>
        <p:spPr>
          <a:xfrm>
            <a:off x="81750" y="2455100"/>
            <a:ext cx="16650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ja" sz="800">
                <a:solidFill>
                  <a:schemeClr val="dk2"/>
                </a:solidFill>
              </a:rPr>
              <a:t>研究者（決裁者アカウント）が研究者の発注を承認3.1 Front1</a:t>
            </a:r>
            <a:endParaRPr sz="800">
              <a:solidFill>
                <a:srgbClr val="595959"/>
              </a:solidFill>
            </a:endParaRPr>
          </a:p>
        </p:txBody>
      </p:sp>
      <p:sp>
        <p:nvSpPr>
          <p:cNvPr id="3264" name="Google Shape;3264;p166"/>
          <p:cNvSpPr/>
          <p:nvPr/>
        </p:nvSpPr>
        <p:spPr>
          <a:xfrm>
            <a:off x="1961675" y="2815600"/>
            <a:ext cx="1360200" cy="4356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ja" sz="1000">
                <a:solidFill>
                  <a:schemeClr val="dk1"/>
                </a:solidFill>
              </a:rPr>
              <a:t>ステータス</a:t>
            </a:r>
            <a:endParaRPr sz="1000">
              <a:solidFill>
                <a:schemeClr val="dk1"/>
              </a:solidFill>
            </a:endParaRPr>
          </a:p>
          <a:p>
            <a:pPr indent="0" lvl="0" marL="0" rtl="0" algn="ctr">
              <a:spcBef>
                <a:spcPts val="0"/>
              </a:spcBef>
              <a:spcAft>
                <a:spcPts val="0"/>
              </a:spcAft>
              <a:buNone/>
            </a:pPr>
            <a:r>
              <a:rPr lang="ja" sz="1000">
                <a:solidFill>
                  <a:schemeClr val="dk1"/>
                </a:solidFill>
              </a:rPr>
              <a:t>「決裁者発注承認」</a:t>
            </a:r>
            <a:endParaRPr sz="1000">
              <a:solidFill>
                <a:schemeClr val="dk1"/>
              </a:solidFill>
            </a:endParaRPr>
          </a:p>
        </p:txBody>
      </p:sp>
      <p:cxnSp>
        <p:nvCxnSpPr>
          <p:cNvPr id="3266" name="Google Shape;3266;p166"/>
          <p:cNvCxnSpPr>
            <a:stCxn id="3267" idx="3"/>
            <a:endCxn id="3268" idx="1"/>
          </p:cNvCxnSpPr>
          <p:nvPr/>
        </p:nvCxnSpPr>
        <p:spPr>
          <a:xfrm>
            <a:off x="3321975" y="3033400"/>
            <a:ext cx="318300" cy="0"/>
          </a:xfrm>
          <a:prstGeom prst="straightConnector1">
            <a:avLst/>
          </a:prstGeom>
          <a:noFill/>
          <a:ln cap="flat" cmpd="sng" w="9525">
            <a:solidFill>
              <a:srgbClr val="595959"/>
            </a:solidFill>
            <a:prstDash val="solid"/>
            <a:round/>
            <a:headEnd len="med" w="med" type="none"/>
            <a:tailEnd len="med" w="med" type="triangle"/>
          </a:ln>
        </p:spPr>
      </p:cxnSp>
      <p:sp>
        <p:nvSpPr>
          <p:cNvPr id="3268" name="Google Shape;3268;p166"/>
          <p:cNvSpPr/>
          <p:nvPr/>
        </p:nvSpPr>
        <p:spPr>
          <a:xfrm>
            <a:off x="3640275" y="2815600"/>
            <a:ext cx="1957200" cy="4356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ja" sz="1000"/>
              <a:t>研究者宛 メール</a:t>
            </a:r>
            <a:endParaRPr sz="1000"/>
          </a:p>
          <a:p>
            <a:pPr indent="0" lvl="0" marL="0" rtl="0" algn="ctr">
              <a:spcBef>
                <a:spcPts val="0"/>
              </a:spcBef>
              <a:spcAft>
                <a:spcPts val="0"/>
              </a:spcAft>
              <a:buNone/>
            </a:pPr>
            <a:r>
              <a:rPr lang="ja" sz="1000"/>
              <a:t>7 発注依頼承認（M2）</a:t>
            </a:r>
            <a:endParaRPr sz="1000"/>
          </a:p>
        </p:txBody>
      </p:sp>
      <p:sp>
        <p:nvSpPr>
          <p:cNvPr id="3269" name="Google Shape;3269;p166"/>
          <p:cNvSpPr/>
          <p:nvPr/>
        </p:nvSpPr>
        <p:spPr>
          <a:xfrm>
            <a:off x="3640275" y="3437200"/>
            <a:ext cx="2580900" cy="4356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ja" sz="1000"/>
              <a:t>研究者（決裁者アカウント）宛 メール</a:t>
            </a:r>
            <a:endParaRPr sz="1000"/>
          </a:p>
          <a:p>
            <a:pPr indent="0" lvl="0" marL="0" rtl="0" algn="ctr">
              <a:spcBef>
                <a:spcPts val="0"/>
              </a:spcBef>
              <a:spcAft>
                <a:spcPts val="0"/>
              </a:spcAft>
              <a:buNone/>
            </a:pPr>
            <a:r>
              <a:rPr lang="ja" sz="1000"/>
              <a:t>6 発注依頼承認（M3）</a:t>
            </a:r>
            <a:endParaRPr sz="1000"/>
          </a:p>
        </p:txBody>
      </p:sp>
      <p:cxnSp>
        <p:nvCxnSpPr>
          <p:cNvPr id="3270" name="Google Shape;3270;p166"/>
          <p:cNvCxnSpPr>
            <a:stCxn id="3267" idx="3"/>
            <a:endCxn id="3269" idx="1"/>
          </p:cNvCxnSpPr>
          <p:nvPr/>
        </p:nvCxnSpPr>
        <p:spPr>
          <a:xfrm>
            <a:off x="3321975" y="3033400"/>
            <a:ext cx="318300" cy="621600"/>
          </a:xfrm>
          <a:prstGeom prst="straightConnector1">
            <a:avLst/>
          </a:prstGeom>
          <a:noFill/>
          <a:ln cap="flat" cmpd="sng" w="9525">
            <a:solidFill>
              <a:srgbClr val="595959"/>
            </a:solidFill>
            <a:prstDash val="solid"/>
            <a:round/>
            <a:headEnd len="med" w="med" type="none"/>
            <a:tailEnd len="med" w="med" type="triangle"/>
          </a:ln>
        </p:spPr>
      </p:cxnSp>
      <p:cxnSp>
        <p:nvCxnSpPr>
          <p:cNvPr id="3271" name="Google Shape;3271;p166"/>
          <p:cNvCxnSpPr>
            <a:stCxn id="3272" idx="3"/>
            <a:endCxn id="3273" idx="1"/>
          </p:cNvCxnSpPr>
          <p:nvPr/>
        </p:nvCxnSpPr>
        <p:spPr>
          <a:xfrm>
            <a:off x="3321975" y="1362904"/>
            <a:ext cx="318300" cy="0"/>
          </a:xfrm>
          <a:prstGeom prst="straightConnector1">
            <a:avLst/>
          </a:prstGeom>
          <a:noFill/>
          <a:ln cap="flat" cmpd="sng" w="9525">
            <a:solidFill>
              <a:srgbClr val="595959"/>
            </a:solidFill>
            <a:prstDash val="solid"/>
            <a:round/>
            <a:headEnd len="med" w="med" type="none"/>
            <a:tailEnd len="med" w="med" type="triangle"/>
          </a:ln>
        </p:spPr>
      </p:cxnSp>
      <p:sp>
        <p:nvSpPr>
          <p:cNvPr id="3273" name="Google Shape;3273;p166"/>
          <p:cNvSpPr/>
          <p:nvPr/>
        </p:nvSpPr>
        <p:spPr>
          <a:xfrm>
            <a:off x="3640275" y="1145104"/>
            <a:ext cx="1957200" cy="4356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ja" sz="1000">
                <a:solidFill>
                  <a:schemeClr val="dk1"/>
                </a:solidFill>
              </a:rPr>
              <a:t>研究者宛 メール</a:t>
            </a:r>
            <a:endParaRPr sz="1000">
              <a:solidFill>
                <a:schemeClr val="dk1"/>
              </a:solidFill>
            </a:endParaRPr>
          </a:p>
          <a:p>
            <a:pPr indent="0" lvl="0" marL="0" rtl="0" algn="ctr">
              <a:spcBef>
                <a:spcPts val="0"/>
              </a:spcBef>
              <a:spcAft>
                <a:spcPts val="0"/>
              </a:spcAft>
              <a:buNone/>
            </a:pPr>
            <a:r>
              <a:rPr lang="ja" sz="1000">
                <a:solidFill>
                  <a:schemeClr val="dk1"/>
                </a:solidFill>
              </a:rPr>
              <a:t>7 発注依頼承認（M2）</a:t>
            </a:r>
            <a:endParaRPr sz="1000"/>
          </a:p>
        </p:txBody>
      </p:sp>
      <p:sp>
        <p:nvSpPr>
          <p:cNvPr id="3274" name="Google Shape;3274;p166"/>
          <p:cNvSpPr/>
          <p:nvPr/>
        </p:nvSpPr>
        <p:spPr>
          <a:xfrm>
            <a:off x="3640275" y="1766704"/>
            <a:ext cx="2580900" cy="4356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ja" sz="1000">
                <a:solidFill>
                  <a:schemeClr val="dk1"/>
                </a:solidFill>
              </a:rPr>
              <a:t>研究者（決裁者アカウント）宛 メール</a:t>
            </a:r>
            <a:endParaRPr sz="1000">
              <a:solidFill>
                <a:schemeClr val="dk1"/>
              </a:solidFill>
            </a:endParaRPr>
          </a:p>
          <a:p>
            <a:pPr indent="0" lvl="0" marL="0" rtl="0" algn="ctr">
              <a:spcBef>
                <a:spcPts val="0"/>
              </a:spcBef>
              <a:spcAft>
                <a:spcPts val="0"/>
              </a:spcAft>
              <a:buNone/>
            </a:pPr>
            <a:r>
              <a:rPr lang="ja" sz="1000">
                <a:solidFill>
                  <a:schemeClr val="dk1"/>
                </a:solidFill>
              </a:rPr>
              <a:t>6 発注依頼承認（M3）</a:t>
            </a:r>
            <a:endParaRPr sz="1000"/>
          </a:p>
        </p:txBody>
      </p:sp>
      <p:cxnSp>
        <p:nvCxnSpPr>
          <p:cNvPr id="3275" name="Google Shape;3275;p166"/>
          <p:cNvCxnSpPr>
            <a:stCxn id="3272" idx="3"/>
            <a:endCxn id="3274" idx="1"/>
          </p:cNvCxnSpPr>
          <p:nvPr/>
        </p:nvCxnSpPr>
        <p:spPr>
          <a:xfrm>
            <a:off x="3321975" y="1362904"/>
            <a:ext cx="318300" cy="621600"/>
          </a:xfrm>
          <a:prstGeom prst="straightConnector1">
            <a:avLst/>
          </a:prstGeom>
          <a:noFill/>
          <a:ln cap="flat" cmpd="sng" w="9525">
            <a:solidFill>
              <a:srgbClr val="595959"/>
            </a:solidFill>
            <a:prstDash val="solid"/>
            <a:round/>
            <a:headEnd len="med" w="med" type="none"/>
            <a:tailEnd len="med" w="med" type="triangle"/>
          </a:ln>
        </p:spPr>
      </p:cxnSp>
      <p:sp>
        <p:nvSpPr>
          <p:cNvPr id="3276" name="Google Shape;3276;p166"/>
          <p:cNvSpPr/>
          <p:nvPr/>
        </p:nvSpPr>
        <p:spPr>
          <a:xfrm>
            <a:off x="3640275" y="4198125"/>
            <a:ext cx="3338400" cy="4356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ja" sz="1000"/>
              <a:t>管理者宛 メール</a:t>
            </a:r>
            <a:endParaRPr sz="1000"/>
          </a:p>
          <a:p>
            <a:pPr indent="0" lvl="0" marL="0" rtl="0" algn="ctr">
              <a:spcBef>
                <a:spcPts val="0"/>
              </a:spcBef>
              <a:spcAft>
                <a:spcPts val="0"/>
              </a:spcAft>
              <a:buNone/>
            </a:pPr>
            <a:r>
              <a:rPr lang="ja" sz="1000"/>
              <a:t>91 研究者（決裁者アカウント）が発注依頼（ADMIN）</a:t>
            </a:r>
            <a:endParaRPr sz="1000"/>
          </a:p>
        </p:txBody>
      </p:sp>
      <p:cxnSp>
        <p:nvCxnSpPr>
          <p:cNvPr id="3277" name="Google Shape;3277;p166"/>
          <p:cNvCxnSpPr>
            <a:stCxn id="3267" idx="3"/>
            <a:endCxn id="3276" idx="1"/>
          </p:cNvCxnSpPr>
          <p:nvPr/>
        </p:nvCxnSpPr>
        <p:spPr>
          <a:xfrm>
            <a:off x="3321975" y="3033525"/>
            <a:ext cx="318300" cy="1382400"/>
          </a:xfrm>
          <a:prstGeom prst="straightConnector1">
            <a:avLst/>
          </a:prstGeom>
          <a:noFill/>
          <a:ln cap="flat" cmpd="sng" w="9525">
            <a:solidFill>
              <a:srgbClr val="595959"/>
            </a:solidFill>
            <a:prstDash val="solid"/>
            <a:round/>
            <a:headEnd len="med" w="med" type="none"/>
            <a:tailEnd len="med" w="med" type="triangle"/>
          </a:ln>
        </p:spPr>
      </p:cxnSp>
    </p:spTree>
  </p:cSld>
  <p:clrMapOvr>
    <a:masterClrMapping/>
  </p:clrMapOvr>
</p:sld>
</file>

<file path=ppt/slides/slide1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1" name="Shape 3281"/>
        <p:cNvGrpSpPr/>
        <p:nvPr/>
      </p:nvGrpSpPr>
      <p:grpSpPr>
        <a:xfrm>
          <a:off x="0" y="0"/>
          <a:ext cx="0" cy="0"/>
          <a:chOff x="0" y="0"/>
          <a:chExt cx="0" cy="0"/>
        </a:xfrm>
      </p:grpSpPr>
      <p:sp>
        <p:nvSpPr>
          <p:cNvPr id="3282" name="Google Shape;3282;p167"/>
          <p:cNvSpPr txBox="1"/>
          <p:nvPr/>
        </p:nvSpPr>
        <p:spPr>
          <a:xfrm>
            <a:off x="8403350" y="4767275"/>
            <a:ext cx="620100" cy="273900"/>
          </a:xfrm>
          <a:prstGeom prst="rect">
            <a:avLst/>
          </a:prstGeom>
          <a:noFill/>
          <a:ln>
            <a:noFill/>
          </a:ln>
        </p:spPr>
        <p:txBody>
          <a:bodyPr anchorCtr="0" anchor="ctr" bIns="34275" lIns="68575" spcFirstLastPara="1" rIns="68575" wrap="square" tIns="34275">
            <a:noAutofit/>
          </a:bodyPr>
          <a:lstStyle/>
          <a:p>
            <a:pPr indent="0" lvl="0" marL="0" marR="0" rtl="0" algn="r">
              <a:spcBef>
                <a:spcPts val="0"/>
              </a:spcBef>
              <a:spcAft>
                <a:spcPts val="0"/>
              </a:spcAft>
              <a:buNone/>
            </a:pPr>
            <a:fld id="{00000000-1234-1234-1234-123412341234}" type="slidenum">
              <a:rPr lang="ja" sz="900">
                <a:solidFill>
                  <a:srgbClr val="888888"/>
                </a:solidFill>
                <a:latin typeface="Arial"/>
                <a:ea typeface="Arial"/>
                <a:cs typeface="Arial"/>
                <a:sym typeface="Arial"/>
              </a:rPr>
              <a:t>‹#›</a:t>
            </a:fld>
            <a:endParaRPr sz="900">
              <a:solidFill>
                <a:srgbClr val="888888"/>
              </a:solidFill>
              <a:latin typeface="Arial"/>
              <a:ea typeface="Arial"/>
              <a:cs typeface="Arial"/>
              <a:sym typeface="Arial"/>
            </a:endParaRPr>
          </a:p>
        </p:txBody>
      </p:sp>
      <p:sp>
        <p:nvSpPr>
          <p:cNvPr id="3283" name="Google Shape;3283;p167"/>
          <p:cNvSpPr/>
          <p:nvPr/>
        </p:nvSpPr>
        <p:spPr>
          <a:xfrm>
            <a:off x="0" y="0"/>
            <a:ext cx="9144000" cy="435600"/>
          </a:xfrm>
          <a:prstGeom prst="rect">
            <a:avLst/>
          </a:prstGeom>
          <a:gradFill>
            <a:gsLst>
              <a:gs pos="0">
                <a:srgbClr val="424242"/>
              </a:gs>
              <a:gs pos="100000">
                <a:srgbClr val="010101"/>
              </a:gs>
            </a:gsLst>
            <a:lin ang="540001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284" name="Google Shape;3284;p167"/>
          <p:cNvSpPr txBox="1"/>
          <p:nvPr/>
        </p:nvSpPr>
        <p:spPr>
          <a:xfrm>
            <a:off x="139875" y="80850"/>
            <a:ext cx="7724400" cy="273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dk1"/>
              </a:buClr>
              <a:buFont typeface="Arial"/>
              <a:buNone/>
            </a:pPr>
            <a:r>
              <a:rPr b="1" lang="ja">
                <a:solidFill>
                  <a:schemeClr val="lt1"/>
                </a:solidFill>
              </a:rPr>
              <a:t>研究者（決裁者アカウント）が研究者の発注を承認3.1 Mail1</a:t>
            </a:r>
            <a:endParaRPr b="1">
              <a:solidFill>
                <a:schemeClr val="lt1"/>
              </a:solidFill>
            </a:endParaRPr>
          </a:p>
        </p:txBody>
      </p:sp>
      <p:sp>
        <p:nvSpPr>
          <p:cNvPr id="3285" name="Google Shape;3285;p167"/>
          <p:cNvSpPr txBox="1"/>
          <p:nvPr/>
        </p:nvSpPr>
        <p:spPr>
          <a:xfrm>
            <a:off x="139875" y="458425"/>
            <a:ext cx="8576700" cy="1662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 sz="1200" u="sng">
                <a:solidFill>
                  <a:schemeClr val="dk2"/>
                </a:solidFill>
              </a:rPr>
              <a:t>研究者 発注依頼済み 決裁者 発注承認済み 研究者宛</a:t>
            </a:r>
            <a:endParaRPr sz="1200" u="sng">
              <a:solidFill>
                <a:schemeClr val="dk2"/>
              </a:solidFill>
            </a:endParaRPr>
          </a:p>
          <a:p>
            <a:pPr indent="0" lvl="0" marL="0" rtl="0" algn="l">
              <a:spcBef>
                <a:spcPts val="0"/>
              </a:spcBef>
              <a:spcAft>
                <a:spcPts val="0"/>
              </a:spcAft>
              <a:buNone/>
            </a:pPr>
            <a:r>
              <a:t/>
            </a:r>
            <a:endParaRPr sz="1200" u="sng">
              <a:solidFill>
                <a:schemeClr val="dk2"/>
              </a:solidFill>
            </a:endParaRPr>
          </a:p>
          <a:p>
            <a:pPr indent="0" lvl="0" marL="0" rtl="0" algn="l">
              <a:spcBef>
                <a:spcPts val="0"/>
              </a:spcBef>
              <a:spcAft>
                <a:spcPts val="0"/>
              </a:spcAft>
              <a:buClr>
                <a:schemeClr val="dk1"/>
              </a:buClr>
              <a:buSzPts val="1100"/>
              <a:buFont typeface="Arial"/>
              <a:buNone/>
            </a:pPr>
            <a:r>
              <a:rPr lang="ja" sz="1200">
                <a:solidFill>
                  <a:schemeClr val="dk2"/>
                </a:solidFill>
              </a:rPr>
              <a:t>現状</a:t>
            </a:r>
            <a:endParaRPr sz="1200">
              <a:solidFill>
                <a:schemeClr val="dk2"/>
              </a:solidFill>
            </a:endParaRPr>
          </a:p>
          <a:p>
            <a:pPr indent="0" lvl="0" marL="0" rtl="0" algn="l">
              <a:spcBef>
                <a:spcPts val="0"/>
              </a:spcBef>
              <a:spcAft>
                <a:spcPts val="0"/>
              </a:spcAft>
              <a:buClr>
                <a:schemeClr val="dk1"/>
              </a:buClr>
              <a:buSzPts val="1100"/>
              <a:buFont typeface="Arial"/>
              <a:buNone/>
            </a:pPr>
            <a:r>
              <a:t/>
            </a:r>
            <a:endParaRPr sz="1200">
              <a:solidFill>
                <a:schemeClr val="dk2"/>
              </a:solidFill>
            </a:endParaRPr>
          </a:p>
          <a:p>
            <a:pPr indent="0" lvl="0" marL="0" rtl="0" algn="l">
              <a:spcBef>
                <a:spcPts val="0"/>
              </a:spcBef>
              <a:spcAft>
                <a:spcPts val="0"/>
              </a:spcAft>
              <a:buClr>
                <a:schemeClr val="dk1"/>
              </a:buClr>
              <a:buSzPts val="1100"/>
              <a:buFont typeface="Arial"/>
              <a:buNone/>
            </a:pPr>
            <a:r>
              <a:rPr lang="ja" sz="1200">
                <a:solidFill>
                  <a:schemeClr val="dk2"/>
                </a:solidFill>
              </a:rPr>
              <a:t>7 発注依頼承認（M2）</a:t>
            </a:r>
            <a:endParaRPr sz="1200">
              <a:solidFill>
                <a:schemeClr val="dk2"/>
              </a:solidFill>
            </a:endParaRPr>
          </a:p>
          <a:p>
            <a:pPr indent="0" lvl="0" marL="0" rtl="0" algn="l">
              <a:spcBef>
                <a:spcPts val="0"/>
              </a:spcBef>
              <a:spcAft>
                <a:spcPts val="0"/>
              </a:spcAft>
              <a:buClr>
                <a:schemeClr val="dk1"/>
              </a:buClr>
              <a:buSzPts val="1100"/>
              <a:buFont typeface="Arial"/>
              <a:buNone/>
            </a:pPr>
            <a:r>
              <a:rPr lang="ja" sz="1200" u="sng">
                <a:solidFill>
                  <a:schemeClr val="hlink"/>
                </a:solidFill>
                <a:hlinkClick r:id="rId3"/>
              </a:rPr>
              <a:t>https://docs.google.com/spreadsheets/d/1uiCZG1ZiSTBWkz9E0i7ap2kmCWklYhYGdyBX5mbIlOg/edit?gid=1120104017#gid=1120104017&amp;range=B9</a:t>
            </a:r>
            <a:endParaRPr sz="1200" u="sng">
              <a:solidFill>
                <a:schemeClr val="dk2"/>
              </a:solidFill>
            </a:endParaRPr>
          </a:p>
          <a:p>
            <a:pPr indent="0" lvl="0" marL="0" rtl="0" algn="l">
              <a:spcBef>
                <a:spcPts val="0"/>
              </a:spcBef>
              <a:spcAft>
                <a:spcPts val="0"/>
              </a:spcAft>
              <a:buClr>
                <a:schemeClr val="dk1"/>
              </a:buClr>
              <a:buSzPts val="1100"/>
              <a:buFont typeface="Arial"/>
              <a:buNone/>
            </a:pPr>
            <a:r>
              <a:t/>
            </a:r>
            <a:endParaRPr sz="1200" u="sng">
              <a:solidFill>
                <a:schemeClr val="dk2"/>
              </a:solidFill>
            </a:endParaRPr>
          </a:p>
        </p:txBody>
      </p:sp>
    </p:spTree>
  </p:cSld>
  <p:clrMapOvr>
    <a:masterClrMapping/>
  </p:clrMapOvr>
</p:sld>
</file>

<file path=ppt/slides/slide1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9" name="Shape 3289"/>
        <p:cNvGrpSpPr/>
        <p:nvPr/>
      </p:nvGrpSpPr>
      <p:grpSpPr>
        <a:xfrm>
          <a:off x="0" y="0"/>
          <a:ext cx="0" cy="0"/>
          <a:chOff x="0" y="0"/>
          <a:chExt cx="0" cy="0"/>
        </a:xfrm>
      </p:grpSpPr>
      <p:sp>
        <p:nvSpPr>
          <p:cNvPr id="3290" name="Google Shape;3290;p168"/>
          <p:cNvSpPr txBox="1"/>
          <p:nvPr/>
        </p:nvSpPr>
        <p:spPr>
          <a:xfrm>
            <a:off x="8403350" y="4767275"/>
            <a:ext cx="620100" cy="273900"/>
          </a:xfrm>
          <a:prstGeom prst="rect">
            <a:avLst/>
          </a:prstGeom>
          <a:noFill/>
          <a:ln>
            <a:noFill/>
          </a:ln>
        </p:spPr>
        <p:txBody>
          <a:bodyPr anchorCtr="0" anchor="ctr" bIns="34275" lIns="68575" spcFirstLastPara="1" rIns="68575" wrap="square" tIns="34275">
            <a:noAutofit/>
          </a:bodyPr>
          <a:lstStyle/>
          <a:p>
            <a:pPr indent="0" lvl="0" marL="0" marR="0" rtl="0" algn="r">
              <a:spcBef>
                <a:spcPts val="0"/>
              </a:spcBef>
              <a:spcAft>
                <a:spcPts val="0"/>
              </a:spcAft>
              <a:buNone/>
            </a:pPr>
            <a:fld id="{00000000-1234-1234-1234-123412341234}" type="slidenum">
              <a:rPr lang="ja" sz="900">
                <a:solidFill>
                  <a:srgbClr val="888888"/>
                </a:solidFill>
                <a:latin typeface="Arial"/>
                <a:ea typeface="Arial"/>
                <a:cs typeface="Arial"/>
                <a:sym typeface="Arial"/>
              </a:rPr>
              <a:t>‹#›</a:t>
            </a:fld>
            <a:endParaRPr sz="900">
              <a:solidFill>
                <a:srgbClr val="888888"/>
              </a:solidFill>
              <a:latin typeface="Arial"/>
              <a:ea typeface="Arial"/>
              <a:cs typeface="Arial"/>
              <a:sym typeface="Arial"/>
            </a:endParaRPr>
          </a:p>
        </p:txBody>
      </p:sp>
      <p:sp>
        <p:nvSpPr>
          <p:cNvPr id="3291" name="Google Shape;3291;p168"/>
          <p:cNvSpPr/>
          <p:nvPr/>
        </p:nvSpPr>
        <p:spPr>
          <a:xfrm>
            <a:off x="0" y="0"/>
            <a:ext cx="9144000" cy="435600"/>
          </a:xfrm>
          <a:prstGeom prst="rect">
            <a:avLst/>
          </a:prstGeom>
          <a:gradFill>
            <a:gsLst>
              <a:gs pos="0">
                <a:srgbClr val="424242"/>
              </a:gs>
              <a:gs pos="100000">
                <a:srgbClr val="010101"/>
              </a:gs>
            </a:gsLst>
            <a:lin ang="540001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292" name="Google Shape;3292;p168"/>
          <p:cNvSpPr txBox="1"/>
          <p:nvPr/>
        </p:nvSpPr>
        <p:spPr>
          <a:xfrm>
            <a:off x="139875" y="80850"/>
            <a:ext cx="7724400" cy="273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dk1"/>
              </a:buClr>
              <a:buFont typeface="Arial"/>
              <a:buNone/>
            </a:pPr>
            <a:r>
              <a:rPr b="1" lang="ja">
                <a:solidFill>
                  <a:schemeClr val="lt1"/>
                </a:solidFill>
              </a:rPr>
              <a:t>研究者（決裁者アカウント）が研究者の発注を承認3.1 Mail1</a:t>
            </a:r>
            <a:endParaRPr b="1">
              <a:solidFill>
                <a:schemeClr val="lt1"/>
              </a:solidFill>
            </a:endParaRPr>
          </a:p>
          <a:p>
            <a:pPr indent="0" lvl="0" marL="0" rtl="0" algn="l">
              <a:spcBef>
                <a:spcPts val="0"/>
              </a:spcBef>
              <a:spcAft>
                <a:spcPts val="0"/>
              </a:spcAft>
              <a:buClr>
                <a:schemeClr val="dk1"/>
              </a:buClr>
              <a:buFont typeface="Arial"/>
              <a:buNone/>
            </a:pPr>
            <a:r>
              <a:t/>
            </a:r>
            <a:endParaRPr b="1">
              <a:solidFill>
                <a:schemeClr val="lt1"/>
              </a:solidFill>
            </a:endParaRPr>
          </a:p>
        </p:txBody>
      </p:sp>
      <p:sp>
        <p:nvSpPr>
          <p:cNvPr id="3293" name="Google Shape;3293;p168"/>
          <p:cNvSpPr txBox="1"/>
          <p:nvPr/>
        </p:nvSpPr>
        <p:spPr>
          <a:xfrm>
            <a:off x="139875" y="458425"/>
            <a:ext cx="8576700" cy="1662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 sz="1200" u="sng">
                <a:solidFill>
                  <a:schemeClr val="dk2"/>
                </a:solidFill>
              </a:rPr>
              <a:t>研究者 発注依頼済み 決裁者 発注承認済み 研究者宛</a:t>
            </a:r>
            <a:endParaRPr sz="1200" u="sng">
              <a:solidFill>
                <a:schemeClr val="dk2"/>
              </a:solidFill>
            </a:endParaRPr>
          </a:p>
          <a:p>
            <a:pPr indent="0" lvl="0" marL="0" rtl="0" algn="l">
              <a:spcBef>
                <a:spcPts val="0"/>
              </a:spcBef>
              <a:spcAft>
                <a:spcPts val="0"/>
              </a:spcAft>
              <a:buNone/>
            </a:pPr>
            <a:r>
              <a:t/>
            </a:r>
            <a:endParaRPr sz="1200">
              <a:solidFill>
                <a:schemeClr val="dk2"/>
              </a:solidFill>
            </a:endParaRPr>
          </a:p>
          <a:p>
            <a:pPr indent="0" lvl="0" marL="0" rtl="0" algn="l">
              <a:spcBef>
                <a:spcPts val="0"/>
              </a:spcBef>
              <a:spcAft>
                <a:spcPts val="0"/>
              </a:spcAft>
              <a:buClr>
                <a:schemeClr val="dk1"/>
              </a:buClr>
              <a:buSzPts val="1100"/>
              <a:buFont typeface="Arial"/>
              <a:buNone/>
            </a:pPr>
            <a:r>
              <a:rPr lang="ja" sz="1200">
                <a:solidFill>
                  <a:srgbClr val="FF0000"/>
                </a:solidFill>
              </a:rPr>
              <a:t>修正案❶</a:t>
            </a:r>
            <a:endParaRPr sz="1200">
              <a:solidFill>
                <a:srgbClr val="FF0000"/>
              </a:solidFill>
            </a:endParaRPr>
          </a:p>
          <a:p>
            <a:pPr indent="0" lvl="0" marL="0" rtl="0" algn="l">
              <a:spcBef>
                <a:spcPts val="0"/>
              </a:spcBef>
              <a:spcAft>
                <a:spcPts val="0"/>
              </a:spcAft>
              <a:buClr>
                <a:schemeClr val="dk1"/>
              </a:buClr>
              <a:buSzPts val="1100"/>
              <a:buFont typeface="Arial"/>
              <a:buNone/>
            </a:pPr>
            <a:r>
              <a:t/>
            </a:r>
            <a:endParaRPr sz="1200" u="sng">
              <a:solidFill>
                <a:schemeClr val="dk2"/>
              </a:solidFill>
            </a:endParaRPr>
          </a:p>
          <a:p>
            <a:pPr indent="0" lvl="0" marL="0" rtl="0" algn="l">
              <a:spcBef>
                <a:spcPts val="0"/>
              </a:spcBef>
              <a:spcAft>
                <a:spcPts val="0"/>
              </a:spcAft>
              <a:buClr>
                <a:schemeClr val="dk1"/>
              </a:buClr>
              <a:buSzPts val="1100"/>
              <a:buFont typeface="Arial"/>
              <a:buNone/>
            </a:pPr>
            <a:r>
              <a:rPr lang="ja" sz="1200">
                <a:solidFill>
                  <a:schemeClr val="dk2"/>
                </a:solidFill>
              </a:rPr>
              <a:t>7 発注依頼承認（M2）</a:t>
            </a:r>
            <a:endParaRPr sz="1200">
              <a:solidFill>
                <a:schemeClr val="dk2"/>
              </a:solidFill>
            </a:endParaRPr>
          </a:p>
          <a:p>
            <a:pPr indent="0" lvl="0" marL="0" rtl="0" algn="l">
              <a:spcBef>
                <a:spcPts val="0"/>
              </a:spcBef>
              <a:spcAft>
                <a:spcPts val="0"/>
              </a:spcAft>
              <a:buClr>
                <a:schemeClr val="dk1"/>
              </a:buClr>
              <a:buSzPts val="1100"/>
              <a:buFont typeface="Arial"/>
              <a:buNone/>
            </a:pPr>
            <a:r>
              <a:rPr lang="ja" sz="1200" u="sng">
                <a:solidFill>
                  <a:schemeClr val="hlink"/>
                </a:solidFill>
                <a:hlinkClick r:id="rId3"/>
              </a:rPr>
              <a:t>https://docs.google.com/spreadsheets/d/1uiCZG1ZiSTBWkz9E0i7ap2kmCWklYhYGdyBX5mbIlOg/edit?gid=1120104017#gid=1120104017&amp;range=B9</a:t>
            </a:r>
            <a:endParaRPr sz="1200">
              <a:solidFill>
                <a:schemeClr val="dk2"/>
              </a:solidFill>
            </a:endParaRPr>
          </a:p>
          <a:p>
            <a:pPr indent="0" lvl="0" marL="0" rtl="0" algn="l">
              <a:spcBef>
                <a:spcPts val="0"/>
              </a:spcBef>
              <a:spcAft>
                <a:spcPts val="0"/>
              </a:spcAft>
              <a:buClr>
                <a:schemeClr val="dk1"/>
              </a:buClr>
              <a:buSzPts val="1100"/>
              <a:buFont typeface="Arial"/>
              <a:buNone/>
            </a:pPr>
            <a:r>
              <a:t/>
            </a:r>
            <a:endParaRPr sz="1200">
              <a:solidFill>
                <a:schemeClr val="dk2"/>
              </a:solidFill>
            </a:endParaRPr>
          </a:p>
        </p:txBody>
      </p:sp>
      <p:sp>
        <p:nvSpPr>
          <p:cNvPr id="3294" name="Google Shape;3294;p168"/>
          <p:cNvSpPr txBox="1"/>
          <p:nvPr/>
        </p:nvSpPr>
        <p:spPr>
          <a:xfrm>
            <a:off x="139875" y="1903100"/>
            <a:ext cx="70026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 sz="1000">
                <a:solidFill>
                  <a:srgbClr val="595959"/>
                </a:solidFill>
              </a:rPr>
              <a:t>特になし</a:t>
            </a:r>
            <a:endParaRPr sz="1000">
              <a:solidFill>
                <a:srgbClr val="595959"/>
              </a:solidFill>
            </a:endParaRPr>
          </a:p>
        </p:txBody>
      </p:sp>
    </p:spTree>
  </p:cSld>
  <p:clrMapOvr>
    <a:masterClrMapping/>
  </p:clrMapOvr>
</p:sld>
</file>

<file path=ppt/slides/slide1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8" name="Shape 3298"/>
        <p:cNvGrpSpPr/>
        <p:nvPr/>
      </p:nvGrpSpPr>
      <p:grpSpPr>
        <a:xfrm>
          <a:off x="0" y="0"/>
          <a:ext cx="0" cy="0"/>
          <a:chOff x="0" y="0"/>
          <a:chExt cx="0" cy="0"/>
        </a:xfrm>
      </p:grpSpPr>
      <p:sp>
        <p:nvSpPr>
          <p:cNvPr id="3299" name="Google Shape;3299;p169"/>
          <p:cNvSpPr txBox="1"/>
          <p:nvPr/>
        </p:nvSpPr>
        <p:spPr>
          <a:xfrm>
            <a:off x="8403350" y="4767275"/>
            <a:ext cx="620100" cy="273900"/>
          </a:xfrm>
          <a:prstGeom prst="rect">
            <a:avLst/>
          </a:prstGeom>
          <a:noFill/>
          <a:ln>
            <a:noFill/>
          </a:ln>
        </p:spPr>
        <p:txBody>
          <a:bodyPr anchorCtr="0" anchor="ctr" bIns="34275" lIns="68575" spcFirstLastPara="1" rIns="68575" wrap="square" tIns="34275">
            <a:noAutofit/>
          </a:bodyPr>
          <a:lstStyle/>
          <a:p>
            <a:pPr indent="0" lvl="0" marL="0" marR="0" rtl="0" algn="r">
              <a:spcBef>
                <a:spcPts val="0"/>
              </a:spcBef>
              <a:spcAft>
                <a:spcPts val="0"/>
              </a:spcAft>
              <a:buNone/>
            </a:pPr>
            <a:fld id="{00000000-1234-1234-1234-123412341234}" type="slidenum">
              <a:rPr lang="ja" sz="900">
                <a:solidFill>
                  <a:srgbClr val="888888"/>
                </a:solidFill>
                <a:latin typeface="Arial"/>
                <a:ea typeface="Arial"/>
                <a:cs typeface="Arial"/>
                <a:sym typeface="Arial"/>
              </a:rPr>
              <a:t>‹#›</a:t>
            </a:fld>
            <a:endParaRPr sz="900">
              <a:solidFill>
                <a:srgbClr val="888888"/>
              </a:solidFill>
              <a:latin typeface="Arial"/>
              <a:ea typeface="Arial"/>
              <a:cs typeface="Arial"/>
              <a:sym typeface="Arial"/>
            </a:endParaRPr>
          </a:p>
        </p:txBody>
      </p:sp>
      <p:sp>
        <p:nvSpPr>
          <p:cNvPr id="3300" name="Google Shape;3300;p169"/>
          <p:cNvSpPr/>
          <p:nvPr/>
        </p:nvSpPr>
        <p:spPr>
          <a:xfrm>
            <a:off x="0" y="0"/>
            <a:ext cx="9144000" cy="435600"/>
          </a:xfrm>
          <a:prstGeom prst="rect">
            <a:avLst/>
          </a:prstGeom>
          <a:gradFill>
            <a:gsLst>
              <a:gs pos="0">
                <a:srgbClr val="424242"/>
              </a:gs>
              <a:gs pos="100000">
                <a:srgbClr val="010101"/>
              </a:gs>
            </a:gsLst>
            <a:lin ang="540001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301" name="Google Shape;3301;p169"/>
          <p:cNvSpPr txBox="1"/>
          <p:nvPr/>
        </p:nvSpPr>
        <p:spPr>
          <a:xfrm>
            <a:off x="139875" y="80850"/>
            <a:ext cx="7724400" cy="273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dk1"/>
              </a:buClr>
              <a:buFont typeface="Arial"/>
              <a:buNone/>
            </a:pPr>
            <a:r>
              <a:rPr b="1" lang="ja">
                <a:solidFill>
                  <a:schemeClr val="lt1"/>
                </a:solidFill>
              </a:rPr>
              <a:t>研究者（決裁者アカウント）が研究者の発注を承認3.1 Mail2</a:t>
            </a:r>
            <a:endParaRPr b="1">
              <a:solidFill>
                <a:schemeClr val="lt1"/>
              </a:solidFill>
            </a:endParaRPr>
          </a:p>
          <a:p>
            <a:pPr indent="0" lvl="0" marL="0" rtl="0" algn="l">
              <a:spcBef>
                <a:spcPts val="0"/>
              </a:spcBef>
              <a:spcAft>
                <a:spcPts val="0"/>
              </a:spcAft>
              <a:buClr>
                <a:schemeClr val="dk1"/>
              </a:buClr>
              <a:buFont typeface="Arial"/>
              <a:buNone/>
            </a:pPr>
            <a:r>
              <a:t/>
            </a:r>
            <a:endParaRPr b="1">
              <a:solidFill>
                <a:schemeClr val="lt1"/>
              </a:solidFill>
            </a:endParaRPr>
          </a:p>
        </p:txBody>
      </p:sp>
      <p:sp>
        <p:nvSpPr>
          <p:cNvPr id="3302" name="Google Shape;3302;p169"/>
          <p:cNvSpPr txBox="1"/>
          <p:nvPr/>
        </p:nvSpPr>
        <p:spPr>
          <a:xfrm>
            <a:off x="139875" y="458425"/>
            <a:ext cx="8576700" cy="1662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 sz="1200" u="sng">
                <a:solidFill>
                  <a:schemeClr val="dk2"/>
                </a:solidFill>
              </a:rPr>
              <a:t>研究者 発注依頼済み 決裁者 発注承認済み 研究者（決裁者アカウント）宛</a:t>
            </a:r>
            <a:endParaRPr sz="1200" u="sng">
              <a:solidFill>
                <a:schemeClr val="dk2"/>
              </a:solidFill>
            </a:endParaRPr>
          </a:p>
          <a:p>
            <a:pPr indent="0" lvl="0" marL="0" rtl="0" algn="l">
              <a:spcBef>
                <a:spcPts val="0"/>
              </a:spcBef>
              <a:spcAft>
                <a:spcPts val="0"/>
              </a:spcAft>
              <a:buNone/>
            </a:pPr>
            <a:r>
              <a:t/>
            </a:r>
            <a:endParaRPr sz="1200" u="sng">
              <a:solidFill>
                <a:schemeClr val="dk2"/>
              </a:solidFill>
            </a:endParaRPr>
          </a:p>
          <a:p>
            <a:pPr indent="0" lvl="0" marL="0" rtl="0" algn="l">
              <a:spcBef>
                <a:spcPts val="0"/>
              </a:spcBef>
              <a:spcAft>
                <a:spcPts val="0"/>
              </a:spcAft>
              <a:buNone/>
            </a:pPr>
            <a:r>
              <a:rPr lang="ja" sz="1200">
                <a:solidFill>
                  <a:schemeClr val="dk2"/>
                </a:solidFill>
              </a:rPr>
              <a:t>現状</a:t>
            </a:r>
            <a:endParaRPr sz="1200">
              <a:solidFill>
                <a:schemeClr val="dk2"/>
              </a:solidFill>
            </a:endParaRPr>
          </a:p>
          <a:p>
            <a:pPr indent="0" lvl="0" marL="0" rtl="0" algn="l">
              <a:spcBef>
                <a:spcPts val="0"/>
              </a:spcBef>
              <a:spcAft>
                <a:spcPts val="0"/>
              </a:spcAft>
              <a:buNone/>
            </a:pPr>
            <a:r>
              <a:t/>
            </a:r>
            <a:endParaRPr sz="1200">
              <a:solidFill>
                <a:schemeClr val="dk2"/>
              </a:solidFill>
            </a:endParaRPr>
          </a:p>
          <a:p>
            <a:pPr indent="0" lvl="0" marL="0" rtl="0" algn="l">
              <a:spcBef>
                <a:spcPts val="0"/>
              </a:spcBef>
              <a:spcAft>
                <a:spcPts val="0"/>
              </a:spcAft>
              <a:buClr>
                <a:schemeClr val="dk1"/>
              </a:buClr>
              <a:buSzPts val="1100"/>
              <a:buFont typeface="Arial"/>
              <a:buNone/>
            </a:pPr>
            <a:r>
              <a:rPr lang="ja" sz="1200">
                <a:solidFill>
                  <a:schemeClr val="dk2"/>
                </a:solidFill>
              </a:rPr>
              <a:t>6 発注依頼承認（M3）</a:t>
            </a:r>
            <a:endParaRPr sz="1200">
              <a:solidFill>
                <a:schemeClr val="dk2"/>
              </a:solidFill>
            </a:endParaRPr>
          </a:p>
          <a:p>
            <a:pPr indent="0" lvl="0" marL="0" rtl="0" algn="l">
              <a:spcBef>
                <a:spcPts val="0"/>
              </a:spcBef>
              <a:spcAft>
                <a:spcPts val="0"/>
              </a:spcAft>
              <a:buClr>
                <a:schemeClr val="dk1"/>
              </a:buClr>
              <a:buSzPts val="1100"/>
              <a:buFont typeface="Arial"/>
              <a:buNone/>
            </a:pPr>
            <a:r>
              <a:rPr lang="ja" sz="1200" u="sng">
                <a:solidFill>
                  <a:schemeClr val="hlink"/>
                </a:solidFill>
                <a:hlinkClick r:id="rId3"/>
              </a:rPr>
              <a:t>https://docs.google.com/spreadsheets/d/1uiCZG1ZiSTBWkz9E0i7ap2kmCWklYhYGdyBX5mbIlOg/edit?gid=1120104017#gid=1120104017&amp;range=B8</a:t>
            </a:r>
            <a:endParaRPr sz="1200">
              <a:solidFill>
                <a:schemeClr val="dk2"/>
              </a:solidFill>
            </a:endParaRPr>
          </a:p>
          <a:p>
            <a:pPr indent="0" lvl="0" marL="0" rtl="0" algn="l">
              <a:spcBef>
                <a:spcPts val="0"/>
              </a:spcBef>
              <a:spcAft>
                <a:spcPts val="0"/>
              </a:spcAft>
              <a:buClr>
                <a:schemeClr val="dk1"/>
              </a:buClr>
              <a:buSzPts val="1100"/>
              <a:buFont typeface="Arial"/>
              <a:buNone/>
            </a:pPr>
            <a:r>
              <a:t/>
            </a:r>
            <a:endParaRPr sz="1200">
              <a:solidFill>
                <a:schemeClr val="dk2"/>
              </a:solidFill>
            </a:endParaRPr>
          </a:p>
        </p:txBody>
      </p:sp>
    </p:spTree>
  </p:cSld>
  <p:clrMapOvr>
    <a:masterClrMapping/>
  </p:clrMapOvr>
</p:sld>
</file>

<file path=ppt/slides/slide1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6" name="Shape 3306"/>
        <p:cNvGrpSpPr/>
        <p:nvPr/>
      </p:nvGrpSpPr>
      <p:grpSpPr>
        <a:xfrm>
          <a:off x="0" y="0"/>
          <a:ext cx="0" cy="0"/>
          <a:chOff x="0" y="0"/>
          <a:chExt cx="0" cy="0"/>
        </a:xfrm>
      </p:grpSpPr>
      <p:sp>
        <p:nvSpPr>
          <p:cNvPr id="3307" name="Google Shape;3307;p170"/>
          <p:cNvSpPr txBox="1"/>
          <p:nvPr/>
        </p:nvSpPr>
        <p:spPr>
          <a:xfrm>
            <a:off x="8403350" y="4767275"/>
            <a:ext cx="620100" cy="273900"/>
          </a:xfrm>
          <a:prstGeom prst="rect">
            <a:avLst/>
          </a:prstGeom>
          <a:noFill/>
          <a:ln>
            <a:noFill/>
          </a:ln>
        </p:spPr>
        <p:txBody>
          <a:bodyPr anchorCtr="0" anchor="ctr" bIns="34275" lIns="68575" spcFirstLastPara="1" rIns="68575" wrap="square" tIns="34275">
            <a:noAutofit/>
          </a:bodyPr>
          <a:lstStyle/>
          <a:p>
            <a:pPr indent="0" lvl="0" marL="0" marR="0" rtl="0" algn="r">
              <a:spcBef>
                <a:spcPts val="0"/>
              </a:spcBef>
              <a:spcAft>
                <a:spcPts val="0"/>
              </a:spcAft>
              <a:buNone/>
            </a:pPr>
            <a:fld id="{00000000-1234-1234-1234-123412341234}" type="slidenum">
              <a:rPr lang="ja" sz="900">
                <a:solidFill>
                  <a:srgbClr val="888888"/>
                </a:solidFill>
                <a:latin typeface="Arial"/>
                <a:ea typeface="Arial"/>
                <a:cs typeface="Arial"/>
                <a:sym typeface="Arial"/>
              </a:rPr>
              <a:t>‹#›</a:t>
            </a:fld>
            <a:endParaRPr sz="900">
              <a:solidFill>
                <a:srgbClr val="888888"/>
              </a:solidFill>
              <a:latin typeface="Arial"/>
              <a:ea typeface="Arial"/>
              <a:cs typeface="Arial"/>
              <a:sym typeface="Arial"/>
            </a:endParaRPr>
          </a:p>
        </p:txBody>
      </p:sp>
      <p:sp>
        <p:nvSpPr>
          <p:cNvPr id="3308" name="Google Shape;3308;p170"/>
          <p:cNvSpPr/>
          <p:nvPr/>
        </p:nvSpPr>
        <p:spPr>
          <a:xfrm>
            <a:off x="0" y="0"/>
            <a:ext cx="9144000" cy="435600"/>
          </a:xfrm>
          <a:prstGeom prst="rect">
            <a:avLst/>
          </a:prstGeom>
          <a:gradFill>
            <a:gsLst>
              <a:gs pos="0">
                <a:srgbClr val="424242"/>
              </a:gs>
              <a:gs pos="100000">
                <a:srgbClr val="010101"/>
              </a:gs>
            </a:gsLst>
            <a:lin ang="540001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309" name="Google Shape;3309;p170"/>
          <p:cNvSpPr txBox="1"/>
          <p:nvPr/>
        </p:nvSpPr>
        <p:spPr>
          <a:xfrm>
            <a:off x="139875" y="80850"/>
            <a:ext cx="7724400" cy="273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dk1"/>
              </a:buClr>
              <a:buFont typeface="Arial"/>
              <a:buNone/>
            </a:pPr>
            <a:r>
              <a:rPr b="1" lang="ja">
                <a:solidFill>
                  <a:schemeClr val="lt1"/>
                </a:solidFill>
              </a:rPr>
              <a:t>研究者（決裁者アカウント）が研究者の発注を承認3.1 Mail2</a:t>
            </a:r>
            <a:endParaRPr b="1">
              <a:solidFill>
                <a:schemeClr val="lt1"/>
              </a:solidFill>
            </a:endParaRPr>
          </a:p>
          <a:p>
            <a:pPr indent="0" lvl="0" marL="0" rtl="0" algn="l">
              <a:spcBef>
                <a:spcPts val="0"/>
              </a:spcBef>
              <a:spcAft>
                <a:spcPts val="0"/>
              </a:spcAft>
              <a:buClr>
                <a:schemeClr val="dk1"/>
              </a:buClr>
              <a:buFont typeface="Arial"/>
              <a:buNone/>
            </a:pPr>
            <a:r>
              <a:t/>
            </a:r>
            <a:endParaRPr b="1">
              <a:solidFill>
                <a:schemeClr val="lt1"/>
              </a:solidFill>
            </a:endParaRPr>
          </a:p>
          <a:p>
            <a:pPr indent="0" lvl="0" marL="0" rtl="0" algn="l">
              <a:spcBef>
                <a:spcPts val="0"/>
              </a:spcBef>
              <a:spcAft>
                <a:spcPts val="0"/>
              </a:spcAft>
              <a:buClr>
                <a:schemeClr val="dk1"/>
              </a:buClr>
              <a:buFont typeface="Arial"/>
              <a:buNone/>
            </a:pPr>
            <a:r>
              <a:t/>
            </a:r>
            <a:endParaRPr b="1">
              <a:solidFill>
                <a:schemeClr val="lt1"/>
              </a:solidFill>
            </a:endParaRPr>
          </a:p>
        </p:txBody>
      </p:sp>
      <p:sp>
        <p:nvSpPr>
          <p:cNvPr id="3310" name="Google Shape;3310;p170"/>
          <p:cNvSpPr txBox="1"/>
          <p:nvPr/>
        </p:nvSpPr>
        <p:spPr>
          <a:xfrm>
            <a:off x="139875" y="458425"/>
            <a:ext cx="8576700" cy="1662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 sz="1200" u="sng">
                <a:solidFill>
                  <a:schemeClr val="dk2"/>
                </a:solidFill>
              </a:rPr>
              <a:t>研究者 発注依頼済み 決裁者 発注承認済み 研究者（決裁者アカウント）宛</a:t>
            </a:r>
            <a:endParaRPr sz="1200" u="sng">
              <a:solidFill>
                <a:schemeClr val="dk2"/>
              </a:solidFill>
            </a:endParaRPr>
          </a:p>
          <a:p>
            <a:pPr indent="0" lvl="0" marL="0" rtl="0" algn="l">
              <a:spcBef>
                <a:spcPts val="0"/>
              </a:spcBef>
              <a:spcAft>
                <a:spcPts val="0"/>
              </a:spcAft>
              <a:buNone/>
            </a:pPr>
            <a:r>
              <a:t/>
            </a:r>
            <a:endParaRPr sz="1200">
              <a:solidFill>
                <a:schemeClr val="dk2"/>
              </a:solidFill>
            </a:endParaRPr>
          </a:p>
          <a:p>
            <a:pPr indent="0" lvl="0" marL="0" rtl="0" algn="l">
              <a:spcBef>
                <a:spcPts val="0"/>
              </a:spcBef>
              <a:spcAft>
                <a:spcPts val="0"/>
              </a:spcAft>
              <a:buClr>
                <a:schemeClr val="dk1"/>
              </a:buClr>
              <a:buSzPts val="1100"/>
              <a:buFont typeface="Arial"/>
              <a:buNone/>
            </a:pPr>
            <a:r>
              <a:rPr lang="ja" sz="1200">
                <a:solidFill>
                  <a:srgbClr val="FF0000"/>
                </a:solidFill>
              </a:rPr>
              <a:t>修正案❶</a:t>
            </a:r>
            <a:endParaRPr sz="1200">
              <a:solidFill>
                <a:srgbClr val="FF0000"/>
              </a:solidFill>
            </a:endParaRPr>
          </a:p>
          <a:p>
            <a:pPr indent="0" lvl="0" marL="0" rtl="0" algn="l">
              <a:spcBef>
                <a:spcPts val="0"/>
              </a:spcBef>
              <a:spcAft>
                <a:spcPts val="0"/>
              </a:spcAft>
              <a:buClr>
                <a:schemeClr val="dk1"/>
              </a:buClr>
              <a:buSzPts val="1100"/>
              <a:buFont typeface="Arial"/>
              <a:buNone/>
            </a:pPr>
            <a:r>
              <a:t/>
            </a:r>
            <a:endParaRPr sz="1200" u="sng">
              <a:solidFill>
                <a:schemeClr val="dk2"/>
              </a:solidFill>
            </a:endParaRPr>
          </a:p>
          <a:p>
            <a:pPr indent="0" lvl="0" marL="0" rtl="0" algn="l">
              <a:spcBef>
                <a:spcPts val="0"/>
              </a:spcBef>
              <a:spcAft>
                <a:spcPts val="0"/>
              </a:spcAft>
              <a:buNone/>
            </a:pPr>
            <a:r>
              <a:rPr lang="ja" sz="1200">
                <a:solidFill>
                  <a:schemeClr val="dk2"/>
                </a:solidFill>
              </a:rPr>
              <a:t>6 発注依頼承認（M3）</a:t>
            </a:r>
            <a:endParaRPr sz="1200">
              <a:solidFill>
                <a:schemeClr val="dk2"/>
              </a:solidFill>
            </a:endParaRPr>
          </a:p>
          <a:p>
            <a:pPr indent="0" lvl="0" marL="0" rtl="0" algn="l">
              <a:spcBef>
                <a:spcPts val="0"/>
              </a:spcBef>
              <a:spcAft>
                <a:spcPts val="0"/>
              </a:spcAft>
              <a:buNone/>
            </a:pPr>
            <a:r>
              <a:rPr lang="ja" sz="1200" u="sng">
                <a:solidFill>
                  <a:schemeClr val="accent5"/>
                </a:solidFill>
                <a:hlinkClick r:id="rId3">
                  <a:extLst>
                    <a:ext uri="{A12FA001-AC4F-418D-AE19-62706E023703}">
                      <ahyp:hlinkClr val="tx"/>
                    </a:ext>
                  </a:extLst>
                </a:hlinkClick>
              </a:rPr>
              <a:t>https://docs.google.com/spreadsheets/d/1uiCZG1ZiSTBWkz9E0i7ap2kmCWklYhYGdyBX5mbIlOg/edit?gid=1120104017#gid=1120104017&amp;range=B8</a:t>
            </a:r>
            <a:endParaRPr sz="1200">
              <a:solidFill>
                <a:schemeClr val="dk2"/>
              </a:solidFill>
            </a:endParaRPr>
          </a:p>
          <a:p>
            <a:pPr indent="0" lvl="0" marL="0" rtl="0" algn="l">
              <a:spcBef>
                <a:spcPts val="0"/>
              </a:spcBef>
              <a:spcAft>
                <a:spcPts val="0"/>
              </a:spcAft>
              <a:buClr>
                <a:schemeClr val="dk1"/>
              </a:buClr>
              <a:buSzPts val="1100"/>
              <a:buFont typeface="Arial"/>
              <a:buNone/>
            </a:pPr>
            <a:r>
              <a:t/>
            </a:r>
            <a:endParaRPr sz="1200">
              <a:solidFill>
                <a:schemeClr val="dk2"/>
              </a:solidFill>
            </a:endParaRPr>
          </a:p>
        </p:txBody>
      </p:sp>
      <p:sp>
        <p:nvSpPr>
          <p:cNvPr id="3311" name="Google Shape;3311;p170"/>
          <p:cNvSpPr txBox="1"/>
          <p:nvPr/>
        </p:nvSpPr>
        <p:spPr>
          <a:xfrm>
            <a:off x="139875" y="1903100"/>
            <a:ext cx="70026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 sz="1000">
                <a:solidFill>
                  <a:srgbClr val="595959"/>
                </a:solidFill>
              </a:rPr>
              <a:t>特になし</a:t>
            </a:r>
            <a:endParaRPr sz="1000">
              <a:solidFill>
                <a:srgbClr val="595959"/>
              </a:solidFill>
            </a:endParaRPr>
          </a:p>
        </p:txBody>
      </p:sp>
    </p:spTree>
  </p:cSld>
  <p:clrMapOvr>
    <a:masterClrMapping/>
  </p:clrMapOvr>
</p:sld>
</file>

<file path=ppt/slides/slide1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5" name="Shape 3315"/>
        <p:cNvGrpSpPr/>
        <p:nvPr/>
      </p:nvGrpSpPr>
      <p:grpSpPr>
        <a:xfrm>
          <a:off x="0" y="0"/>
          <a:ext cx="0" cy="0"/>
          <a:chOff x="0" y="0"/>
          <a:chExt cx="0" cy="0"/>
        </a:xfrm>
      </p:grpSpPr>
      <p:sp>
        <p:nvSpPr>
          <p:cNvPr id="3316" name="Google Shape;3316;p171"/>
          <p:cNvSpPr txBox="1"/>
          <p:nvPr/>
        </p:nvSpPr>
        <p:spPr>
          <a:xfrm>
            <a:off x="8403350" y="4767275"/>
            <a:ext cx="620100" cy="273900"/>
          </a:xfrm>
          <a:prstGeom prst="rect">
            <a:avLst/>
          </a:prstGeom>
          <a:noFill/>
          <a:ln>
            <a:noFill/>
          </a:ln>
        </p:spPr>
        <p:txBody>
          <a:bodyPr anchorCtr="0" anchor="ctr" bIns="34275" lIns="68575" spcFirstLastPara="1" rIns="68575" wrap="square" tIns="34275">
            <a:noAutofit/>
          </a:bodyPr>
          <a:lstStyle/>
          <a:p>
            <a:pPr indent="0" lvl="0" marL="0" marR="0" rtl="0" algn="r">
              <a:spcBef>
                <a:spcPts val="0"/>
              </a:spcBef>
              <a:spcAft>
                <a:spcPts val="0"/>
              </a:spcAft>
              <a:buNone/>
            </a:pPr>
            <a:fld id="{00000000-1234-1234-1234-123412341234}" type="slidenum">
              <a:rPr lang="ja" sz="900">
                <a:solidFill>
                  <a:srgbClr val="888888"/>
                </a:solidFill>
                <a:latin typeface="Arial"/>
                <a:ea typeface="Arial"/>
                <a:cs typeface="Arial"/>
                <a:sym typeface="Arial"/>
              </a:rPr>
              <a:t>‹#›</a:t>
            </a:fld>
            <a:endParaRPr sz="900">
              <a:solidFill>
                <a:srgbClr val="888888"/>
              </a:solidFill>
              <a:latin typeface="Arial"/>
              <a:ea typeface="Arial"/>
              <a:cs typeface="Arial"/>
              <a:sym typeface="Arial"/>
            </a:endParaRPr>
          </a:p>
        </p:txBody>
      </p:sp>
      <p:sp>
        <p:nvSpPr>
          <p:cNvPr id="3317" name="Google Shape;3317;p171"/>
          <p:cNvSpPr/>
          <p:nvPr/>
        </p:nvSpPr>
        <p:spPr>
          <a:xfrm>
            <a:off x="0" y="0"/>
            <a:ext cx="9144000" cy="435600"/>
          </a:xfrm>
          <a:prstGeom prst="rect">
            <a:avLst/>
          </a:prstGeom>
          <a:gradFill>
            <a:gsLst>
              <a:gs pos="0">
                <a:srgbClr val="424242"/>
              </a:gs>
              <a:gs pos="100000">
                <a:srgbClr val="010101"/>
              </a:gs>
            </a:gsLst>
            <a:lin ang="540001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318" name="Google Shape;3318;p171"/>
          <p:cNvSpPr txBox="1"/>
          <p:nvPr/>
        </p:nvSpPr>
        <p:spPr>
          <a:xfrm>
            <a:off x="139875" y="80850"/>
            <a:ext cx="7724400" cy="273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dk1"/>
              </a:buClr>
              <a:buFont typeface="Arial"/>
              <a:buNone/>
            </a:pPr>
            <a:r>
              <a:rPr b="1" lang="ja">
                <a:solidFill>
                  <a:schemeClr val="lt1"/>
                </a:solidFill>
              </a:rPr>
              <a:t>研究者（決裁者アカウント）が研究者の発注を承認3.1 Mail3</a:t>
            </a:r>
            <a:endParaRPr b="1">
              <a:solidFill>
                <a:schemeClr val="lt1"/>
              </a:solidFill>
            </a:endParaRPr>
          </a:p>
        </p:txBody>
      </p:sp>
      <p:sp>
        <p:nvSpPr>
          <p:cNvPr id="3319" name="Google Shape;3319;p171"/>
          <p:cNvSpPr txBox="1"/>
          <p:nvPr/>
        </p:nvSpPr>
        <p:spPr>
          <a:xfrm>
            <a:off x="139875" y="458425"/>
            <a:ext cx="8576700" cy="1662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 sz="1200" u="sng">
                <a:solidFill>
                  <a:schemeClr val="dk2"/>
                </a:solidFill>
              </a:rPr>
              <a:t>研究者 発注依頼済み 決裁者 発注承認済み 管理者宛</a:t>
            </a:r>
            <a:endParaRPr sz="1200" u="sng">
              <a:solidFill>
                <a:schemeClr val="dk2"/>
              </a:solidFill>
            </a:endParaRPr>
          </a:p>
          <a:p>
            <a:pPr indent="0" lvl="0" marL="0" rtl="0" algn="l">
              <a:spcBef>
                <a:spcPts val="0"/>
              </a:spcBef>
              <a:spcAft>
                <a:spcPts val="0"/>
              </a:spcAft>
              <a:buNone/>
            </a:pPr>
            <a:r>
              <a:t/>
            </a:r>
            <a:endParaRPr sz="1200" u="sng">
              <a:solidFill>
                <a:schemeClr val="dk2"/>
              </a:solidFill>
            </a:endParaRPr>
          </a:p>
          <a:p>
            <a:pPr indent="0" lvl="0" marL="0" rtl="0" algn="l">
              <a:spcBef>
                <a:spcPts val="0"/>
              </a:spcBef>
              <a:spcAft>
                <a:spcPts val="0"/>
              </a:spcAft>
              <a:buNone/>
            </a:pPr>
            <a:r>
              <a:rPr lang="ja" sz="1200">
                <a:solidFill>
                  <a:schemeClr val="dk2"/>
                </a:solidFill>
              </a:rPr>
              <a:t>現状</a:t>
            </a:r>
            <a:endParaRPr sz="1200">
              <a:solidFill>
                <a:schemeClr val="dk2"/>
              </a:solidFill>
            </a:endParaRPr>
          </a:p>
          <a:p>
            <a:pPr indent="0" lvl="0" marL="0" rtl="0" algn="l">
              <a:spcBef>
                <a:spcPts val="0"/>
              </a:spcBef>
              <a:spcAft>
                <a:spcPts val="0"/>
              </a:spcAft>
              <a:buNone/>
            </a:pPr>
            <a:r>
              <a:t/>
            </a:r>
            <a:endParaRPr sz="1200">
              <a:solidFill>
                <a:schemeClr val="dk2"/>
              </a:solidFill>
            </a:endParaRPr>
          </a:p>
          <a:p>
            <a:pPr indent="0" lvl="0" marL="0" rtl="0" algn="l">
              <a:spcBef>
                <a:spcPts val="0"/>
              </a:spcBef>
              <a:spcAft>
                <a:spcPts val="0"/>
              </a:spcAft>
              <a:buNone/>
            </a:pPr>
            <a:r>
              <a:rPr lang="ja" sz="1200">
                <a:solidFill>
                  <a:schemeClr val="dk2"/>
                </a:solidFill>
              </a:rPr>
              <a:t>対象スプレッドシート　依頼未</a:t>
            </a:r>
            <a:endParaRPr sz="1200">
              <a:solidFill>
                <a:schemeClr val="dk2"/>
              </a:solidFill>
            </a:endParaRPr>
          </a:p>
          <a:p>
            <a:pPr indent="0" lvl="0" marL="0" rtl="0" algn="l">
              <a:spcBef>
                <a:spcPts val="0"/>
              </a:spcBef>
              <a:spcAft>
                <a:spcPts val="0"/>
              </a:spcAft>
              <a:buNone/>
            </a:pPr>
            <a:r>
              <a:rPr lang="ja" sz="1200" u="sng">
                <a:solidFill>
                  <a:schemeClr val="hlink"/>
                </a:solidFill>
                <a:hlinkClick r:id="rId3"/>
              </a:rPr>
              <a:t>https://docs.google.com/spreadsheets/d/1uiCZG1ZiSTBWkz9E0i7ap2kmCWklYhYGdyBX5mbIlOg/edit?gid=1120104017#gid=1120104017&amp;range=B93</a:t>
            </a:r>
            <a:endParaRPr sz="1200" u="sng">
              <a:solidFill>
                <a:schemeClr val="dk2"/>
              </a:solidFill>
            </a:endParaRPr>
          </a:p>
          <a:p>
            <a:pPr indent="0" lvl="0" marL="0" rtl="0" algn="l">
              <a:spcBef>
                <a:spcPts val="0"/>
              </a:spcBef>
              <a:spcAft>
                <a:spcPts val="0"/>
              </a:spcAft>
              <a:buNone/>
            </a:pPr>
            <a:r>
              <a:t/>
            </a:r>
            <a:endParaRPr sz="1200" u="sng">
              <a:solidFill>
                <a:schemeClr val="dk2"/>
              </a:solidFill>
            </a:endParaRPr>
          </a:p>
        </p:txBody>
      </p:sp>
    </p:spTree>
  </p:cSld>
  <p:clrMapOvr>
    <a:masterClrMapping/>
  </p:clrMapOvr>
</p:sld>
</file>

<file path=ppt/slides/slide1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3" name="Shape 3323"/>
        <p:cNvGrpSpPr/>
        <p:nvPr/>
      </p:nvGrpSpPr>
      <p:grpSpPr>
        <a:xfrm>
          <a:off x="0" y="0"/>
          <a:ext cx="0" cy="0"/>
          <a:chOff x="0" y="0"/>
          <a:chExt cx="0" cy="0"/>
        </a:xfrm>
      </p:grpSpPr>
      <p:sp>
        <p:nvSpPr>
          <p:cNvPr id="3324" name="Google Shape;3324;p172"/>
          <p:cNvSpPr txBox="1"/>
          <p:nvPr/>
        </p:nvSpPr>
        <p:spPr>
          <a:xfrm>
            <a:off x="8403350" y="4767275"/>
            <a:ext cx="620100" cy="273900"/>
          </a:xfrm>
          <a:prstGeom prst="rect">
            <a:avLst/>
          </a:prstGeom>
          <a:noFill/>
          <a:ln>
            <a:noFill/>
          </a:ln>
        </p:spPr>
        <p:txBody>
          <a:bodyPr anchorCtr="0" anchor="ctr" bIns="34275" lIns="68575" spcFirstLastPara="1" rIns="68575" wrap="square" tIns="34275">
            <a:noAutofit/>
          </a:bodyPr>
          <a:lstStyle/>
          <a:p>
            <a:pPr indent="0" lvl="0" marL="0" marR="0" rtl="0" algn="r">
              <a:spcBef>
                <a:spcPts val="0"/>
              </a:spcBef>
              <a:spcAft>
                <a:spcPts val="0"/>
              </a:spcAft>
              <a:buNone/>
            </a:pPr>
            <a:fld id="{00000000-1234-1234-1234-123412341234}" type="slidenum">
              <a:rPr lang="ja" sz="900">
                <a:solidFill>
                  <a:srgbClr val="888888"/>
                </a:solidFill>
                <a:latin typeface="Arial"/>
                <a:ea typeface="Arial"/>
                <a:cs typeface="Arial"/>
                <a:sym typeface="Arial"/>
              </a:rPr>
              <a:t>‹#›</a:t>
            </a:fld>
            <a:endParaRPr sz="900">
              <a:solidFill>
                <a:srgbClr val="888888"/>
              </a:solidFill>
              <a:latin typeface="Arial"/>
              <a:ea typeface="Arial"/>
              <a:cs typeface="Arial"/>
              <a:sym typeface="Arial"/>
            </a:endParaRPr>
          </a:p>
        </p:txBody>
      </p:sp>
      <p:sp>
        <p:nvSpPr>
          <p:cNvPr id="3325" name="Google Shape;3325;p172"/>
          <p:cNvSpPr/>
          <p:nvPr/>
        </p:nvSpPr>
        <p:spPr>
          <a:xfrm>
            <a:off x="0" y="0"/>
            <a:ext cx="9144000" cy="435600"/>
          </a:xfrm>
          <a:prstGeom prst="rect">
            <a:avLst/>
          </a:prstGeom>
          <a:gradFill>
            <a:gsLst>
              <a:gs pos="0">
                <a:srgbClr val="424242"/>
              </a:gs>
              <a:gs pos="100000">
                <a:srgbClr val="010101"/>
              </a:gs>
            </a:gsLst>
            <a:lin ang="540001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326" name="Google Shape;3326;p172"/>
          <p:cNvSpPr txBox="1"/>
          <p:nvPr/>
        </p:nvSpPr>
        <p:spPr>
          <a:xfrm>
            <a:off x="139875" y="80850"/>
            <a:ext cx="7724400" cy="273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dk1"/>
              </a:buClr>
              <a:buFont typeface="Arial"/>
              <a:buNone/>
            </a:pPr>
            <a:r>
              <a:rPr b="1" lang="ja">
                <a:solidFill>
                  <a:schemeClr val="lt1"/>
                </a:solidFill>
              </a:rPr>
              <a:t>研究者（決裁者アカウント）が研究者の発注を承認3.1 Mail3</a:t>
            </a:r>
            <a:endParaRPr b="1">
              <a:solidFill>
                <a:schemeClr val="lt1"/>
              </a:solidFill>
            </a:endParaRPr>
          </a:p>
          <a:p>
            <a:pPr indent="0" lvl="0" marL="0" rtl="0" algn="l">
              <a:spcBef>
                <a:spcPts val="0"/>
              </a:spcBef>
              <a:spcAft>
                <a:spcPts val="0"/>
              </a:spcAft>
              <a:buClr>
                <a:schemeClr val="dk1"/>
              </a:buClr>
              <a:buFont typeface="Arial"/>
              <a:buNone/>
            </a:pPr>
            <a:r>
              <a:t/>
            </a:r>
            <a:endParaRPr b="1">
              <a:solidFill>
                <a:schemeClr val="lt1"/>
              </a:solidFill>
            </a:endParaRPr>
          </a:p>
        </p:txBody>
      </p:sp>
      <p:sp>
        <p:nvSpPr>
          <p:cNvPr id="3327" name="Google Shape;3327;p172"/>
          <p:cNvSpPr txBox="1"/>
          <p:nvPr/>
        </p:nvSpPr>
        <p:spPr>
          <a:xfrm>
            <a:off x="139875" y="458425"/>
            <a:ext cx="8754300" cy="1662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 sz="1200" u="sng">
                <a:solidFill>
                  <a:schemeClr val="dk2"/>
                </a:solidFill>
              </a:rPr>
              <a:t>研究者 発注依頼済み 決裁者 発注承認済み 管理者宛→91 研究者（決裁者アカウント）が発注依頼（ADMIN）</a:t>
            </a:r>
            <a:endParaRPr sz="1200" u="sng">
              <a:solidFill>
                <a:schemeClr val="dk2"/>
              </a:solidFill>
            </a:endParaRPr>
          </a:p>
          <a:p>
            <a:pPr indent="0" lvl="0" marL="0" rtl="0" algn="l">
              <a:spcBef>
                <a:spcPts val="0"/>
              </a:spcBef>
              <a:spcAft>
                <a:spcPts val="0"/>
              </a:spcAft>
              <a:buNone/>
            </a:pPr>
            <a:r>
              <a:t/>
            </a:r>
            <a:endParaRPr sz="1200">
              <a:solidFill>
                <a:schemeClr val="dk2"/>
              </a:solidFill>
            </a:endParaRPr>
          </a:p>
          <a:p>
            <a:pPr indent="0" lvl="0" marL="0" rtl="0" algn="l">
              <a:spcBef>
                <a:spcPts val="0"/>
              </a:spcBef>
              <a:spcAft>
                <a:spcPts val="0"/>
              </a:spcAft>
              <a:buClr>
                <a:schemeClr val="dk1"/>
              </a:buClr>
              <a:buSzPts val="1100"/>
              <a:buFont typeface="Arial"/>
              <a:buNone/>
            </a:pPr>
            <a:r>
              <a:rPr lang="ja" sz="1200">
                <a:solidFill>
                  <a:srgbClr val="FF0000"/>
                </a:solidFill>
              </a:rPr>
              <a:t>修正案❶</a:t>
            </a:r>
            <a:endParaRPr sz="1200">
              <a:solidFill>
                <a:srgbClr val="FF0000"/>
              </a:solidFill>
            </a:endParaRPr>
          </a:p>
          <a:p>
            <a:pPr indent="0" lvl="0" marL="0" rtl="0" algn="l">
              <a:spcBef>
                <a:spcPts val="0"/>
              </a:spcBef>
              <a:spcAft>
                <a:spcPts val="0"/>
              </a:spcAft>
              <a:buClr>
                <a:schemeClr val="dk1"/>
              </a:buClr>
              <a:buSzPts val="1100"/>
              <a:buFont typeface="Arial"/>
              <a:buNone/>
            </a:pPr>
            <a:r>
              <a:t/>
            </a:r>
            <a:endParaRPr sz="1200" u="sng">
              <a:solidFill>
                <a:schemeClr val="dk2"/>
              </a:solidFill>
            </a:endParaRPr>
          </a:p>
          <a:p>
            <a:pPr indent="0" lvl="0" marL="0" rtl="0" algn="l">
              <a:spcBef>
                <a:spcPts val="0"/>
              </a:spcBef>
              <a:spcAft>
                <a:spcPts val="0"/>
              </a:spcAft>
              <a:buNone/>
            </a:pPr>
            <a:r>
              <a:rPr lang="ja" sz="1200">
                <a:solidFill>
                  <a:schemeClr val="dk2"/>
                </a:solidFill>
              </a:rPr>
              <a:t>対象スプレッドシート　依頼未</a:t>
            </a:r>
            <a:endParaRPr sz="1200">
              <a:solidFill>
                <a:schemeClr val="dk2"/>
              </a:solidFill>
            </a:endParaRPr>
          </a:p>
          <a:p>
            <a:pPr indent="0" lvl="0" marL="0" rtl="0" algn="l">
              <a:spcBef>
                <a:spcPts val="0"/>
              </a:spcBef>
              <a:spcAft>
                <a:spcPts val="0"/>
              </a:spcAft>
              <a:buNone/>
            </a:pPr>
            <a:r>
              <a:rPr lang="ja" sz="1200" u="sng">
                <a:solidFill>
                  <a:schemeClr val="hlink"/>
                </a:solidFill>
                <a:hlinkClick r:id="rId3"/>
              </a:rPr>
              <a:t>https://docs.google.com/spreadsheets/d/1uiCZG1ZiSTBWkz9E0i7ap2kmCWklYhYGdyBX5mbIlOg/edit?gid=1120104017#gid=1120104017&amp;range=B93</a:t>
            </a:r>
            <a:endParaRPr sz="1200">
              <a:solidFill>
                <a:schemeClr val="dk2"/>
              </a:solidFill>
            </a:endParaRPr>
          </a:p>
          <a:p>
            <a:pPr indent="0" lvl="0" marL="0" rtl="0" algn="l">
              <a:spcBef>
                <a:spcPts val="0"/>
              </a:spcBef>
              <a:spcAft>
                <a:spcPts val="0"/>
              </a:spcAft>
              <a:buNone/>
            </a:pPr>
            <a:r>
              <a:t/>
            </a:r>
            <a:endParaRPr sz="1200">
              <a:solidFill>
                <a:schemeClr val="dk2"/>
              </a:solidFill>
            </a:endParaRPr>
          </a:p>
        </p:txBody>
      </p:sp>
      <p:sp>
        <p:nvSpPr>
          <p:cNvPr id="3328" name="Google Shape;3328;p172"/>
          <p:cNvSpPr txBox="1"/>
          <p:nvPr/>
        </p:nvSpPr>
        <p:spPr>
          <a:xfrm>
            <a:off x="139875" y="1979300"/>
            <a:ext cx="70026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 sz="1000">
                <a:solidFill>
                  <a:srgbClr val="595959"/>
                </a:solidFill>
              </a:rPr>
              <a:t>91 研究者（決裁者アカウント）が発注依頼（ADMIN）</a:t>
            </a:r>
            <a:endParaRPr sz="1000">
              <a:solidFill>
                <a:srgbClr val="595959"/>
              </a:solidFill>
            </a:endParaRPr>
          </a:p>
          <a:p>
            <a:pPr indent="0" lvl="0" marL="0" rtl="0" algn="l">
              <a:spcBef>
                <a:spcPts val="0"/>
              </a:spcBef>
              <a:spcAft>
                <a:spcPts val="0"/>
              </a:spcAft>
              <a:buNone/>
            </a:pPr>
            <a:r>
              <a:rPr lang="ja" sz="1000">
                <a:solidFill>
                  <a:srgbClr val="595959"/>
                </a:solidFill>
              </a:rPr>
              <a:t>が管理者に飛ぶように調整が必要</a:t>
            </a:r>
            <a:endParaRPr sz="1000">
              <a:solidFill>
                <a:srgbClr val="595959"/>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pic>
        <p:nvPicPr>
          <p:cNvPr id="442" name="Google Shape;442;p29"/>
          <p:cNvPicPr preferRelativeResize="0"/>
          <p:nvPr/>
        </p:nvPicPr>
        <p:blipFill rotWithShape="1">
          <a:blip r:embed="rId3">
            <a:alphaModFix/>
          </a:blip>
          <a:srcRect b="69647" l="1351" r="0" t="0"/>
          <a:stretch/>
        </p:blipFill>
        <p:spPr>
          <a:xfrm>
            <a:off x="170200" y="1019450"/>
            <a:ext cx="4156576" cy="1107240"/>
          </a:xfrm>
          <a:prstGeom prst="rect">
            <a:avLst/>
          </a:prstGeom>
          <a:noFill/>
          <a:ln>
            <a:noFill/>
          </a:ln>
        </p:spPr>
      </p:pic>
      <p:sp>
        <p:nvSpPr>
          <p:cNvPr id="443" name="Google Shape;443;p29"/>
          <p:cNvSpPr txBox="1"/>
          <p:nvPr/>
        </p:nvSpPr>
        <p:spPr>
          <a:xfrm>
            <a:off x="8403350" y="4767275"/>
            <a:ext cx="620100" cy="273900"/>
          </a:xfrm>
          <a:prstGeom prst="rect">
            <a:avLst/>
          </a:prstGeom>
          <a:noFill/>
          <a:ln>
            <a:noFill/>
          </a:ln>
        </p:spPr>
        <p:txBody>
          <a:bodyPr anchorCtr="0" anchor="ctr" bIns="34275" lIns="68575" spcFirstLastPara="1" rIns="68575" wrap="square" tIns="34275">
            <a:noAutofit/>
          </a:bodyPr>
          <a:lstStyle/>
          <a:p>
            <a:pPr indent="0" lvl="0" marL="0" marR="0" rtl="0" algn="r">
              <a:spcBef>
                <a:spcPts val="0"/>
              </a:spcBef>
              <a:spcAft>
                <a:spcPts val="0"/>
              </a:spcAft>
              <a:buNone/>
            </a:pPr>
            <a:fld id="{00000000-1234-1234-1234-123412341234}" type="slidenum">
              <a:rPr lang="ja" sz="900">
                <a:solidFill>
                  <a:srgbClr val="888888"/>
                </a:solidFill>
                <a:latin typeface="Arial"/>
                <a:ea typeface="Arial"/>
                <a:cs typeface="Arial"/>
                <a:sym typeface="Arial"/>
              </a:rPr>
              <a:t>‹#›</a:t>
            </a:fld>
            <a:endParaRPr sz="900">
              <a:solidFill>
                <a:srgbClr val="888888"/>
              </a:solidFill>
              <a:latin typeface="Arial"/>
              <a:ea typeface="Arial"/>
              <a:cs typeface="Arial"/>
              <a:sym typeface="Arial"/>
            </a:endParaRPr>
          </a:p>
        </p:txBody>
      </p:sp>
      <p:sp>
        <p:nvSpPr>
          <p:cNvPr id="444" name="Google Shape;444;p29"/>
          <p:cNvSpPr/>
          <p:nvPr/>
        </p:nvSpPr>
        <p:spPr>
          <a:xfrm>
            <a:off x="0" y="0"/>
            <a:ext cx="9144000" cy="435600"/>
          </a:xfrm>
          <a:prstGeom prst="rect">
            <a:avLst/>
          </a:prstGeom>
          <a:gradFill>
            <a:gsLst>
              <a:gs pos="0">
                <a:srgbClr val="424242"/>
              </a:gs>
              <a:gs pos="100000">
                <a:srgbClr val="010101"/>
              </a:gs>
            </a:gsLst>
            <a:lin ang="540001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45" name="Google Shape;445;p29"/>
          <p:cNvSpPr txBox="1"/>
          <p:nvPr/>
        </p:nvSpPr>
        <p:spPr>
          <a:xfrm>
            <a:off x="139875" y="80850"/>
            <a:ext cx="7724400" cy="273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dk1"/>
              </a:buClr>
              <a:buFont typeface="Arial"/>
              <a:buNone/>
            </a:pPr>
            <a:r>
              <a:rPr b="1" lang="ja">
                <a:solidFill>
                  <a:schemeClr val="lt1"/>
                </a:solidFill>
              </a:rPr>
              <a:t>研究者 発注・キャンセル4.1 Admin2</a:t>
            </a:r>
            <a:endParaRPr b="1">
              <a:solidFill>
                <a:schemeClr val="lt1"/>
              </a:solidFill>
            </a:endParaRPr>
          </a:p>
        </p:txBody>
      </p:sp>
      <p:sp>
        <p:nvSpPr>
          <p:cNvPr id="446" name="Google Shape;446;p29"/>
          <p:cNvSpPr txBox="1"/>
          <p:nvPr/>
        </p:nvSpPr>
        <p:spPr>
          <a:xfrm>
            <a:off x="139875" y="458425"/>
            <a:ext cx="85767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 sz="1200" u="sng">
                <a:solidFill>
                  <a:schemeClr val="dk2"/>
                </a:solidFill>
              </a:rPr>
              <a:t>研究者 発注開始　発注依頼 管理画面 商談情報管理</a:t>
            </a:r>
            <a:endParaRPr sz="1200" u="sng">
              <a:solidFill>
                <a:schemeClr val="dk2"/>
              </a:solidFill>
            </a:endParaRPr>
          </a:p>
          <a:p>
            <a:pPr indent="0" lvl="0" marL="0" rtl="0" algn="l">
              <a:spcBef>
                <a:spcPts val="0"/>
              </a:spcBef>
              <a:spcAft>
                <a:spcPts val="0"/>
              </a:spcAft>
              <a:buNone/>
            </a:pPr>
            <a:r>
              <a:rPr lang="ja" sz="1200">
                <a:solidFill>
                  <a:srgbClr val="FF0000"/>
                </a:solidFill>
              </a:rPr>
              <a:t>修正案❶</a:t>
            </a:r>
            <a:endParaRPr sz="1200">
              <a:solidFill>
                <a:srgbClr val="FF0000"/>
              </a:solidFill>
            </a:endParaRPr>
          </a:p>
        </p:txBody>
      </p:sp>
      <p:sp>
        <p:nvSpPr>
          <p:cNvPr id="447" name="Google Shape;447;p29"/>
          <p:cNvSpPr txBox="1"/>
          <p:nvPr/>
        </p:nvSpPr>
        <p:spPr>
          <a:xfrm>
            <a:off x="4598800" y="1116200"/>
            <a:ext cx="3843300" cy="1416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 sz="1000"/>
              <a:t>・見積もり送信で行う調整と同様に</a:t>
            </a:r>
            <a:r>
              <a:rPr lang="ja" sz="1000">
                <a:solidFill>
                  <a:schemeClr val="dk1"/>
                </a:solidFill>
              </a:rPr>
              <a:t>「見積り書（CB宛）」と「見積り書（研究者宛）」が追加</a:t>
            </a:r>
            <a:endParaRPr sz="1000">
              <a:solidFill>
                <a:schemeClr val="dk1"/>
              </a:solidFill>
            </a:endParaRPr>
          </a:p>
          <a:p>
            <a:pPr indent="0" lvl="0" marL="0" rtl="0" algn="l">
              <a:spcBef>
                <a:spcPts val="0"/>
              </a:spcBef>
              <a:spcAft>
                <a:spcPts val="0"/>
              </a:spcAft>
              <a:buNone/>
            </a:pPr>
            <a:r>
              <a:rPr lang="ja" sz="1000">
                <a:solidFill>
                  <a:schemeClr val="dk1"/>
                </a:solidFill>
              </a:rPr>
              <a:t>・その下に「発注書（CB宛）」と「発注書（サプライヤー宛）」の項目を追加</a:t>
            </a:r>
            <a:endParaRPr sz="1000">
              <a:solidFill>
                <a:schemeClr val="dk1"/>
              </a:solidFill>
            </a:endParaRPr>
          </a:p>
          <a:p>
            <a:pPr indent="0" lvl="0" marL="0" rtl="0" algn="l">
              <a:spcBef>
                <a:spcPts val="0"/>
              </a:spcBef>
              <a:spcAft>
                <a:spcPts val="0"/>
              </a:spcAft>
              <a:buNone/>
            </a:pPr>
            <a:r>
              <a:rPr lang="ja" sz="1000">
                <a:solidFill>
                  <a:schemeClr val="dk1"/>
                </a:solidFill>
              </a:rPr>
              <a:t>→見積り書同様にプレビューとダウンロード可能となるように調整</a:t>
            </a:r>
            <a:endParaRPr sz="1000">
              <a:solidFill>
                <a:schemeClr val="dk1"/>
              </a:solidFill>
            </a:endParaRPr>
          </a:p>
          <a:p>
            <a:pPr indent="0" lvl="0" marL="0" rtl="0" algn="l">
              <a:spcBef>
                <a:spcPts val="0"/>
              </a:spcBef>
              <a:spcAft>
                <a:spcPts val="0"/>
              </a:spcAft>
              <a:buNone/>
            </a:pPr>
            <a:r>
              <a:t/>
            </a:r>
            <a:endParaRPr sz="1000">
              <a:solidFill>
                <a:schemeClr val="dk1"/>
              </a:solidFill>
            </a:endParaRPr>
          </a:p>
          <a:p>
            <a:pPr indent="0" lvl="0" marL="0" rtl="0" algn="l">
              <a:spcBef>
                <a:spcPts val="0"/>
              </a:spcBef>
              <a:spcAft>
                <a:spcPts val="0"/>
              </a:spcAft>
              <a:buNone/>
            </a:pPr>
            <a:r>
              <a:rPr lang="ja" sz="1000">
                <a:solidFill>
                  <a:schemeClr val="dk1"/>
                </a:solidFill>
              </a:rPr>
              <a:t>補足→請求書も同様にこちらに出力されてくる想定</a:t>
            </a:r>
            <a:endParaRPr sz="1000">
              <a:solidFill>
                <a:schemeClr val="dk1"/>
              </a:solidFill>
            </a:endParaRPr>
          </a:p>
        </p:txBody>
      </p:sp>
      <p:pic>
        <p:nvPicPr>
          <p:cNvPr id="448" name="Google Shape;448;p29"/>
          <p:cNvPicPr preferRelativeResize="0"/>
          <p:nvPr/>
        </p:nvPicPr>
        <p:blipFill>
          <a:blip r:embed="rId4">
            <a:alphaModFix/>
          </a:blip>
          <a:stretch>
            <a:fillRect/>
          </a:stretch>
        </p:blipFill>
        <p:spPr>
          <a:xfrm>
            <a:off x="201850" y="2116125"/>
            <a:ext cx="4156576" cy="2863975"/>
          </a:xfrm>
          <a:prstGeom prst="rect">
            <a:avLst/>
          </a:prstGeom>
          <a:noFill/>
          <a:ln>
            <a:noFill/>
          </a:ln>
        </p:spPr>
      </p:pic>
      <p:sp>
        <p:nvSpPr>
          <p:cNvPr id="449" name="Google Shape;449;p29"/>
          <p:cNvSpPr/>
          <p:nvPr/>
        </p:nvSpPr>
        <p:spPr>
          <a:xfrm>
            <a:off x="228200" y="4090475"/>
            <a:ext cx="2718600" cy="8268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2" name="Shape 3332"/>
        <p:cNvGrpSpPr/>
        <p:nvPr/>
      </p:nvGrpSpPr>
      <p:grpSpPr>
        <a:xfrm>
          <a:off x="0" y="0"/>
          <a:ext cx="0" cy="0"/>
          <a:chOff x="0" y="0"/>
          <a:chExt cx="0" cy="0"/>
        </a:xfrm>
      </p:grpSpPr>
      <p:sp>
        <p:nvSpPr>
          <p:cNvPr id="3333" name="Google Shape;3333;p173"/>
          <p:cNvSpPr txBox="1"/>
          <p:nvPr/>
        </p:nvSpPr>
        <p:spPr>
          <a:xfrm>
            <a:off x="8403350" y="4767275"/>
            <a:ext cx="620100" cy="273900"/>
          </a:xfrm>
          <a:prstGeom prst="rect">
            <a:avLst/>
          </a:prstGeom>
          <a:noFill/>
          <a:ln>
            <a:noFill/>
          </a:ln>
        </p:spPr>
        <p:txBody>
          <a:bodyPr anchorCtr="0" anchor="ctr" bIns="34275" lIns="68575" spcFirstLastPara="1" rIns="68575" wrap="square" tIns="34275">
            <a:noAutofit/>
          </a:bodyPr>
          <a:lstStyle/>
          <a:p>
            <a:pPr indent="0" lvl="0" marL="0" marR="0" rtl="0" algn="r">
              <a:spcBef>
                <a:spcPts val="0"/>
              </a:spcBef>
              <a:spcAft>
                <a:spcPts val="0"/>
              </a:spcAft>
              <a:buNone/>
            </a:pPr>
            <a:fld id="{00000000-1234-1234-1234-123412341234}" type="slidenum">
              <a:rPr lang="ja" sz="900">
                <a:solidFill>
                  <a:srgbClr val="888888"/>
                </a:solidFill>
                <a:latin typeface="Arial"/>
                <a:ea typeface="Arial"/>
                <a:cs typeface="Arial"/>
                <a:sym typeface="Arial"/>
              </a:rPr>
              <a:t>‹#›</a:t>
            </a:fld>
            <a:endParaRPr sz="900">
              <a:solidFill>
                <a:srgbClr val="888888"/>
              </a:solidFill>
              <a:latin typeface="Arial"/>
              <a:ea typeface="Arial"/>
              <a:cs typeface="Arial"/>
              <a:sym typeface="Arial"/>
            </a:endParaRPr>
          </a:p>
        </p:txBody>
      </p:sp>
      <p:sp>
        <p:nvSpPr>
          <p:cNvPr id="3334" name="Google Shape;3334;p173"/>
          <p:cNvSpPr/>
          <p:nvPr/>
        </p:nvSpPr>
        <p:spPr>
          <a:xfrm>
            <a:off x="0" y="0"/>
            <a:ext cx="9144000" cy="435600"/>
          </a:xfrm>
          <a:prstGeom prst="rect">
            <a:avLst/>
          </a:prstGeom>
          <a:gradFill>
            <a:gsLst>
              <a:gs pos="0">
                <a:srgbClr val="424242"/>
              </a:gs>
              <a:gs pos="100000">
                <a:srgbClr val="010101"/>
              </a:gs>
            </a:gsLst>
            <a:lin ang="540001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335" name="Google Shape;3335;p173"/>
          <p:cNvSpPr txBox="1"/>
          <p:nvPr/>
        </p:nvSpPr>
        <p:spPr>
          <a:xfrm>
            <a:off x="139875" y="80850"/>
            <a:ext cx="7724400" cy="273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dk1"/>
              </a:buClr>
              <a:buFont typeface="Arial"/>
              <a:buNone/>
            </a:pPr>
            <a:r>
              <a:rPr b="1" lang="ja">
                <a:solidFill>
                  <a:schemeClr val="lt1"/>
                </a:solidFill>
              </a:rPr>
              <a:t>研究者（決裁者アカウント）が研究者の発注を否認1.1 Front1</a:t>
            </a:r>
            <a:endParaRPr b="1">
              <a:solidFill>
                <a:schemeClr val="lt1"/>
              </a:solidFill>
            </a:endParaRPr>
          </a:p>
        </p:txBody>
      </p:sp>
      <p:sp>
        <p:nvSpPr>
          <p:cNvPr id="3336" name="Google Shape;3336;p173"/>
          <p:cNvSpPr txBox="1"/>
          <p:nvPr/>
        </p:nvSpPr>
        <p:spPr>
          <a:xfrm>
            <a:off x="139875" y="447738"/>
            <a:ext cx="85767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 sz="1200" u="sng">
                <a:solidFill>
                  <a:schemeClr val="dk2"/>
                </a:solidFill>
              </a:rPr>
              <a:t>研究者 発注依頼済み 決裁者否認 決裁者の商談一覧画面（研究者が発注依頼済み 決裁者が発注承認前）</a:t>
            </a:r>
            <a:endParaRPr sz="1200" u="sng">
              <a:solidFill>
                <a:schemeClr val="dk2"/>
              </a:solidFill>
            </a:endParaRPr>
          </a:p>
          <a:p>
            <a:pPr indent="0" lvl="0" marL="0" rtl="0" algn="l">
              <a:spcBef>
                <a:spcPts val="0"/>
              </a:spcBef>
              <a:spcAft>
                <a:spcPts val="0"/>
              </a:spcAft>
              <a:buNone/>
            </a:pPr>
            <a:r>
              <a:rPr lang="ja" sz="1200">
                <a:solidFill>
                  <a:schemeClr val="dk2"/>
                </a:solidFill>
              </a:rPr>
              <a:t>現状</a:t>
            </a:r>
            <a:endParaRPr sz="1200">
              <a:solidFill>
                <a:schemeClr val="dk2"/>
              </a:solidFill>
            </a:endParaRPr>
          </a:p>
        </p:txBody>
      </p:sp>
      <p:pic>
        <p:nvPicPr>
          <p:cNvPr id="3337" name="Google Shape;3337;p173"/>
          <p:cNvPicPr preferRelativeResize="0"/>
          <p:nvPr/>
        </p:nvPicPr>
        <p:blipFill>
          <a:blip r:embed="rId3">
            <a:alphaModFix/>
          </a:blip>
          <a:stretch>
            <a:fillRect/>
          </a:stretch>
        </p:blipFill>
        <p:spPr>
          <a:xfrm>
            <a:off x="4205100" y="2389525"/>
            <a:ext cx="2164799" cy="1413650"/>
          </a:xfrm>
          <a:prstGeom prst="rect">
            <a:avLst/>
          </a:prstGeom>
          <a:noFill/>
          <a:ln>
            <a:noFill/>
          </a:ln>
          <a:effectLst>
            <a:outerShdw blurRad="57150" rotWithShape="0" algn="bl" dir="5400000" dist="19050">
              <a:srgbClr val="000000">
                <a:alpha val="50000"/>
              </a:srgbClr>
            </a:outerShdw>
          </a:effectLst>
        </p:spPr>
      </p:pic>
      <p:pic>
        <p:nvPicPr>
          <p:cNvPr id="3338" name="Google Shape;3338;p173"/>
          <p:cNvPicPr preferRelativeResize="0"/>
          <p:nvPr/>
        </p:nvPicPr>
        <p:blipFill>
          <a:blip r:embed="rId4">
            <a:alphaModFix/>
          </a:blip>
          <a:stretch>
            <a:fillRect/>
          </a:stretch>
        </p:blipFill>
        <p:spPr>
          <a:xfrm>
            <a:off x="178550" y="2476237"/>
            <a:ext cx="3728227" cy="2126499"/>
          </a:xfrm>
          <a:prstGeom prst="rect">
            <a:avLst/>
          </a:prstGeom>
          <a:noFill/>
          <a:ln>
            <a:noFill/>
          </a:ln>
          <a:effectLst>
            <a:outerShdw blurRad="57150" rotWithShape="0" algn="bl" dir="5400000" dist="19050">
              <a:srgbClr val="000000">
                <a:alpha val="50000"/>
              </a:srgbClr>
            </a:outerShdw>
          </a:effectLst>
        </p:spPr>
      </p:pic>
      <p:pic>
        <p:nvPicPr>
          <p:cNvPr id="3339" name="Google Shape;3339;p173"/>
          <p:cNvPicPr preferRelativeResize="0"/>
          <p:nvPr/>
        </p:nvPicPr>
        <p:blipFill>
          <a:blip r:embed="rId5">
            <a:alphaModFix/>
          </a:blip>
          <a:stretch>
            <a:fillRect/>
          </a:stretch>
        </p:blipFill>
        <p:spPr>
          <a:xfrm>
            <a:off x="178550" y="1136449"/>
            <a:ext cx="3755849" cy="934325"/>
          </a:xfrm>
          <a:prstGeom prst="rect">
            <a:avLst/>
          </a:prstGeom>
          <a:noFill/>
          <a:ln>
            <a:noFill/>
          </a:ln>
          <a:effectLst>
            <a:outerShdw blurRad="57150" rotWithShape="0" algn="bl" dir="5400000" dist="19050">
              <a:srgbClr val="000000">
                <a:alpha val="50000"/>
              </a:srgbClr>
            </a:outerShdw>
          </a:effectLst>
        </p:spPr>
      </p:pic>
      <p:sp>
        <p:nvSpPr>
          <p:cNvPr id="3340" name="Google Shape;3340;p173"/>
          <p:cNvSpPr/>
          <p:nvPr/>
        </p:nvSpPr>
        <p:spPr>
          <a:xfrm>
            <a:off x="401950" y="1696363"/>
            <a:ext cx="992100" cy="3744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341" name="Google Shape;3341;p173"/>
          <p:cNvSpPr/>
          <p:nvPr/>
        </p:nvSpPr>
        <p:spPr>
          <a:xfrm rot="5400000">
            <a:off x="738875" y="2240813"/>
            <a:ext cx="374400" cy="335700"/>
          </a:xfrm>
          <a:prstGeom prst="rightArrow">
            <a:avLst>
              <a:gd fmla="val 50000" name="adj1"/>
              <a:gd fmla="val 50000" name="adj2"/>
            </a:avLst>
          </a:prstGeom>
          <a:solidFill>
            <a:srgbClr val="FF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342" name="Google Shape;3342;p173"/>
          <p:cNvSpPr/>
          <p:nvPr/>
        </p:nvSpPr>
        <p:spPr>
          <a:xfrm>
            <a:off x="730150" y="4228338"/>
            <a:ext cx="335700" cy="3363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3343" name="Google Shape;3343;p173"/>
          <p:cNvCxnSpPr/>
          <p:nvPr/>
        </p:nvCxnSpPr>
        <p:spPr>
          <a:xfrm flipH="1" rot="10800000">
            <a:off x="1065850" y="2664350"/>
            <a:ext cx="3105300" cy="1707600"/>
          </a:xfrm>
          <a:prstGeom prst="straightConnector1">
            <a:avLst/>
          </a:prstGeom>
          <a:noFill/>
          <a:ln cap="flat" cmpd="sng" w="9525">
            <a:solidFill>
              <a:srgbClr val="595959"/>
            </a:solidFill>
            <a:prstDash val="solid"/>
            <a:round/>
            <a:headEnd len="med" w="med" type="none"/>
            <a:tailEnd len="med" w="med" type="triangle"/>
          </a:ln>
        </p:spPr>
      </p:cxnSp>
      <p:sp>
        <p:nvSpPr>
          <p:cNvPr id="3344" name="Google Shape;3344;p173"/>
          <p:cNvSpPr/>
          <p:nvPr/>
        </p:nvSpPr>
        <p:spPr>
          <a:xfrm>
            <a:off x="4580027" y="3533302"/>
            <a:ext cx="1333200" cy="2400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3345" name="Google Shape;3345;p173"/>
          <p:cNvPicPr preferRelativeResize="0"/>
          <p:nvPr/>
        </p:nvPicPr>
        <p:blipFill rotWithShape="1">
          <a:blip r:embed="rId6">
            <a:alphaModFix/>
          </a:blip>
          <a:srcRect b="0" l="6414" r="9182" t="0"/>
          <a:stretch/>
        </p:blipFill>
        <p:spPr>
          <a:xfrm>
            <a:off x="6640600" y="2435087"/>
            <a:ext cx="2235376" cy="1203075"/>
          </a:xfrm>
          <a:prstGeom prst="rect">
            <a:avLst/>
          </a:prstGeom>
          <a:noFill/>
          <a:ln>
            <a:noFill/>
          </a:ln>
          <a:effectLst>
            <a:outerShdw blurRad="57150" rotWithShape="0" algn="bl" dir="5400000" dist="19050">
              <a:srgbClr val="000000">
                <a:alpha val="50000"/>
              </a:srgbClr>
            </a:outerShdw>
          </a:effectLst>
        </p:spPr>
      </p:pic>
      <p:cxnSp>
        <p:nvCxnSpPr>
          <p:cNvPr id="3346" name="Google Shape;3346;p173"/>
          <p:cNvCxnSpPr/>
          <p:nvPr/>
        </p:nvCxnSpPr>
        <p:spPr>
          <a:xfrm flipH="1" rot="10800000">
            <a:off x="5871525" y="2630875"/>
            <a:ext cx="1163700" cy="811500"/>
          </a:xfrm>
          <a:prstGeom prst="straightConnector1">
            <a:avLst/>
          </a:prstGeom>
          <a:noFill/>
          <a:ln cap="flat" cmpd="sng" w="9525">
            <a:solidFill>
              <a:srgbClr val="595959"/>
            </a:solidFill>
            <a:prstDash val="solid"/>
            <a:round/>
            <a:headEnd len="med" w="med" type="none"/>
            <a:tailEnd len="med" w="med" type="triangle"/>
          </a:ln>
        </p:spPr>
      </p:cxnSp>
      <p:sp>
        <p:nvSpPr>
          <p:cNvPr id="3347" name="Google Shape;3347;p173"/>
          <p:cNvSpPr/>
          <p:nvPr/>
        </p:nvSpPr>
        <p:spPr>
          <a:xfrm>
            <a:off x="7262250" y="3194875"/>
            <a:ext cx="992100" cy="2400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348" name="Google Shape;3348;p173"/>
          <p:cNvSpPr txBox="1"/>
          <p:nvPr/>
        </p:nvSpPr>
        <p:spPr>
          <a:xfrm>
            <a:off x="139875" y="1023102"/>
            <a:ext cx="291000" cy="226800"/>
          </a:xfrm>
          <a:prstGeom prst="rect">
            <a:avLst/>
          </a:prstGeom>
          <a:noFill/>
          <a:ln>
            <a:noFill/>
          </a:ln>
        </p:spPr>
        <p:txBody>
          <a:bodyPr anchorCtr="0" anchor="t" bIns="91425" lIns="91425" spcFirstLastPara="1" rIns="91425" wrap="square" tIns="91425">
            <a:noAutofit/>
          </a:bodyPr>
          <a:lstStyle/>
          <a:p>
            <a:pPr indent="0" lvl="0" marL="0" rtl="0" algn="ctr">
              <a:lnSpc>
                <a:spcPct val="10000"/>
              </a:lnSpc>
              <a:spcBef>
                <a:spcPts val="0"/>
              </a:spcBef>
              <a:spcAft>
                <a:spcPts val="0"/>
              </a:spcAft>
              <a:buNone/>
            </a:pPr>
            <a:r>
              <a:rPr lang="ja" sz="1100">
                <a:solidFill>
                  <a:srgbClr val="F37C53"/>
                </a:solidFill>
              </a:rPr>
              <a:t>❶</a:t>
            </a:r>
            <a:endParaRPr sz="1100">
              <a:solidFill>
                <a:srgbClr val="F37C53"/>
              </a:solidFill>
            </a:endParaRPr>
          </a:p>
        </p:txBody>
      </p:sp>
      <p:sp>
        <p:nvSpPr>
          <p:cNvPr id="3349" name="Google Shape;3349;p173"/>
          <p:cNvSpPr txBox="1"/>
          <p:nvPr/>
        </p:nvSpPr>
        <p:spPr>
          <a:xfrm>
            <a:off x="758225" y="1023102"/>
            <a:ext cx="291000" cy="2268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1100">
                <a:solidFill>
                  <a:srgbClr val="F37C53"/>
                </a:solidFill>
              </a:rPr>
              <a:t>❷</a:t>
            </a:r>
            <a:endParaRPr sz="1100">
              <a:solidFill>
                <a:srgbClr val="F37C53"/>
              </a:solidFill>
            </a:endParaRPr>
          </a:p>
        </p:txBody>
      </p:sp>
      <p:sp>
        <p:nvSpPr>
          <p:cNvPr id="3350" name="Google Shape;3350;p173"/>
          <p:cNvSpPr txBox="1"/>
          <p:nvPr/>
        </p:nvSpPr>
        <p:spPr>
          <a:xfrm>
            <a:off x="3482825" y="1023102"/>
            <a:ext cx="291000" cy="2268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1100">
                <a:solidFill>
                  <a:srgbClr val="F37C53"/>
                </a:solidFill>
              </a:rPr>
              <a:t>❼</a:t>
            </a:r>
            <a:endParaRPr sz="1100">
              <a:solidFill>
                <a:srgbClr val="F37C53"/>
              </a:solidFill>
            </a:endParaRPr>
          </a:p>
        </p:txBody>
      </p:sp>
      <p:sp>
        <p:nvSpPr>
          <p:cNvPr id="3351" name="Google Shape;3351;p173"/>
          <p:cNvSpPr txBox="1"/>
          <p:nvPr/>
        </p:nvSpPr>
        <p:spPr>
          <a:xfrm>
            <a:off x="1573700" y="1023102"/>
            <a:ext cx="291000" cy="2268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1100">
                <a:solidFill>
                  <a:srgbClr val="F37C53"/>
                </a:solidFill>
              </a:rPr>
              <a:t>❸</a:t>
            </a:r>
            <a:endParaRPr sz="1100">
              <a:solidFill>
                <a:srgbClr val="F37C53"/>
              </a:solidFill>
            </a:endParaRPr>
          </a:p>
        </p:txBody>
      </p:sp>
      <p:sp>
        <p:nvSpPr>
          <p:cNvPr id="3352" name="Google Shape;3352;p173"/>
          <p:cNvSpPr txBox="1"/>
          <p:nvPr/>
        </p:nvSpPr>
        <p:spPr>
          <a:xfrm>
            <a:off x="2284625" y="1023102"/>
            <a:ext cx="291000" cy="2268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1100">
                <a:solidFill>
                  <a:srgbClr val="F37C53"/>
                </a:solidFill>
              </a:rPr>
              <a:t>❹</a:t>
            </a:r>
            <a:endParaRPr sz="1100">
              <a:solidFill>
                <a:srgbClr val="F37C53"/>
              </a:solidFill>
            </a:endParaRPr>
          </a:p>
        </p:txBody>
      </p:sp>
      <p:sp>
        <p:nvSpPr>
          <p:cNvPr id="3353" name="Google Shape;3353;p173"/>
          <p:cNvSpPr txBox="1"/>
          <p:nvPr/>
        </p:nvSpPr>
        <p:spPr>
          <a:xfrm>
            <a:off x="2724075" y="1023102"/>
            <a:ext cx="291000" cy="2268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1100">
                <a:solidFill>
                  <a:srgbClr val="F37C53"/>
                </a:solidFill>
              </a:rPr>
              <a:t>❺</a:t>
            </a:r>
            <a:endParaRPr sz="1100">
              <a:solidFill>
                <a:srgbClr val="F37C53"/>
              </a:solidFill>
            </a:endParaRPr>
          </a:p>
        </p:txBody>
      </p:sp>
      <p:sp>
        <p:nvSpPr>
          <p:cNvPr id="3354" name="Google Shape;3354;p173"/>
          <p:cNvSpPr txBox="1"/>
          <p:nvPr/>
        </p:nvSpPr>
        <p:spPr>
          <a:xfrm>
            <a:off x="3115663" y="1023102"/>
            <a:ext cx="291000" cy="2268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1100">
                <a:solidFill>
                  <a:srgbClr val="F37C53"/>
                </a:solidFill>
              </a:rPr>
              <a:t>❻</a:t>
            </a:r>
            <a:endParaRPr sz="1100">
              <a:solidFill>
                <a:srgbClr val="F37C53"/>
              </a:solidFill>
            </a:endParaRPr>
          </a:p>
        </p:txBody>
      </p:sp>
      <p:sp>
        <p:nvSpPr>
          <p:cNvPr id="3355" name="Google Shape;3355;p173"/>
          <p:cNvSpPr txBox="1"/>
          <p:nvPr/>
        </p:nvSpPr>
        <p:spPr>
          <a:xfrm>
            <a:off x="3682975" y="1023102"/>
            <a:ext cx="291000" cy="2268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1100">
                <a:solidFill>
                  <a:srgbClr val="F37C53"/>
                </a:solidFill>
              </a:rPr>
              <a:t>❽</a:t>
            </a:r>
            <a:endParaRPr sz="1100">
              <a:solidFill>
                <a:srgbClr val="F37C53"/>
              </a:solidFill>
            </a:endParaRPr>
          </a:p>
        </p:txBody>
      </p:sp>
      <p:sp>
        <p:nvSpPr>
          <p:cNvPr id="3356" name="Google Shape;3356;p173"/>
          <p:cNvSpPr txBox="1"/>
          <p:nvPr/>
        </p:nvSpPr>
        <p:spPr>
          <a:xfrm>
            <a:off x="4205100" y="917363"/>
            <a:ext cx="4400700" cy="1372500"/>
          </a:xfrm>
          <a:prstGeom prst="rect">
            <a:avLst/>
          </a:prstGeom>
          <a:noFill/>
          <a:ln cap="flat" cmpd="sng" w="19050">
            <a:solidFill>
              <a:srgbClr val="4A86E8"/>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ja" sz="1000">
                <a:solidFill>
                  <a:srgbClr val="F37C53"/>
                </a:solidFill>
              </a:rPr>
              <a:t>❶</a:t>
            </a:r>
            <a:r>
              <a:rPr lang="ja" sz="1000">
                <a:solidFill>
                  <a:schemeClr val="dk2"/>
                </a:solidFill>
              </a:rPr>
              <a:t>　</a:t>
            </a:r>
            <a:r>
              <a:rPr lang="ja" sz="1000">
                <a:solidFill>
                  <a:schemeClr val="dk1"/>
                </a:solidFill>
              </a:rPr>
              <a:t>商談ID</a:t>
            </a:r>
            <a:endParaRPr sz="1000">
              <a:solidFill>
                <a:schemeClr val="dk1"/>
              </a:solidFill>
            </a:endParaRPr>
          </a:p>
          <a:p>
            <a:pPr indent="0" lvl="0" marL="0" rtl="0" algn="l">
              <a:spcBef>
                <a:spcPts val="0"/>
              </a:spcBef>
              <a:spcAft>
                <a:spcPts val="0"/>
              </a:spcAft>
              <a:buNone/>
            </a:pPr>
            <a:r>
              <a:rPr lang="ja" sz="1000">
                <a:solidFill>
                  <a:srgbClr val="F37C53"/>
                </a:solidFill>
              </a:rPr>
              <a:t>❷</a:t>
            </a:r>
            <a:r>
              <a:rPr lang="ja" sz="1000">
                <a:solidFill>
                  <a:schemeClr val="dk2"/>
                </a:solidFill>
              </a:rPr>
              <a:t>　</a:t>
            </a:r>
            <a:r>
              <a:rPr lang="ja" sz="1000">
                <a:solidFill>
                  <a:schemeClr val="dk1"/>
                </a:solidFill>
              </a:rPr>
              <a:t>案件名</a:t>
            </a:r>
            <a:endParaRPr sz="1000">
              <a:solidFill>
                <a:schemeClr val="dk1"/>
              </a:solidFill>
            </a:endParaRPr>
          </a:p>
          <a:p>
            <a:pPr indent="0" lvl="0" marL="0" rtl="0" algn="l">
              <a:spcBef>
                <a:spcPts val="0"/>
              </a:spcBef>
              <a:spcAft>
                <a:spcPts val="0"/>
              </a:spcAft>
              <a:buNone/>
            </a:pPr>
            <a:r>
              <a:rPr lang="ja" sz="1000">
                <a:solidFill>
                  <a:srgbClr val="F37C53"/>
                </a:solidFill>
              </a:rPr>
              <a:t>❸　</a:t>
            </a:r>
            <a:r>
              <a:rPr lang="ja" sz="1000">
                <a:solidFill>
                  <a:schemeClr val="dk1"/>
                </a:solidFill>
              </a:rPr>
              <a:t>研究者</a:t>
            </a:r>
            <a:endParaRPr sz="1000">
              <a:solidFill>
                <a:schemeClr val="dk1"/>
              </a:solidFill>
            </a:endParaRPr>
          </a:p>
          <a:p>
            <a:pPr indent="0" lvl="0" marL="0" rtl="0" algn="l">
              <a:spcBef>
                <a:spcPts val="0"/>
              </a:spcBef>
              <a:spcAft>
                <a:spcPts val="0"/>
              </a:spcAft>
              <a:buNone/>
            </a:pPr>
            <a:r>
              <a:rPr lang="ja" sz="1000">
                <a:solidFill>
                  <a:srgbClr val="F37C53"/>
                </a:solidFill>
              </a:rPr>
              <a:t>❹　</a:t>
            </a:r>
            <a:r>
              <a:rPr lang="ja" sz="1000">
                <a:solidFill>
                  <a:schemeClr val="dk1"/>
                </a:solidFill>
              </a:rPr>
              <a:t>サプライヤー名</a:t>
            </a:r>
            <a:endParaRPr sz="1000">
              <a:solidFill>
                <a:schemeClr val="dk1"/>
              </a:solidFill>
            </a:endParaRPr>
          </a:p>
          <a:p>
            <a:pPr indent="0" lvl="0" marL="0" rtl="0" algn="l">
              <a:spcBef>
                <a:spcPts val="0"/>
              </a:spcBef>
              <a:spcAft>
                <a:spcPts val="0"/>
              </a:spcAft>
              <a:buNone/>
            </a:pPr>
            <a:r>
              <a:rPr lang="ja" sz="1000">
                <a:solidFill>
                  <a:srgbClr val="F37C53"/>
                </a:solidFill>
              </a:rPr>
              <a:t>❺　</a:t>
            </a:r>
            <a:r>
              <a:rPr lang="ja" sz="1000">
                <a:solidFill>
                  <a:schemeClr val="dk1"/>
                </a:solidFill>
              </a:rPr>
              <a:t>ステータス</a:t>
            </a:r>
            <a:endParaRPr sz="1000">
              <a:solidFill>
                <a:schemeClr val="dk1"/>
              </a:solidFill>
            </a:endParaRPr>
          </a:p>
          <a:p>
            <a:pPr indent="0" lvl="0" marL="0" rtl="0" algn="l">
              <a:spcBef>
                <a:spcPts val="0"/>
              </a:spcBef>
              <a:spcAft>
                <a:spcPts val="0"/>
              </a:spcAft>
              <a:buNone/>
            </a:pPr>
            <a:r>
              <a:rPr lang="ja" sz="1000">
                <a:solidFill>
                  <a:srgbClr val="F37C53"/>
                </a:solidFill>
              </a:rPr>
              <a:t>❻　</a:t>
            </a:r>
            <a:r>
              <a:rPr lang="ja" sz="1000">
                <a:solidFill>
                  <a:schemeClr val="dk1"/>
                </a:solidFill>
              </a:rPr>
              <a:t>見積り書</a:t>
            </a:r>
            <a:endParaRPr sz="1000">
              <a:solidFill>
                <a:schemeClr val="dk1"/>
              </a:solidFill>
            </a:endParaRPr>
          </a:p>
          <a:p>
            <a:pPr indent="0" lvl="0" marL="0" rtl="0" algn="l">
              <a:spcBef>
                <a:spcPts val="0"/>
              </a:spcBef>
              <a:spcAft>
                <a:spcPts val="0"/>
              </a:spcAft>
              <a:buNone/>
            </a:pPr>
            <a:r>
              <a:rPr lang="ja" sz="1000">
                <a:solidFill>
                  <a:srgbClr val="F37C53"/>
                </a:solidFill>
              </a:rPr>
              <a:t>❼　</a:t>
            </a:r>
            <a:r>
              <a:rPr lang="ja" sz="1000">
                <a:solidFill>
                  <a:schemeClr val="dk1"/>
                </a:solidFill>
              </a:rPr>
              <a:t>発注書</a:t>
            </a:r>
            <a:endParaRPr sz="1000">
              <a:solidFill>
                <a:schemeClr val="dk1"/>
              </a:solidFill>
            </a:endParaRPr>
          </a:p>
          <a:p>
            <a:pPr indent="0" lvl="0" marL="0" rtl="0" algn="l">
              <a:spcBef>
                <a:spcPts val="0"/>
              </a:spcBef>
              <a:spcAft>
                <a:spcPts val="0"/>
              </a:spcAft>
              <a:buNone/>
            </a:pPr>
            <a:r>
              <a:rPr lang="ja" sz="1000">
                <a:solidFill>
                  <a:srgbClr val="F37C53"/>
                </a:solidFill>
              </a:rPr>
              <a:t>❽　</a:t>
            </a:r>
            <a:r>
              <a:rPr lang="ja" sz="1000">
                <a:solidFill>
                  <a:schemeClr val="dk1"/>
                </a:solidFill>
              </a:rPr>
              <a:t>納品書</a:t>
            </a:r>
            <a:endParaRPr sz="1000">
              <a:solidFill>
                <a:srgbClr val="F37C53"/>
              </a:solidFill>
            </a:endParaRPr>
          </a:p>
        </p:txBody>
      </p:sp>
      <p:pic>
        <p:nvPicPr>
          <p:cNvPr id="3357" name="Google Shape;3357;p173"/>
          <p:cNvPicPr preferRelativeResize="0"/>
          <p:nvPr/>
        </p:nvPicPr>
        <p:blipFill>
          <a:blip r:embed="rId7">
            <a:alphaModFix/>
          </a:blip>
          <a:stretch>
            <a:fillRect/>
          </a:stretch>
        </p:blipFill>
        <p:spPr>
          <a:xfrm>
            <a:off x="6416404" y="3778988"/>
            <a:ext cx="1919496" cy="689050"/>
          </a:xfrm>
          <a:prstGeom prst="rect">
            <a:avLst/>
          </a:prstGeom>
          <a:noFill/>
          <a:ln>
            <a:noFill/>
          </a:ln>
          <a:effectLst>
            <a:outerShdw blurRad="57150" rotWithShape="0" algn="bl" dir="5400000" dist="19050">
              <a:srgbClr val="000000">
                <a:alpha val="50000"/>
              </a:srgbClr>
            </a:outerShdw>
          </a:effectLst>
        </p:spPr>
      </p:pic>
      <p:cxnSp>
        <p:nvCxnSpPr>
          <p:cNvPr id="3358" name="Google Shape;3358;p173"/>
          <p:cNvCxnSpPr>
            <a:endCxn id="3357" idx="0"/>
          </p:cNvCxnSpPr>
          <p:nvPr/>
        </p:nvCxnSpPr>
        <p:spPr>
          <a:xfrm flipH="1">
            <a:off x="7376152" y="3457688"/>
            <a:ext cx="71100" cy="321300"/>
          </a:xfrm>
          <a:prstGeom prst="straightConnector1">
            <a:avLst/>
          </a:prstGeom>
          <a:noFill/>
          <a:ln cap="flat" cmpd="sng" w="9525">
            <a:solidFill>
              <a:srgbClr val="595959"/>
            </a:solidFill>
            <a:prstDash val="solid"/>
            <a:round/>
            <a:headEnd len="med" w="med" type="none"/>
            <a:tailEnd len="med" w="med" type="triangle"/>
          </a:ln>
        </p:spPr>
      </p:cxnSp>
    </p:spTree>
  </p:cSld>
  <p:clrMapOvr>
    <a:masterClrMapping/>
  </p:clrMapOvr>
</p:sld>
</file>

<file path=ppt/slides/slide1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2" name="Shape 3362"/>
        <p:cNvGrpSpPr/>
        <p:nvPr/>
      </p:nvGrpSpPr>
      <p:grpSpPr>
        <a:xfrm>
          <a:off x="0" y="0"/>
          <a:ext cx="0" cy="0"/>
          <a:chOff x="0" y="0"/>
          <a:chExt cx="0" cy="0"/>
        </a:xfrm>
      </p:grpSpPr>
      <p:pic>
        <p:nvPicPr>
          <p:cNvPr id="3363" name="Google Shape;3363;p174"/>
          <p:cNvPicPr preferRelativeResize="0"/>
          <p:nvPr/>
        </p:nvPicPr>
        <p:blipFill>
          <a:blip r:embed="rId3">
            <a:alphaModFix/>
          </a:blip>
          <a:stretch>
            <a:fillRect/>
          </a:stretch>
        </p:blipFill>
        <p:spPr>
          <a:xfrm>
            <a:off x="6416404" y="3778988"/>
            <a:ext cx="1919496" cy="689050"/>
          </a:xfrm>
          <a:prstGeom prst="rect">
            <a:avLst/>
          </a:prstGeom>
          <a:noFill/>
          <a:ln>
            <a:noFill/>
          </a:ln>
          <a:effectLst>
            <a:outerShdw blurRad="57150" rotWithShape="0" algn="bl" dir="5400000" dist="19050">
              <a:srgbClr val="000000">
                <a:alpha val="50000"/>
              </a:srgbClr>
            </a:outerShdw>
          </a:effectLst>
        </p:spPr>
      </p:pic>
      <p:pic>
        <p:nvPicPr>
          <p:cNvPr id="3364" name="Google Shape;3364;p174"/>
          <p:cNvPicPr preferRelativeResize="0"/>
          <p:nvPr/>
        </p:nvPicPr>
        <p:blipFill>
          <a:blip r:embed="rId4">
            <a:alphaModFix/>
          </a:blip>
          <a:stretch>
            <a:fillRect/>
          </a:stretch>
        </p:blipFill>
        <p:spPr>
          <a:xfrm>
            <a:off x="4205100" y="2389525"/>
            <a:ext cx="2164799" cy="1413650"/>
          </a:xfrm>
          <a:prstGeom prst="rect">
            <a:avLst/>
          </a:prstGeom>
          <a:noFill/>
          <a:ln>
            <a:noFill/>
          </a:ln>
          <a:effectLst>
            <a:outerShdw blurRad="57150" rotWithShape="0" algn="bl" dir="5400000" dist="19050">
              <a:srgbClr val="000000">
                <a:alpha val="50000"/>
              </a:srgbClr>
            </a:outerShdw>
          </a:effectLst>
        </p:spPr>
      </p:pic>
      <p:sp>
        <p:nvSpPr>
          <p:cNvPr id="3365" name="Google Shape;3365;p174"/>
          <p:cNvSpPr txBox="1"/>
          <p:nvPr/>
        </p:nvSpPr>
        <p:spPr>
          <a:xfrm>
            <a:off x="8403350" y="4767275"/>
            <a:ext cx="620100" cy="273900"/>
          </a:xfrm>
          <a:prstGeom prst="rect">
            <a:avLst/>
          </a:prstGeom>
          <a:noFill/>
          <a:ln>
            <a:noFill/>
          </a:ln>
        </p:spPr>
        <p:txBody>
          <a:bodyPr anchorCtr="0" anchor="ctr" bIns="34275" lIns="68575" spcFirstLastPara="1" rIns="68575" wrap="square" tIns="34275">
            <a:noAutofit/>
          </a:bodyPr>
          <a:lstStyle/>
          <a:p>
            <a:pPr indent="0" lvl="0" marL="0" marR="0" rtl="0" algn="r">
              <a:spcBef>
                <a:spcPts val="0"/>
              </a:spcBef>
              <a:spcAft>
                <a:spcPts val="0"/>
              </a:spcAft>
              <a:buNone/>
            </a:pPr>
            <a:fld id="{00000000-1234-1234-1234-123412341234}" type="slidenum">
              <a:rPr lang="ja" sz="900">
                <a:solidFill>
                  <a:srgbClr val="888888"/>
                </a:solidFill>
                <a:latin typeface="Arial"/>
                <a:ea typeface="Arial"/>
                <a:cs typeface="Arial"/>
                <a:sym typeface="Arial"/>
              </a:rPr>
              <a:t>‹#›</a:t>
            </a:fld>
            <a:endParaRPr sz="900">
              <a:solidFill>
                <a:srgbClr val="888888"/>
              </a:solidFill>
              <a:latin typeface="Arial"/>
              <a:ea typeface="Arial"/>
              <a:cs typeface="Arial"/>
              <a:sym typeface="Arial"/>
            </a:endParaRPr>
          </a:p>
        </p:txBody>
      </p:sp>
      <p:sp>
        <p:nvSpPr>
          <p:cNvPr id="3366" name="Google Shape;3366;p174"/>
          <p:cNvSpPr/>
          <p:nvPr/>
        </p:nvSpPr>
        <p:spPr>
          <a:xfrm>
            <a:off x="0" y="0"/>
            <a:ext cx="9144000" cy="435600"/>
          </a:xfrm>
          <a:prstGeom prst="rect">
            <a:avLst/>
          </a:prstGeom>
          <a:gradFill>
            <a:gsLst>
              <a:gs pos="0">
                <a:srgbClr val="424242"/>
              </a:gs>
              <a:gs pos="100000">
                <a:srgbClr val="010101"/>
              </a:gs>
            </a:gsLst>
            <a:lin ang="540001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367" name="Google Shape;3367;p174"/>
          <p:cNvSpPr txBox="1"/>
          <p:nvPr/>
        </p:nvSpPr>
        <p:spPr>
          <a:xfrm>
            <a:off x="139875" y="80850"/>
            <a:ext cx="7724400" cy="273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dk1"/>
              </a:buClr>
              <a:buFont typeface="Arial"/>
              <a:buNone/>
            </a:pPr>
            <a:r>
              <a:rPr b="1" lang="ja">
                <a:solidFill>
                  <a:schemeClr val="lt1"/>
                </a:solidFill>
              </a:rPr>
              <a:t>研究者（決裁者アカウント）が研究者の発注を否認1.1 Front1</a:t>
            </a:r>
            <a:endParaRPr b="1">
              <a:solidFill>
                <a:schemeClr val="lt1"/>
              </a:solidFill>
            </a:endParaRPr>
          </a:p>
        </p:txBody>
      </p:sp>
      <p:pic>
        <p:nvPicPr>
          <p:cNvPr id="3368" name="Google Shape;3368;p174"/>
          <p:cNvPicPr preferRelativeResize="0"/>
          <p:nvPr/>
        </p:nvPicPr>
        <p:blipFill>
          <a:blip r:embed="rId5">
            <a:alphaModFix/>
          </a:blip>
          <a:stretch>
            <a:fillRect/>
          </a:stretch>
        </p:blipFill>
        <p:spPr>
          <a:xfrm>
            <a:off x="178550" y="2476237"/>
            <a:ext cx="3728227" cy="2126499"/>
          </a:xfrm>
          <a:prstGeom prst="rect">
            <a:avLst/>
          </a:prstGeom>
          <a:noFill/>
          <a:ln>
            <a:noFill/>
          </a:ln>
          <a:effectLst>
            <a:outerShdw blurRad="57150" rotWithShape="0" algn="bl" dir="5400000" dist="19050">
              <a:srgbClr val="000000">
                <a:alpha val="50000"/>
              </a:srgbClr>
            </a:outerShdw>
          </a:effectLst>
        </p:spPr>
      </p:pic>
      <p:sp>
        <p:nvSpPr>
          <p:cNvPr id="3369" name="Google Shape;3369;p174"/>
          <p:cNvSpPr txBox="1"/>
          <p:nvPr/>
        </p:nvSpPr>
        <p:spPr>
          <a:xfrm>
            <a:off x="139875" y="447738"/>
            <a:ext cx="85767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 sz="1200" u="sng">
                <a:solidFill>
                  <a:schemeClr val="dk2"/>
                </a:solidFill>
              </a:rPr>
              <a:t>研究者 発注依頼済み 決裁者否認 決裁者の商談一覧画面（研究者が発注依頼済み 決裁者が発注承認前）</a:t>
            </a:r>
            <a:endParaRPr sz="1200" u="sng">
              <a:solidFill>
                <a:schemeClr val="dk2"/>
              </a:solidFill>
            </a:endParaRPr>
          </a:p>
          <a:p>
            <a:pPr indent="0" lvl="0" marL="0" rtl="0" algn="l">
              <a:spcBef>
                <a:spcPts val="0"/>
              </a:spcBef>
              <a:spcAft>
                <a:spcPts val="0"/>
              </a:spcAft>
              <a:buClr>
                <a:schemeClr val="dk1"/>
              </a:buClr>
              <a:buSzPts val="1100"/>
              <a:buFont typeface="Arial"/>
              <a:buNone/>
            </a:pPr>
            <a:r>
              <a:rPr lang="ja" sz="1200">
                <a:solidFill>
                  <a:srgbClr val="FF0000"/>
                </a:solidFill>
              </a:rPr>
              <a:t>修正案❶</a:t>
            </a:r>
            <a:endParaRPr sz="1200">
              <a:solidFill>
                <a:schemeClr val="dk2"/>
              </a:solidFill>
            </a:endParaRPr>
          </a:p>
        </p:txBody>
      </p:sp>
      <p:pic>
        <p:nvPicPr>
          <p:cNvPr id="3370" name="Google Shape;3370;p174"/>
          <p:cNvPicPr preferRelativeResize="0"/>
          <p:nvPr/>
        </p:nvPicPr>
        <p:blipFill>
          <a:blip r:embed="rId6">
            <a:alphaModFix/>
          </a:blip>
          <a:stretch>
            <a:fillRect/>
          </a:stretch>
        </p:blipFill>
        <p:spPr>
          <a:xfrm>
            <a:off x="178550" y="1136449"/>
            <a:ext cx="3755849" cy="934325"/>
          </a:xfrm>
          <a:prstGeom prst="rect">
            <a:avLst/>
          </a:prstGeom>
          <a:noFill/>
          <a:ln>
            <a:noFill/>
          </a:ln>
          <a:effectLst>
            <a:outerShdw blurRad="57150" rotWithShape="0" algn="bl" dir="5400000" dist="19050">
              <a:srgbClr val="000000">
                <a:alpha val="50000"/>
              </a:srgbClr>
            </a:outerShdw>
          </a:effectLst>
        </p:spPr>
      </p:pic>
      <p:sp>
        <p:nvSpPr>
          <p:cNvPr id="3371" name="Google Shape;3371;p174"/>
          <p:cNvSpPr/>
          <p:nvPr/>
        </p:nvSpPr>
        <p:spPr>
          <a:xfrm>
            <a:off x="401950" y="1696363"/>
            <a:ext cx="992100" cy="3744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372" name="Google Shape;3372;p174"/>
          <p:cNvSpPr/>
          <p:nvPr/>
        </p:nvSpPr>
        <p:spPr>
          <a:xfrm rot="5400000">
            <a:off x="738875" y="2240813"/>
            <a:ext cx="374400" cy="335700"/>
          </a:xfrm>
          <a:prstGeom prst="rightArrow">
            <a:avLst>
              <a:gd fmla="val 50000" name="adj1"/>
              <a:gd fmla="val 50000" name="adj2"/>
            </a:avLst>
          </a:prstGeom>
          <a:solidFill>
            <a:srgbClr val="FF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373" name="Google Shape;3373;p174"/>
          <p:cNvSpPr/>
          <p:nvPr/>
        </p:nvSpPr>
        <p:spPr>
          <a:xfrm>
            <a:off x="730150" y="4228338"/>
            <a:ext cx="335700" cy="3363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3374" name="Google Shape;3374;p174"/>
          <p:cNvCxnSpPr/>
          <p:nvPr/>
        </p:nvCxnSpPr>
        <p:spPr>
          <a:xfrm flipH="1" rot="10800000">
            <a:off x="1065850" y="2664350"/>
            <a:ext cx="3105300" cy="1707600"/>
          </a:xfrm>
          <a:prstGeom prst="straightConnector1">
            <a:avLst/>
          </a:prstGeom>
          <a:noFill/>
          <a:ln cap="flat" cmpd="sng" w="9525">
            <a:solidFill>
              <a:srgbClr val="595959"/>
            </a:solidFill>
            <a:prstDash val="solid"/>
            <a:round/>
            <a:headEnd len="med" w="med" type="none"/>
            <a:tailEnd len="med" w="med" type="triangle"/>
          </a:ln>
        </p:spPr>
      </p:cxnSp>
      <p:sp>
        <p:nvSpPr>
          <p:cNvPr id="3375" name="Google Shape;3375;p174"/>
          <p:cNvSpPr/>
          <p:nvPr/>
        </p:nvSpPr>
        <p:spPr>
          <a:xfrm>
            <a:off x="4580027" y="3533302"/>
            <a:ext cx="1333200" cy="2400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3376" name="Google Shape;3376;p174"/>
          <p:cNvPicPr preferRelativeResize="0"/>
          <p:nvPr/>
        </p:nvPicPr>
        <p:blipFill rotWithShape="1">
          <a:blip r:embed="rId7">
            <a:alphaModFix/>
          </a:blip>
          <a:srcRect b="0" l="6414" r="9182" t="0"/>
          <a:stretch/>
        </p:blipFill>
        <p:spPr>
          <a:xfrm>
            <a:off x="6640600" y="2435087"/>
            <a:ext cx="2235376" cy="1203075"/>
          </a:xfrm>
          <a:prstGeom prst="rect">
            <a:avLst/>
          </a:prstGeom>
          <a:noFill/>
          <a:ln>
            <a:noFill/>
          </a:ln>
          <a:effectLst>
            <a:outerShdw blurRad="57150" rotWithShape="0" algn="bl" dir="5400000" dist="19050">
              <a:srgbClr val="000000">
                <a:alpha val="50000"/>
              </a:srgbClr>
            </a:outerShdw>
          </a:effectLst>
        </p:spPr>
      </p:pic>
      <p:cxnSp>
        <p:nvCxnSpPr>
          <p:cNvPr id="3377" name="Google Shape;3377;p174"/>
          <p:cNvCxnSpPr/>
          <p:nvPr/>
        </p:nvCxnSpPr>
        <p:spPr>
          <a:xfrm flipH="1" rot="10800000">
            <a:off x="5871525" y="2630875"/>
            <a:ext cx="1163700" cy="811500"/>
          </a:xfrm>
          <a:prstGeom prst="straightConnector1">
            <a:avLst/>
          </a:prstGeom>
          <a:noFill/>
          <a:ln cap="flat" cmpd="sng" w="9525">
            <a:solidFill>
              <a:srgbClr val="595959"/>
            </a:solidFill>
            <a:prstDash val="solid"/>
            <a:round/>
            <a:headEnd len="med" w="med" type="none"/>
            <a:tailEnd len="med" w="med" type="triangle"/>
          </a:ln>
        </p:spPr>
      </p:cxnSp>
      <p:cxnSp>
        <p:nvCxnSpPr>
          <p:cNvPr id="3378" name="Google Shape;3378;p174"/>
          <p:cNvCxnSpPr>
            <a:endCxn id="3363" idx="0"/>
          </p:cNvCxnSpPr>
          <p:nvPr/>
        </p:nvCxnSpPr>
        <p:spPr>
          <a:xfrm flipH="1">
            <a:off x="7376152" y="3457688"/>
            <a:ext cx="71100" cy="321300"/>
          </a:xfrm>
          <a:prstGeom prst="straightConnector1">
            <a:avLst/>
          </a:prstGeom>
          <a:noFill/>
          <a:ln cap="flat" cmpd="sng" w="9525">
            <a:solidFill>
              <a:srgbClr val="595959"/>
            </a:solidFill>
            <a:prstDash val="solid"/>
            <a:round/>
            <a:headEnd len="med" w="med" type="none"/>
            <a:tailEnd len="med" w="med" type="triangle"/>
          </a:ln>
        </p:spPr>
      </p:cxnSp>
      <p:sp>
        <p:nvSpPr>
          <p:cNvPr id="3379" name="Google Shape;3379;p174"/>
          <p:cNvSpPr/>
          <p:nvPr/>
        </p:nvSpPr>
        <p:spPr>
          <a:xfrm>
            <a:off x="7262250" y="3194875"/>
            <a:ext cx="992100" cy="2400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380" name="Google Shape;3380;p174"/>
          <p:cNvSpPr txBox="1"/>
          <p:nvPr/>
        </p:nvSpPr>
        <p:spPr>
          <a:xfrm>
            <a:off x="4205100" y="4564650"/>
            <a:ext cx="44007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 sz="1000"/>
              <a:t>モーダルのデザインについて背景がないのでグレーのバックグラウンドありに統一</a:t>
            </a:r>
            <a:endParaRPr sz="1000">
              <a:solidFill>
                <a:srgbClr val="000000"/>
              </a:solidFill>
            </a:endParaRPr>
          </a:p>
        </p:txBody>
      </p:sp>
      <p:sp>
        <p:nvSpPr>
          <p:cNvPr id="3381" name="Google Shape;3381;p174"/>
          <p:cNvSpPr txBox="1"/>
          <p:nvPr/>
        </p:nvSpPr>
        <p:spPr>
          <a:xfrm>
            <a:off x="139875" y="1023102"/>
            <a:ext cx="291000" cy="226800"/>
          </a:xfrm>
          <a:prstGeom prst="rect">
            <a:avLst/>
          </a:prstGeom>
          <a:noFill/>
          <a:ln>
            <a:noFill/>
          </a:ln>
        </p:spPr>
        <p:txBody>
          <a:bodyPr anchorCtr="0" anchor="t" bIns="91425" lIns="91425" spcFirstLastPara="1" rIns="91425" wrap="square" tIns="91425">
            <a:noAutofit/>
          </a:bodyPr>
          <a:lstStyle/>
          <a:p>
            <a:pPr indent="0" lvl="0" marL="0" rtl="0" algn="ctr">
              <a:lnSpc>
                <a:spcPct val="10000"/>
              </a:lnSpc>
              <a:spcBef>
                <a:spcPts val="0"/>
              </a:spcBef>
              <a:spcAft>
                <a:spcPts val="0"/>
              </a:spcAft>
              <a:buNone/>
            </a:pPr>
            <a:r>
              <a:rPr lang="ja" sz="1100">
                <a:solidFill>
                  <a:srgbClr val="F37C53"/>
                </a:solidFill>
              </a:rPr>
              <a:t>❶</a:t>
            </a:r>
            <a:endParaRPr sz="1100">
              <a:solidFill>
                <a:srgbClr val="F37C53"/>
              </a:solidFill>
            </a:endParaRPr>
          </a:p>
        </p:txBody>
      </p:sp>
      <p:sp>
        <p:nvSpPr>
          <p:cNvPr id="3382" name="Google Shape;3382;p174"/>
          <p:cNvSpPr txBox="1"/>
          <p:nvPr/>
        </p:nvSpPr>
        <p:spPr>
          <a:xfrm>
            <a:off x="758225" y="1023102"/>
            <a:ext cx="291000" cy="2268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1100">
                <a:solidFill>
                  <a:srgbClr val="F37C53"/>
                </a:solidFill>
              </a:rPr>
              <a:t>❷</a:t>
            </a:r>
            <a:endParaRPr sz="1100">
              <a:solidFill>
                <a:srgbClr val="F37C53"/>
              </a:solidFill>
            </a:endParaRPr>
          </a:p>
        </p:txBody>
      </p:sp>
      <p:sp>
        <p:nvSpPr>
          <p:cNvPr id="3383" name="Google Shape;3383;p174"/>
          <p:cNvSpPr txBox="1"/>
          <p:nvPr/>
        </p:nvSpPr>
        <p:spPr>
          <a:xfrm>
            <a:off x="3482825" y="1023102"/>
            <a:ext cx="291000" cy="2268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1100">
                <a:solidFill>
                  <a:srgbClr val="F37C53"/>
                </a:solidFill>
              </a:rPr>
              <a:t>❼</a:t>
            </a:r>
            <a:endParaRPr sz="1100">
              <a:solidFill>
                <a:srgbClr val="F37C53"/>
              </a:solidFill>
            </a:endParaRPr>
          </a:p>
        </p:txBody>
      </p:sp>
      <p:sp>
        <p:nvSpPr>
          <p:cNvPr id="3384" name="Google Shape;3384;p174"/>
          <p:cNvSpPr txBox="1"/>
          <p:nvPr/>
        </p:nvSpPr>
        <p:spPr>
          <a:xfrm>
            <a:off x="1573700" y="1023102"/>
            <a:ext cx="291000" cy="2268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1100">
                <a:solidFill>
                  <a:srgbClr val="F37C53"/>
                </a:solidFill>
              </a:rPr>
              <a:t>❸</a:t>
            </a:r>
            <a:endParaRPr sz="1100">
              <a:solidFill>
                <a:srgbClr val="F37C53"/>
              </a:solidFill>
            </a:endParaRPr>
          </a:p>
        </p:txBody>
      </p:sp>
      <p:sp>
        <p:nvSpPr>
          <p:cNvPr id="3385" name="Google Shape;3385;p174"/>
          <p:cNvSpPr txBox="1"/>
          <p:nvPr/>
        </p:nvSpPr>
        <p:spPr>
          <a:xfrm>
            <a:off x="2284625" y="1023102"/>
            <a:ext cx="291000" cy="2268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1100">
                <a:solidFill>
                  <a:srgbClr val="F37C53"/>
                </a:solidFill>
              </a:rPr>
              <a:t>❹</a:t>
            </a:r>
            <a:endParaRPr sz="1100">
              <a:solidFill>
                <a:srgbClr val="F37C53"/>
              </a:solidFill>
            </a:endParaRPr>
          </a:p>
        </p:txBody>
      </p:sp>
      <p:sp>
        <p:nvSpPr>
          <p:cNvPr id="3386" name="Google Shape;3386;p174"/>
          <p:cNvSpPr txBox="1"/>
          <p:nvPr/>
        </p:nvSpPr>
        <p:spPr>
          <a:xfrm>
            <a:off x="2724075" y="1023102"/>
            <a:ext cx="291000" cy="2268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1100">
                <a:solidFill>
                  <a:srgbClr val="F37C53"/>
                </a:solidFill>
              </a:rPr>
              <a:t>❺</a:t>
            </a:r>
            <a:endParaRPr sz="1100">
              <a:solidFill>
                <a:srgbClr val="F37C53"/>
              </a:solidFill>
            </a:endParaRPr>
          </a:p>
        </p:txBody>
      </p:sp>
      <p:sp>
        <p:nvSpPr>
          <p:cNvPr id="3387" name="Google Shape;3387;p174"/>
          <p:cNvSpPr txBox="1"/>
          <p:nvPr/>
        </p:nvSpPr>
        <p:spPr>
          <a:xfrm>
            <a:off x="3115663" y="1023102"/>
            <a:ext cx="291000" cy="2268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1100">
                <a:solidFill>
                  <a:srgbClr val="F37C53"/>
                </a:solidFill>
              </a:rPr>
              <a:t>❻</a:t>
            </a:r>
            <a:endParaRPr sz="1100">
              <a:solidFill>
                <a:srgbClr val="F37C53"/>
              </a:solidFill>
            </a:endParaRPr>
          </a:p>
        </p:txBody>
      </p:sp>
      <p:sp>
        <p:nvSpPr>
          <p:cNvPr id="3388" name="Google Shape;3388;p174"/>
          <p:cNvSpPr txBox="1"/>
          <p:nvPr/>
        </p:nvSpPr>
        <p:spPr>
          <a:xfrm>
            <a:off x="3682975" y="1023102"/>
            <a:ext cx="291000" cy="2268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1100">
                <a:solidFill>
                  <a:srgbClr val="F37C53"/>
                </a:solidFill>
              </a:rPr>
              <a:t>❽</a:t>
            </a:r>
            <a:endParaRPr sz="1100">
              <a:solidFill>
                <a:srgbClr val="F37C53"/>
              </a:solidFill>
            </a:endParaRPr>
          </a:p>
        </p:txBody>
      </p:sp>
      <p:sp>
        <p:nvSpPr>
          <p:cNvPr id="3389" name="Google Shape;3389;p174"/>
          <p:cNvSpPr txBox="1"/>
          <p:nvPr/>
        </p:nvSpPr>
        <p:spPr>
          <a:xfrm>
            <a:off x="4205100" y="917363"/>
            <a:ext cx="4400700" cy="1372500"/>
          </a:xfrm>
          <a:prstGeom prst="rect">
            <a:avLst/>
          </a:prstGeom>
          <a:noFill/>
          <a:ln cap="flat" cmpd="sng" w="19050">
            <a:solidFill>
              <a:srgbClr val="4A86E8"/>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ja" sz="1000">
                <a:solidFill>
                  <a:srgbClr val="F37C53"/>
                </a:solidFill>
              </a:rPr>
              <a:t>❶</a:t>
            </a:r>
            <a:r>
              <a:rPr lang="ja" sz="1000">
                <a:solidFill>
                  <a:schemeClr val="dk2"/>
                </a:solidFill>
              </a:rPr>
              <a:t>　</a:t>
            </a:r>
            <a:r>
              <a:rPr lang="ja" sz="1000">
                <a:solidFill>
                  <a:schemeClr val="dk1"/>
                </a:solidFill>
              </a:rPr>
              <a:t>商談ID</a:t>
            </a:r>
            <a:endParaRPr sz="1000">
              <a:solidFill>
                <a:schemeClr val="dk1"/>
              </a:solidFill>
            </a:endParaRPr>
          </a:p>
          <a:p>
            <a:pPr indent="0" lvl="0" marL="0" rtl="0" algn="l">
              <a:spcBef>
                <a:spcPts val="0"/>
              </a:spcBef>
              <a:spcAft>
                <a:spcPts val="0"/>
              </a:spcAft>
              <a:buNone/>
            </a:pPr>
            <a:r>
              <a:rPr lang="ja" sz="1000">
                <a:solidFill>
                  <a:srgbClr val="F37C53"/>
                </a:solidFill>
              </a:rPr>
              <a:t>❷</a:t>
            </a:r>
            <a:r>
              <a:rPr lang="ja" sz="1000">
                <a:solidFill>
                  <a:schemeClr val="dk2"/>
                </a:solidFill>
              </a:rPr>
              <a:t>　</a:t>
            </a:r>
            <a:r>
              <a:rPr lang="ja" sz="1000">
                <a:solidFill>
                  <a:schemeClr val="dk1"/>
                </a:solidFill>
              </a:rPr>
              <a:t>案件名</a:t>
            </a:r>
            <a:endParaRPr sz="1000">
              <a:solidFill>
                <a:schemeClr val="dk1"/>
              </a:solidFill>
            </a:endParaRPr>
          </a:p>
          <a:p>
            <a:pPr indent="0" lvl="0" marL="0" rtl="0" algn="l">
              <a:spcBef>
                <a:spcPts val="0"/>
              </a:spcBef>
              <a:spcAft>
                <a:spcPts val="0"/>
              </a:spcAft>
              <a:buNone/>
            </a:pPr>
            <a:r>
              <a:rPr lang="ja" sz="1000">
                <a:solidFill>
                  <a:srgbClr val="F37C53"/>
                </a:solidFill>
              </a:rPr>
              <a:t>❸　</a:t>
            </a:r>
            <a:r>
              <a:rPr lang="ja" sz="1000">
                <a:solidFill>
                  <a:schemeClr val="dk1"/>
                </a:solidFill>
              </a:rPr>
              <a:t>研究者</a:t>
            </a:r>
            <a:endParaRPr sz="1000">
              <a:solidFill>
                <a:schemeClr val="dk1"/>
              </a:solidFill>
            </a:endParaRPr>
          </a:p>
          <a:p>
            <a:pPr indent="0" lvl="0" marL="0" rtl="0" algn="l">
              <a:spcBef>
                <a:spcPts val="0"/>
              </a:spcBef>
              <a:spcAft>
                <a:spcPts val="0"/>
              </a:spcAft>
              <a:buNone/>
            </a:pPr>
            <a:r>
              <a:rPr lang="ja" sz="1000">
                <a:solidFill>
                  <a:srgbClr val="F37C53"/>
                </a:solidFill>
              </a:rPr>
              <a:t>❹　</a:t>
            </a:r>
            <a:r>
              <a:rPr lang="ja" sz="1000">
                <a:solidFill>
                  <a:schemeClr val="dk1"/>
                </a:solidFill>
              </a:rPr>
              <a:t>サプライヤー名</a:t>
            </a:r>
            <a:endParaRPr sz="1000">
              <a:solidFill>
                <a:schemeClr val="dk1"/>
              </a:solidFill>
            </a:endParaRPr>
          </a:p>
          <a:p>
            <a:pPr indent="0" lvl="0" marL="0" rtl="0" algn="l">
              <a:spcBef>
                <a:spcPts val="0"/>
              </a:spcBef>
              <a:spcAft>
                <a:spcPts val="0"/>
              </a:spcAft>
              <a:buNone/>
            </a:pPr>
            <a:r>
              <a:rPr lang="ja" sz="1000">
                <a:solidFill>
                  <a:srgbClr val="F37C53"/>
                </a:solidFill>
              </a:rPr>
              <a:t>❺　</a:t>
            </a:r>
            <a:r>
              <a:rPr lang="ja" sz="1000">
                <a:solidFill>
                  <a:schemeClr val="dk1"/>
                </a:solidFill>
              </a:rPr>
              <a:t>ステータス</a:t>
            </a:r>
            <a:endParaRPr sz="1000">
              <a:solidFill>
                <a:schemeClr val="dk1"/>
              </a:solidFill>
            </a:endParaRPr>
          </a:p>
          <a:p>
            <a:pPr indent="0" lvl="0" marL="0" rtl="0" algn="l">
              <a:spcBef>
                <a:spcPts val="0"/>
              </a:spcBef>
              <a:spcAft>
                <a:spcPts val="0"/>
              </a:spcAft>
              <a:buNone/>
            </a:pPr>
            <a:r>
              <a:rPr lang="ja" sz="1000">
                <a:solidFill>
                  <a:srgbClr val="F37C53"/>
                </a:solidFill>
              </a:rPr>
              <a:t>❻　</a:t>
            </a:r>
            <a:r>
              <a:rPr lang="ja" sz="1000">
                <a:solidFill>
                  <a:schemeClr val="dk1"/>
                </a:solidFill>
              </a:rPr>
              <a:t>見積り書</a:t>
            </a:r>
            <a:endParaRPr sz="1000">
              <a:solidFill>
                <a:schemeClr val="dk1"/>
              </a:solidFill>
            </a:endParaRPr>
          </a:p>
          <a:p>
            <a:pPr indent="0" lvl="0" marL="0" rtl="0" algn="l">
              <a:spcBef>
                <a:spcPts val="0"/>
              </a:spcBef>
              <a:spcAft>
                <a:spcPts val="0"/>
              </a:spcAft>
              <a:buNone/>
            </a:pPr>
            <a:r>
              <a:rPr lang="ja" sz="1000">
                <a:solidFill>
                  <a:srgbClr val="F37C53"/>
                </a:solidFill>
              </a:rPr>
              <a:t>❼　</a:t>
            </a:r>
            <a:r>
              <a:rPr lang="ja" sz="1000">
                <a:solidFill>
                  <a:schemeClr val="dk1"/>
                </a:solidFill>
              </a:rPr>
              <a:t>発注書</a:t>
            </a:r>
            <a:endParaRPr sz="1000">
              <a:solidFill>
                <a:schemeClr val="dk1"/>
              </a:solidFill>
            </a:endParaRPr>
          </a:p>
          <a:p>
            <a:pPr indent="0" lvl="0" marL="0" rtl="0" algn="l">
              <a:spcBef>
                <a:spcPts val="0"/>
              </a:spcBef>
              <a:spcAft>
                <a:spcPts val="0"/>
              </a:spcAft>
              <a:buNone/>
            </a:pPr>
            <a:r>
              <a:rPr lang="ja" sz="1000">
                <a:solidFill>
                  <a:srgbClr val="F37C53"/>
                </a:solidFill>
              </a:rPr>
              <a:t>❽　</a:t>
            </a:r>
            <a:r>
              <a:rPr lang="ja" sz="1000">
                <a:solidFill>
                  <a:schemeClr val="dk1"/>
                </a:solidFill>
              </a:rPr>
              <a:t>納品書</a:t>
            </a:r>
            <a:endParaRPr sz="1000">
              <a:solidFill>
                <a:srgbClr val="F37C53"/>
              </a:solidFill>
            </a:endParaRPr>
          </a:p>
        </p:txBody>
      </p:sp>
    </p:spTree>
  </p:cSld>
  <p:clrMapOvr>
    <a:masterClrMapping/>
  </p:clrMapOvr>
</p:sld>
</file>

<file path=ppt/slides/slide1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3" name="Shape 3393"/>
        <p:cNvGrpSpPr/>
        <p:nvPr/>
      </p:nvGrpSpPr>
      <p:grpSpPr>
        <a:xfrm>
          <a:off x="0" y="0"/>
          <a:ext cx="0" cy="0"/>
          <a:chOff x="0" y="0"/>
          <a:chExt cx="0" cy="0"/>
        </a:xfrm>
      </p:grpSpPr>
      <p:pic>
        <p:nvPicPr>
          <p:cNvPr id="3394" name="Google Shape;3394;p175"/>
          <p:cNvPicPr preferRelativeResize="0"/>
          <p:nvPr/>
        </p:nvPicPr>
        <p:blipFill>
          <a:blip r:embed="rId3">
            <a:alphaModFix/>
          </a:blip>
          <a:stretch>
            <a:fillRect/>
          </a:stretch>
        </p:blipFill>
        <p:spPr>
          <a:xfrm>
            <a:off x="4106063" y="921050"/>
            <a:ext cx="2164799" cy="1413650"/>
          </a:xfrm>
          <a:prstGeom prst="rect">
            <a:avLst/>
          </a:prstGeom>
          <a:noFill/>
          <a:ln>
            <a:noFill/>
          </a:ln>
          <a:effectLst>
            <a:outerShdw blurRad="57150" rotWithShape="0" algn="bl" dir="5400000" dist="19050">
              <a:srgbClr val="000000">
                <a:alpha val="50000"/>
              </a:srgbClr>
            </a:outerShdw>
          </a:effectLst>
        </p:spPr>
      </p:pic>
      <p:sp>
        <p:nvSpPr>
          <p:cNvPr id="3395" name="Google Shape;3395;p175"/>
          <p:cNvSpPr txBox="1"/>
          <p:nvPr/>
        </p:nvSpPr>
        <p:spPr>
          <a:xfrm>
            <a:off x="8403350" y="4767275"/>
            <a:ext cx="620100" cy="273900"/>
          </a:xfrm>
          <a:prstGeom prst="rect">
            <a:avLst/>
          </a:prstGeom>
          <a:noFill/>
          <a:ln>
            <a:noFill/>
          </a:ln>
        </p:spPr>
        <p:txBody>
          <a:bodyPr anchorCtr="0" anchor="ctr" bIns="34275" lIns="68575" spcFirstLastPara="1" rIns="68575" wrap="square" tIns="34275">
            <a:noAutofit/>
          </a:bodyPr>
          <a:lstStyle/>
          <a:p>
            <a:pPr indent="0" lvl="0" marL="0" marR="0" rtl="0" algn="r">
              <a:spcBef>
                <a:spcPts val="0"/>
              </a:spcBef>
              <a:spcAft>
                <a:spcPts val="0"/>
              </a:spcAft>
              <a:buNone/>
            </a:pPr>
            <a:fld id="{00000000-1234-1234-1234-123412341234}" type="slidenum">
              <a:rPr lang="ja" sz="900">
                <a:solidFill>
                  <a:srgbClr val="888888"/>
                </a:solidFill>
                <a:latin typeface="Arial"/>
                <a:ea typeface="Arial"/>
                <a:cs typeface="Arial"/>
                <a:sym typeface="Arial"/>
              </a:rPr>
              <a:t>‹#›</a:t>
            </a:fld>
            <a:endParaRPr sz="900">
              <a:solidFill>
                <a:srgbClr val="888888"/>
              </a:solidFill>
              <a:latin typeface="Arial"/>
              <a:ea typeface="Arial"/>
              <a:cs typeface="Arial"/>
              <a:sym typeface="Arial"/>
            </a:endParaRPr>
          </a:p>
        </p:txBody>
      </p:sp>
      <p:sp>
        <p:nvSpPr>
          <p:cNvPr id="3396" name="Google Shape;3396;p175"/>
          <p:cNvSpPr/>
          <p:nvPr/>
        </p:nvSpPr>
        <p:spPr>
          <a:xfrm>
            <a:off x="0" y="0"/>
            <a:ext cx="9144000" cy="435600"/>
          </a:xfrm>
          <a:prstGeom prst="rect">
            <a:avLst/>
          </a:prstGeom>
          <a:gradFill>
            <a:gsLst>
              <a:gs pos="0">
                <a:srgbClr val="424242"/>
              </a:gs>
              <a:gs pos="100000">
                <a:srgbClr val="010101"/>
              </a:gs>
            </a:gsLst>
            <a:lin ang="540001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397" name="Google Shape;3397;p175"/>
          <p:cNvSpPr txBox="1"/>
          <p:nvPr/>
        </p:nvSpPr>
        <p:spPr>
          <a:xfrm>
            <a:off x="139875" y="80850"/>
            <a:ext cx="7724400" cy="273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dk1"/>
              </a:buClr>
              <a:buFont typeface="Arial"/>
              <a:buNone/>
            </a:pPr>
            <a:r>
              <a:rPr b="1" lang="ja">
                <a:solidFill>
                  <a:schemeClr val="lt1"/>
                </a:solidFill>
              </a:rPr>
              <a:t>研究者（決裁者アカウント）が研究者の発注を否認1.1 Front1</a:t>
            </a:r>
            <a:endParaRPr b="1">
              <a:solidFill>
                <a:schemeClr val="lt1"/>
              </a:solidFill>
            </a:endParaRPr>
          </a:p>
        </p:txBody>
      </p:sp>
      <p:pic>
        <p:nvPicPr>
          <p:cNvPr id="3398" name="Google Shape;3398;p175"/>
          <p:cNvPicPr preferRelativeResize="0"/>
          <p:nvPr/>
        </p:nvPicPr>
        <p:blipFill>
          <a:blip r:embed="rId4">
            <a:alphaModFix/>
          </a:blip>
          <a:stretch>
            <a:fillRect/>
          </a:stretch>
        </p:blipFill>
        <p:spPr>
          <a:xfrm>
            <a:off x="79513" y="1007763"/>
            <a:ext cx="3728227" cy="2126499"/>
          </a:xfrm>
          <a:prstGeom prst="rect">
            <a:avLst/>
          </a:prstGeom>
          <a:noFill/>
          <a:ln>
            <a:noFill/>
          </a:ln>
          <a:effectLst>
            <a:outerShdw blurRad="57150" rotWithShape="0" algn="bl" dir="5400000" dist="19050">
              <a:srgbClr val="000000">
                <a:alpha val="50000"/>
              </a:srgbClr>
            </a:outerShdw>
          </a:effectLst>
        </p:spPr>
      </p:pic>
      <p:sp>
        <p:nvSpPr>
          <p:cNvPr id="3399" name="Google Shape;3399;p175"/>
          <p:cNvSpPr txBox="1"/>
          <p:nvPr/>
        </p:nvSpPr>
        <p:spPr>
          <a:xfrm>
            <a:off x="139875" y="447738"/>
            <a:ext cx="85767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ja" sz="1200" u="sng">
                <a:solidFill>
                  <a:schemeClr val="dk2"/>
                </a:solidFill>
              </a:rPr>
              <a:t>研究者 発注依頼済み 決裁者否認 決裁者の商談一覧画面（研究者が発注依頼済み 決裁者が発注承認前）</a:t>
            </a:r>
            <a:endParaRPr sz="1200" u="sng">
              <a:solidFill>
                <a:schemeClr val="dk2"/>
              </a:solidFill>
            </a:endParaRPr>
          </a:p>
          <a:p>
            <a:pPr indent="0" lvl="0" marL="0" rtl="0" algn="l">
              <a:spcBef>
                <a:spcPts val="0"/>
              </a:spcBef>
              <a:spcAft>
                <a:spcPts val="0"/>
              </a:spcAft>
              <a:buClr>
                <a:schemeClr val="dk1"/>
              </a:buClr>
              <a:buSzPts val="1100"/>
              <a:buFont typeface="Arial"/>
              <a:buNone/>
            </a:pPr>
            <a:r>
              <a:rPr lang="ja" sz="1200">
                <a:solidFill>
                  <a:srgbClr val="FF0000"/>
                </a:solidFill>
              </a:rPr>
              <a:t>修正案❷</a:t>
            </a:r>
            <a:endParaRPr sz="1200">
              <a:solidFill>
                <a:schemeClr val="dk2"/>
              </a:solidFill>
            </a:endParaRPr>
          </a:p>
        </p:txBody>
      </p:sp>
      <p:sp>
        <p:nvSpPr>
          <p:cNvPr id="3400" name="Google Shape;3400;p175"/>
          <p:cNvSpPr/>
          <p:nvPr/>
        </p:nvSpPr>
        <p:spPr>
          <a:xfrm>
            <a:off x="631113" y="2759863"/>
            <a:ext cx="335700" cy="3363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3401" name="Google Shape;3401;p175"/>
          <p:cNvCxnSpPr/>
          <p:nvPr/>
        </p:nvCxnSpPr>
        <p:spPr>
          <a:xfrm flipH="1" rot="10800000">
            <a:off x="966813" y="1195875"/>
            <a:ext cx="3105300" cy="1707600"/>
          </a:xfrm>
          <a:prstGeom prst="straightConnector1">
            <a:avLst/>
          </a:prstGeom>
          <a:noFill/>
          <a:ln cap="flat" cmpd="sng" w="9525">
            <a:solidFill>
              <a:srgbClr val="595959"/>
            </a:solidFill>
            <a:prstDash val="solid"/>
            <a:round/>
            <a:headEnd len="med" w="med" type="none"/>
            <a:tailEnd len="med" w="med" type="triangle"/>
          </a:ln>
        </p:spPr>
      </p:cxnSp>
      <p:sp>
        <p:nvSpPr>
          <p:cNvPr id="3402" name="Google Shape;3402;p175"/>
          <p:cNvSpPr/>
          <p:nvPr/>
        </p:nvSpPr>
        <p:spPr>
          <a:xfrm>
            <a:off x="4480990" y="2064827"/>
            <a:ext cx="1333200" cy="2400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3403" name="Google Shape;3403;p175"/>
          <p:cNvPicPr preferRelativeResize="0"/>
          <p:nvPr/>
        </p:nvPicPr>
        <p:blipFill rotWithShape="1">
          <a:blip r:embed="rId5">
            <a:alphaModFix/>
          </a:blip>
          <a:srcRect b="0" l="6414" r="9182" t="0"/>
          <a:stretch/>
        </p:blipFill>
        <p:spPr>
          <a:xfrm>
            <a:off x="6541562" y="966612"/>
            <a:ext cx="2235376" cy="1203075"/>
          </a:xfrm>
          <a:prstGeom prst="rect">
            <a:avLst/>
          </a:prstGeom>
          <a:noFill/>
          <a:ln>
            <a:noFill/>
          </a:ln>
          <a:effectLst>
            <a:outerShdw blurRad="57150" rotWithShape="0" algn="bl" dir="5400000" dist="19050">
              <a:srgbClr val="000000">
                <a:alpha val="50000"/>
              </a:srgbClr>
            </a:outerShdw>
          </a:effectLst>
        </p:spPr>
      </p:pic>
      <p:cxnSp>
        <p:nvCxnSpPr>
          <p:cNvPr id="3404" name="Google Shape;3404;p175"/>
          <p:cNvCxnSpPr/>
          <p:nvPr/>
        </p:nvCxnSpPr>
        <p:spPr>
          <a:xfrm flipH="1" rot="10800000">
            <a:off x="5772488" y="1162400"/>
            <a:ext cx="1163700" cy="811500"/>
          </a:xfrm>
          <a:prstGeom prst="straightConnector1">
            <a:avLst/>
          </a:prstGeom>
          <a:noFill/>
          <a:ln cap="flat" cmpd="sng" w="9525">
            <a:solidFill>
              <a:srgbClr val="595959"/>
            </a:solidFill>
            <a:prstDash val="solid"/>
            <a:round/>
            <a:headEnd len="med" w="med" type="none"/>
            <a:tailEnd len="med" w="med" type="triangle"/>
          </a:ln>
        </p:spPr>
      </p:cxnSp>
      <p:cxnSp>
        <p:nvCxnSpPr>
          <p:cNvPr id="3405" name="Google Shape;3405;p175"/>
          <p:cNvCxnSpPr/>
          <p:nvPr/>
        </p:nvCxnSpPr>
        <p:spPr>
          <a:xfrm flipH="1">
            <a:off x="6856263" y="2184813"/>
            <a:ext cx="142500" cy="391200"/>
          </a:xfrm>
          <a:prstGeom prst="straightConnector1">
            <a:avLst/>
          </a:prstGeom>
          <a:noFill/>
          <a:ln cap="flat" cmpd="sng" w="9525">
            <a:solidFill>
              <a:srgbClr val="595959"/>
            </a:solidFill>
            <a:prstDash val="solid"/>
            <a:round/>
            <a:headEnd len="med" w="med" type="none"/>
            <a:tailEnd len="med" w="med" type="triangle"/>
          </a:ln>
        </p:spPr>
      </p:cxnSp>
      <p:sp>
        <p:nvSpPr>
          <p:cNvPr id="3406" name="Google Shape;3406;p175"/>
          <p:cNvSpPr/>
          <p:nvPr/>
        </p:nvSpPr>
        <p:spPr>
          <a:xfrm>
            <a:off x="6179875" y="2988150"/>
            <a:ext cx="992100" cy="2400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3407" name="Google Shape;3407;p175"/>
          <p:cNvPicPr preferRelativeResize="0"/>
          <p:nvPr/>
        </p:nvPicPr>
        <p:blipFill>
          <a:blip r:embed="rId6">
            <a:alphaModFix/>
          </a:blip>
          <a:stretch>
            <a:fillRect/>
          </a:stretch>
        </p:blipFill>
        <p:spPr>
          <a:xfrm>
            <a:off x="5631566" y="2539113"/>
            <a:ext cx="1919496" cy="689050"/>
          </a:xfrm>
          <a:prstGeom prst="rect">
            <a:avLst/>
          </a:prstGeom>
          <a:noFill/>
          <a:ln>
            <a:noFill/>
          </a:ln>
          <a:effectLst>
            <a:outerShdw blurRad="57150" rotWithShape="0" algn="bl" dir="5400000" dist="19050">
              <a:srgbClr val="000000">
                <a:alpha val="50000"/>
              </a:srgbClr>
            </a:outerShdw>
          </a:effectLst>
        </p:spPr>
      </p:pic>
      <p:sp>
        <p:nvSpPr>
          <p:cNvPr id="3408" name="Google Shape;3408;p175"/>
          <p:cNvSpPr txBox="1"/>
          <p:nvPr/>
        </p:nvSpPr>
        <p:spPr>
          <a:xfrm>
            <a:off x="3299138" y="4428575"/>
            <a:ext cx="35022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 sz="1000">
                <a:solidFill>
                  <a:schemeClr val="dk1"/>
                </a:solidFill>
              </a:rPr>
              <a:t>ステータスを</a:t>
            </a:r>
            <a:r>
              <a:rPr lang="ja" sz="1000"/>
              <a:t>「発注否認」に変更</a:t>
            </a:r>
            <a:endParaRPr sz="1000">
              <a:solidFill>
                <a:srgbClr val="000000"/>
              </a:solidFill>
            </a:endParaRPr>
          </a:p>
        </p:txBody>
      </p:sp>
      <p:cxnSp>
        <p:nvCxnSpPr>
          <p:cNvPr id="3409" name="Google Shape;3409;p175"/>
          <p:cNvCxnSpPr/>
          <p:nvPr/>
        </p:nvCxnSpPr>
        <p:spPr>
          <a:xfrm flipH="1">
            <a:off x="3154038" y="3096163"/>
            <a:ext cx="2966700" cy="398700"/>
          </a:xfrm>
          <a:prstGeom prst="straightConnector1">
            <a:avLst/>
          </a:prstGeom>
          <a:noFill/>
          <a:ln cap="flat" cmpd="sng" w="9525">
            <a:solidFill>
              <a:srgbClr val="595959"/>
            </a:solidFill>
            <a:prstDash val="solid"/>
            <a:round/>
            <a:headEnd len="med" w="med" type="none"/>
            <a:tailEnd len="med" w="med" type="triangle"/>
          </a:ln>
        </p:spPr>
      </p:cxnSp>
      <p:pic>
        <p:nvPicPr>
          <p:cNvPr id="3410" name="Google Shape;3410;p175"/>
          <p:cNvPicPr preferRelativeResize="0"/>
          <p:nvPr/>
        </p:nvPicPr>
        <p:blipFill rotWithShape="1">
          <a:blip r:embed="rId7">
            <a:alphaModFix/>
          </a:blip>
          <a:srcRect b="0" l="0" r="19980" t="0"/>
          <a:stretch/>
        </p:blipFill>
        <p:spPr>
          <a:xfrm>
            <a:off x="79524" y="3543750"/>
            <a:ext cx="3105301" cy="643800"/>
          </a:xfrm>
          <a:prstGeom prst="rect">
            <a:avLst/>
          </a:prstGeom>
          <a:noFill/>
          <a:ln>
            <a:noFill/>
          </a:ln>
          <a:effectLst>
            <a:outerShdw blurRad="57150" rotWithShape="0" algn="bl" dir="5400000" dist="19050">
              <a:srgbClr val="000000">
                <a:alpha val="50000"/>
              </a:srgbClr>
            </a:outerShdw>
          </a:effectLst>
        </p:spPr>
      </p:pic>
      <p:sp>
        <p:nvSpPr>
          <p:cNvPr id="3411" name="Google Shape;3411;p175"/>
          <p:cNvSpPr/>
          <p:nvPr/>
        </p:nvSpPr>
        <p:spPr>
          <a:xfrm>
            <a:off x="2499794" y="3601323"/>
            <a:ext cx="620100" cy="5862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412" name="Google Shape;3412;p175"/>
          <p:cNvSpPr/>
          <p:nvPr/>
        </p:nvSpPr>
        <p:spPr>
          <a:xfrm>
            <a:off x="3249995" y="3733791"/>
            <a:ext cx="374400" cy="335700"/>
          </a:xfrm>
          <a:prstGeom prst="rightArrow">
            <a:avLst>
              <a:gd fmla="val 50000" name="adj1"/>
              <a:gd fmla="val 50000" name="adj2"/>
            </a:avLst>
          </a:prstGeom>
          <a:solidFill>
            <a:srgbClr val="FF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3413" name="Google Shape;3413;p175"/>
          <p:cNvPicPr preferRelativeResize="0"/>
          <p:nvPr/>
        </p:nvPicPr>
        <p:blipFill rotWithShape="1">
          <a:blip r:embed="rId8">
            <a:alphaModFix/>
          </a:blip>
          <a:srcRect b="0" l="62756" r="23843" t="0"/>
          <a:stretch/>
        </p:blipFill>
        <p:spPr>
          <a:xfrm>
            <a:off x="3754500" y="3577800"/>
            <a:ext cx="824525" cy="64770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1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7" name="Shape 3417"/>
        <p:cNvGrpSpPr/>
        <p:nvPr/>
      </p:nvGrpSpPr>
      <p:grpSpPr>
        <a:xfrm>
          <a:off x="0" y="0"/>
          <a:ext cx="0" cy="0"/>
          <a:chOff x="0" y="0"/>
          <a:chExt cx="0" cy="0"/>
        </a:xfrm>
      </p:grpSpPr>
      <p:sp>
        <p:nvSpPr>
          <p:cNvPr id="3418" name="Google Shape;3418;p176"/>
          <p:cNvSpPr txBox="1"/>
          <p:nvPr/>
        </p:nvSpPr>
        <p:spPr>
          <a:xfrm>
            <a:off x="8403350" y="4767275"/>
            <a:ext cx="620100" cy="273900"/>
          </a:xfrm>
          <a:prstGeom prst="rect">
            <a:avLst/>
          </a:prstGeom>
          <a:noFill/>
          <a:ln>
            <a:noFill/>
          </a:ln>
        </p:spPr>
        <p:txBody>
          <a:bodyPr anchorCtr="0" anchor="ctr" bIns="34275" lIns="68575" spcFirstLastPara="1" rIns="68575" wrap="square" tIns="34275">
            <a:noAutofit/>
          </a:bodyPr>
          <a:lstStyle/>
          <a:p>
            <a:pPr indent="0" lvl="0" marL="0" marR="0" rtl="0" algn="r">
              <a:spcBef>
                <a:spcPts val="0"/>
              </a:spcBef>
              <a:spcAft>
                <a:spcPts val="0"/>
              </a:spcAft>
              <a:buNone/>
            </a:pPr>
            <a:fld id="{00000000-1234-1234-1234-123412341234}" type="slidenum">
              <a:rPr lang="ja" sz="900">
                <a:solidFill>
                  <a:srgbClr val="888888"/>
                </a:solidFill>
                <a:latin typeface="Arial"/>
                <a:ea typeface="Arial"/>
                <a:cs typeface="Arial"/>
                <a:sym typeface="Arial"/>
              </a:rPr>
              <a:t>‹#›</a:t>
            </a:fld>
            <a:endParaRPr sz="900">
              <a:solidFill>
                <a:srgbClr val="888888"/>
              </a:solidFill>
              <a:latin typeface="Arial"/>
              <a:ea typeface="Arial"/>
              <a:cs typeface="Arial"/>
              <a:sym typeface="Arial"/>
            </a:endParaRPr>
          </a:p>
        </p:txBody>
      </p:sp>
      <p:sp>
        <p:nvSpPr>
          <p:cNvPr id="3419" name="Google Shape;3419;p176"/>
          <p:cNvSpPr/>
          <p:nvPr/>
        </p:nvSpPr>
        <p:spPr>
          <a:xfrm>
            <a:off x="0" y="0"/>
            <a:ext cx="9144000" cy="435600"/>
          </a:xfrm>
          <a:prstGeom prst="rect">
            <a:avLst/>
          </a:prstGeom>
          <a:gradFill>
            <a:gsLst>
              <a:gs pos="0">
                <a:srgbClr val="424242"/>
              </a:gs>
              <a:gs pos="100000">
                <a:srgbClr val="010101"/>
              </a:gs>
            </a:gsLst>
            <a:lin ang="540001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420" name="Google Shape;3420;p176"/>
          <p:cNvSpPr txBox="1"/>
          <p:nvPr/>
        </p:nvSpPr>
        <p:spPr>
          <a:xfrm>
            <a:off x="139875" y="80850"/>
            <a:ext cx="7724400" cy="273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dk1"/>
              </a:buClr>
              <a:buFont typeface="Arial"/>
              <a:buNone/>
            </a:pPr>
            <a:r>
              <a:rPr b="1" lang="ja">
                <a:solidFill>
                  <a:schemeClr val="lt1"/>
                </a:solidFill>
              </a:rPr>
              <a:t>研究者（決裁者アカウント）が研究者の発注を否認1.1 Front2</a:t>
            </a:r>
            <a:endParaRPr b="1">
              <a:solidFill>
                <a:schemeClr val="lt1"/>
              </a:solidFill>
            </a:endParaRPr>
          </a:p>
        </p:txBody>
      </p:sp>
      <p:sp>
        <p:nvSpPr>
          <p:cNvPr id="3421" name="Google Shape;3421;p176"/>
          <p:cNvSpPr txBox="1"/>
          <p:nvPr/>
        </p:nvSpPr>
        <p:spPr>
          <a:xfrm>
            <a:off x="139875" y="447738"/>
            <a:ext cx="85767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 sz="1200" u="sng">
                <a:solidFill>
                  <a:schemeClr val="dk2"/>
                </a:solidFill>
              </a:rPr>
              <a:t>研究者 発注依頼済み 決裁者否認 研究者のメッセージ画面（研究者が発注依頼済み 決裁者が発注承認前）</a:t>
            </a:r>
            <a:endParaRPr sz="1200" u="sng">
              <a:solidFill>
                <a:schemeClr val="dk2"/>
              </a:solidFill>
            </a:endParaRPr>
          </a:p>
          <a:p>
            <a:pPr indent="0" lvl="0" marL="0" rtl="0" algn="l">
              <a:spcBef>
                <a:spcPts val="0"/>
              </a:spcBef>
              <a:spcAft>
                <a:spcPts val="0"/>
              </a:spcAft>
              <a:buNone/>
            </a:pPr>
            <a:r>
              <a:rPr lang="ja" sz="1200">
                <a:solidFill>
                  <a:schemeClr val="dk2"/>
                </a:solidFill>
              </a:rPr>
              <a:t>現状</a:t>
            </a:r>
            <a:endParaRPr sz="1200">
              <a:solidFill>
                <a:schemeClr val="dk2"/>
              </a:solidFill>
            </a:endParaRPr>
          </a:p>
        </p:txBody>
      </p:sp>
      <p:pic>
        <p:nvPicPr>
          <p:cNvPr id="3422" name="Google Shape;3422;p176"/>
          <p:cNvPicPr preferRelativeResize="0"/>
          <p:nvPr/>
        </p:nvPicPr>
        <p:blipFill>
          <a:blip r:embed="rId3">
            <a:alphaModFix/>
          </a:blip>
          <a:stretch>
            <a:fillRect/>
          </a:stretch>
        </p:blipFill>
        <p:spPr>
          <a:xfrm>
            <a:off x="178425" y="1013999"/>
            <a:ext cx="4807974" cy="3639776"/>
          </a:xfrm>
          <a:prstGeom prst="rect">
            <a:avLst/>
          </a:prstGeom>
          <a:noFill/>
          <a:ln>
            <a:noFill/>
          </a:ln>
          <a:effectLst>
            <a:outerShdw blurRad="57150" rotWithShape="0" algn="bl" dir="5400000" dist="19050">
              <a:srgbClr val="000000">
                <a:alpha val="50000"/>
              </a:srgbClr>
            </a:outerShdw>
          </a:effectLst>
        </p:spPr>
      </p:pic>
      <p:sp>
        <p:nvSpPr>
          <p:cNvPr id="3423" name="Google Shape;3423;p176"/>
          <p:cNvSpPr txBox="1"/>
          <p:nvPr/>
        </p:nvSpPr>
        <p:spPr>
          <a:xfrm>
            <a:off x="5157950" y="1001850"/>
            <a:ext cx="3865500" cy="1812300"/>
          </a:xfrm>
          <a:prstGeom prst="rect">
            <a:avLst/>
          </a:prstGeom>
          <a:noFill/>
          <a:ln cap="flat" cmpd="sng" w="19050">
            <a:solidFill>
              <a:srgbClr val="4A86E8"/>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ja" sz="1200">
                <a:solidFill>
                  <a:srgbClr val="F37C53"/>
                </a:solidFill>
              </a:rPr>
              <a:t>❶</a:t>
            </a:r>
            <a:r>
              <a:rPr lang="ja" sz="1200">
                <a:solidFill>
                  <a:srgbClr val="595959"/>
                </a:solidFill>
              </a:rPr>
              <a:t>　</a:t>
            </a:r>
            <a:r>
              <a:rPr lang="ja" sz="1200">
                <a:solidFill>
                  <a:srgbClr val="000000"/>
                </a:solidFill>
              </a:rPr>
              <a:t>閉じるボタン</a:t>
            </a:r>
            <a:endParaRPr sz="1200">
              <a:solidFill>
                <a:srgbClr val="000000"/>
              </a:solidFill>
            </a:endParaRPr>
          </a:p>
          <a:p>
            <a:pPr indent="0" lvl="0" marL="0" rtl="0" algn="l">
              <a:spcBef>
                <a:spcPts val="0"/>
              </a:spcBef>
              <a:spcAft>
                <a:spcPts val="0"/>
              </a:spcAft>
              <a:buNone/>
            </a:pPr>
            <a:r>
              <a:rPr lang="ja" sz="1200">
                <a:solidFill>
                  <a:srgbClr val="F37C53"/>
                </a:solidFill>
              </a:rPr>
              <a:t>❷</a:t>
            </a:r>
            <a:r>
              <a:rPr lang="ja" sz="1200">
                <a:solidFill>
                  <a:srgbClr val="595959"/>
                </a:solidFill>
              </a:rPr>
              <a:t>　</a:t>
            </a:r>
            <a:r>
              <a:rPr lang="ja" sz="1200">
                <a:solidFill>
                  <a:srgbClr val="000000"/>
                </a:solidFill>
              </a:rPr>
              <a:t>ファイルステータス確認ボタン</a:t>
            </a:r>
            <a:endParaRPr sz="1200">
              <a:solidFill>
                <a:srgbClr val="000000"/>
              </a:solidFill>
            </a:endParaRPr>
          </a:p>
          <a:p>
            <a:pPr indent="0" lvl="0" marL="0" rtl="0" algn="l">
              <a:spcBef>
                <a:spcPts val="0"/>
              </a:spcBef>
              <a:spcAft>
                <a:spcPts val="0"/>
              </a:spcAft>
              <a:buNone/>
            </a:pPr>
            <a:r>
              <a:rPr lang="ja" sz="1200">
                <a:solidFill>
                  <a:srgbClr val="F37C53"/>
                </a:solidFill>
              </a:rPr>
              <a:t>❸　</a:t>
            </a:r>
            <a:r>
              <a:rPr lang="ja" sz="1200">
                <a:solidFill>
                  <a:schemeClr val="dk1"/>
                </a:solidFill>
              </a:rPr>
              <a:t>再見積りを依頼するボタン</a:t>
            </a:r>
            <a:endParaRPr sz="1200">
              <a:solidFill>
                <a:srgbClr val="F37C53"/>
              </a:solidFill>
            </a:endParaRPr>
          </a:p>
          <a:p>
            <a:pPr indent="0" lvl="0" marL="0" rtl="0" algn="l">
              <a:spcBef>
                <a:spcPts val="0"/>
              </a:spcBef>
              <a:spcAft>
                <a:spcPts val="0"/>
              </a:spcAft>
              <a:buNone/>
            </a:pPr>
            <a:r>
              <a:rPr lang="ja" sz="1200">
                <a:solidFill>
                  <a:srgbClr val="F37C53"/>
                </a:solidFill>
              </a:rPr>
              <a:t>❹　</a:t>
            </a:r>
            <a:r>
              <a:rPr lang="ja" sz="1200">
                <a:solidFill>
                  <a:schemeClr val="dk1"/>
                </a:solidFill>
              </a:rPr>
              <a:t>発注依頼ボタン</a:t>
            </a:r>
            <a:endParaRPr sz="1200">
              <a:solidFill>
                <a:schemeClr val="dk1"/>
              </a:solidFill>
            </a:endParaRPr>
          </a:p>
          <a:p>
            <a:pPr indent="0" lvl="0" marL="0" rtl="0" algn="l">
              <a:spcBef>
                <a:spcPts val="0"/>
              </a:spcBef>
              <a:spcAft>
                <a:spcPts val="0"/>
              </a:spcAft>
              <a:buNone/>
            </a:pPr>
            <a:r>
              <a:rPr lang="ja" sz="1200">
                <a:solidFill>
                  <a:srgbClr val="F37C53"/>
                </a:solidFill>
              </a:rPr>
              <a:t>❺　</a:t>
            </a:r>
            <a:r>
              <a:rPr lang="ja" sz="1200">
                <a:solidFill>
                  <a:schemeClr val="dk1"/>
                </a:solidFill>
              </a:rPr>
              <a:t>キャンセル</a:t>
            </a:r>
            <a:endParaRPr sz="1200">
              <a:solidFill>
                <a:schemeClr val="dk1"/>
              </a:solidFill>
            </a:endParaRPr>
          </a:p>
          <a:p>
            <a:pPr indent="0" lvl="0" marL="0" rtl="0" algn="l">
              <a:spcBef>
                <a:spcPts val="0"/>
              </a:spcBef>
              <a:spcAft>
                <a:spcPts val="0"/>
              </a:spcAft>
              <a:buNone/>
            </a:pPr>
            <a:r>
              <a:rPr lang="ja" sz="1200">
                <a:solidFill>
                  <a:srgbClr val="F37C53"/>
                </a:solidFill>
              </a:rPr>
              <a:t>❻　</a:t>
            </a:r>
            <a:r>
              <a:rPr lang="ja" sz="1200">
                <a:solidFill>
                  <a:schemeClr val="dk1"/>
                </a:solidFill>
              </a:rPr>
              <a:t>お問い合わせ案件名</a:t>
            </a:r>
            <a:endParaRPr sz="1200">
              <a:solidFill>
                <a:srgbClr val="000000"/>
              </a:solidFill>
            </a:endParaRPr>
          </a:p>
          <a:p>
            <a:pPr indent="0" lvl="0" marL="0" rtl="0" algn="l">
              <a:spcBef>
                <a:spcPts val="0"/>
              </a:spcBef>
              <a:spcAft>
                <a:spcPts val="0"/>
              </a:spcAft>
              <a:buNone/>
            </a:pPr>
            <a:r>
              <a:rPr lang="ja" sz="1200">
                <a:solidFill>
                  <a:srgbClr val="F37C53"/>
                </a:solidFill>
              </a:rPr>
              <a:t>❼　</a:t>
            </a:r>
            <a:r>
              <a:rPr lang="ja" sz="1200">
                <a:solidFill>
                  <a:schemeClr val="dk1"/>
                </a:solidFill>
              </a:rPr>
              <a:t>ステータス</a:t>
            </a:r>
            <a:endParaRPr sz="1200">
              <a:solidFill>
                <a:srgbClr val="000000"/>
              </a:solidFill>
            </a:endParaRPr>
          </a:p>
          <a:p>
            <a:pPr indent="0" lvl="0" marL="0" rtl="0" algn="l">
              <a:spcBef>
                <a:spcPts val="0"/>
              </a:spcBef>
              <a:spcAft>
                <a:spcPts val="0"/>
              </a:spcAft>
              <a:buNone/>
            </a:pPr>
            <a:r>
              <a:rPr lang="ja" sz="1200">
                <a:solidFill>
                  <a:srgbClr val="F37C53"/>
                </a:solidFill>
              </a:rPr>
              <a:t>❽　</a:t>
            </a:r>
            <a:r>
              <a:rPr lang="ja" sz="1200">
                <a:solidFill>
                  <a:schemeClr val="dk1"/>
                </a:solidFill>
              </a:rPr>
              <a:t>研究者のメッセージ（否認のメッセージ）</a:t>
            </a:r>
            <a:endParaRPr sz="1200">
              <a:solidFill>
                <a:srgbClr val="000000"/>
              </a:solidFill>
            </a:endParaRPr>
          </a:p>
          <a:p>
            <a:pPr indent="0" lvl="0" marL="0" rtl="0" algn="l">
              <a:spcBef>
                <a:spcPts val="0"/>
              </a:spcBef>
              <a:spcAft>
                <a:spcPts val="0"/>
              </a:spcAft>
              <a:buNone/>
            </a:pPr>
            <a:r>
              <a:rPr lang="ja" sz="1200">
                <a:solidFill>
                  <a:srgbClr val="F37C53"/>
                </a:solidFill>
              </a:rPr>
              <a:t>❾　</a:t>
            </a:r>
            <a:r>
              <a:rPr lang="ja" sz="1200">
                <a:solidFill>
                  <a:srgbClr val="000000"/>
                </a:solidFill>
              </a:rPr>
              <a:t>研究者の新規メッセージ入力</a:t>
            </a:r>
            <a:endParaRPr sz="1200">
              <a:solidFill>
                <a:srgbClr val="000000"/>
              </a:solidFill>
            </a:endParaRPr>
          </a:p>
        </p:txBody>
      </p:sp>
      <p:sp>
        <p:nvSpPr>
          <p:cNvPr id="3424" name="Google Shape;3424;p176"/>
          <p:cNvSpPr txBox="1"/>
          <p:nvPr/>
        </p:nvSpPr>
        <p:spPr>
          <a:xfrm>
            <a:off x="178550" y="1029114"/>
            <a:ext cx="291000" cy="226800"/>
          </a:xfrm>
          <a:prstGeom prst="rect">
            <a:avLst/>
          </a:prstGeom>
          <a:noFill/>
          <a:ln>
            <a:noFill/>
          </a:ln>
        </p:spPr>
        <p:txBody>
          <a:bodyPr anchorCtr="0" anchor="t" bIns="91425" lIns="91425" spcFirstLastPara="1" rIns="91425" wrap="square" tIns="91425">
            <a:noAutofit/>
          </a:bodyPr>
          <a:lstStyle/>
          <a:p>
            <a:pPr indent="0" lvl="0" marL="0" rtl="0" algn="ctr">
              <a:lnSpc>
                <a:spcPct val="10000"/>
              </a:lnSpc>
              <a:spcBef>
                <a:spcPts val="0"/>
              </a:spcBef>
              <a:spcAft>
                <a:spcPts val="0"/>
              </a:spcAft>
              <a:buNone/>
            </a:pPr>
            <a:r>
              <a:rPr lang="ja" sz="1100">
                <a:solidFill>
                  <a:srgbClr val="F37C53"/>
                </a:solidFill>
              </a:rPr>
              <a:t>❶</a:t>
            </a:r>
            <a:endParaRPr sz="1100">
              <a:solidFill>
                <a:srgbClr val="F37C53"/>
              </a:solidFill>
            </a:endParaRPr>
          </a:p>
        </p:txBody>
      </p:sp>
      <p:sp>
        <p:nvSpPr>
          <p:cNvPr id="3425" name="Google Shape;3425;p176"/>
          <p:cNvSpPr txBox="1"/>
          <p:nvPr/>
        </p:nvSpPr>
        <p:spPr>
          <a:xfrm>
            <a:off x="88725" y="1255914"/>
            <a:ext cx="291000" cy="2268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1100">
                <a:solidFill>
                  <a:srgbClr val="F37C53"/>
                </a:solidFill>
              </a:rPr>
              <a:t>❷</a:t>
            </a:r>
            <a:endParaRPr sz="1100">
              <a:solidFill>
                <a:srgbClr val="F37C53"/>
              </a:solidFill>
            </a:endParaRPr>
          </a:p>
        </p:txBody>
      </p:sp>
      <p:sp>
        <p:nvSpPr>
          <p:cNvPr id="3426" name="Google Shape;3426;p176"/>
          <p:cNvSpPr txBox="1"/>
          <p:nvPr/>
        </p:nvSpPr>
        <p:spPr>
          <a:xfrm>
            <a:off x="3954450" y="1013989"/>
            <a:ext cx="291000" cy="2268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1100">
                <a:solidFill>
                  <a:srgbClr val="F37C53"/>
                </a:solidFill>
              </a:rPr>
              <a:t>❼</a:t>
            </a:r>
            <a:endParaRPr sz="1100">
              <a:solidFill>
                <a:srgbClr val="F37C53"/>
              </a:solidFill>
            </a:endParaRPr>
          </a:p>
        </p:txBody>
      </p:sp>
      <p:sp>
        <p:nvSpPr>
          <p:cNvPr id="3427" name="Google Shape;3427;p176"/>
          <p:cNvSpPr txBox="1"/>
          <p:nvPr/>
        </p:nvSpPr>
        <p:spPr>
          <a:xfrm>
            <a:off x="1122525" y="1216014"/>
            <a:ext cx="291000" cy="2268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1100">
                <a:solidFill>
                  <a:srgbClr val="F37C53"/>
                </a:solidFill>
              </a:rPr>
              <a:t>❸</a:t>
            </a:r>
            <a:endParaRPr sz="1100">
              <a:solidFill>
                <a:srgbClr val="F37C53"/>
              </a:solidFill>
            </a:endParaRPr>
          </a:p>
        </p:txBody>
      </p:sp>
      <p:sp>
        <p:nvSpPr>
          <p:cNvPr id="3428" name="Google Shape;3428;p176"/>
          <p:cNvSpPr txBox="1"/>
          <p:nvPr/>
        </p:nvSpPr>
        <p:spPr>
          <a:xfrm>
            <a:off x="1656000" y="1216029"/>
            <a:ext cx="291000" cy="2268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1100">
                <a:solidFill>
                  <a:srgbClr val="F37C53"/>
                </a:solidFill>
              </a:rPr>
              <a:t>❹</a:t>
            </a:r>
            <a:endParaRPr sz="1100">
              <a:solidFill>
                <a:srgbClr val="F37C53"/>
              </a:solidFill>
            </a:endParaRPr>
          </a:p>
        </p:txBody>
      </p:sp>
      <p:sp>
        <p:nvSpPr>
          <p:cNvPr id="3429" name="Google Shape;3429;p176"/>
          <p:cNvSpPr txBox="1"/>
          <p:nvPr/>
        </p:nvSpPr>
        <p:spPr>
          <a:xfrm>
            <a:off x="2066488" y="1216014"/>
            <a:ext cx="291000" cy="2268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1100">
                <a:solidFill>
                  <a:srgbClr val="F37C53"/>
                </a:solidFill>
              </a:rPr>
              <a:t>❺</a:t>
            </a:r>
            <a:endParaRPr sz="1100">
              <a:solidFill>
                <a:srgbClr val="F37C53"/>
              </a:solidFill>
            </a:endParaRPr>
          </a:p>
        </p:txBody>
      </p:sp>
      <p:sp>
        <p:nvSpPr>
          <p:cNvPr id="3430" name="Google Shape;3430;p176"/>
          <p:cNvSpPr txBox="1"/>
          <p:nvPr/>
        </p:nvSpPr>
        <p:spPr>
          <a:xfrm>
            <a:off x="2357500" y="943639"/>
            <a:ext cx="291000" cy="2268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1100">
                <a:solidFill>
                  <a:srgbClr val="F37C53"/>
                </a:solidFill>
              </a:rPr>
              <a:t>❻</a:t>
            </a:r>
            <a:endParaRPr sz="1100">
              <a:solidFill>
                <a:srgbClr val="F37C53"/>
              </a:solidFill>
            </a:endParaRPr>
          </a:p>
        </p:txBody>
      </p:sp>
      <p:sp>
        <p:nvSpPr>
          <p:cNvPr id="3431" name="Google Shape;3431;p176"/>
          <p:cNvSpPr txBox="1"/>
          <p:nvPr/>
        </p:nvSpPr>
        <p:spPr>
          <a:xfrm>
            <a:off x="3167875" y="2922714"/>
            <a:ext cx="291000" cy="2268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1100">
                <a:solidFill>
                  <a:srgbClr val="F37C53"/>
                </a:solidFill>
              </a:rPr>
              <a:t>❽</a:t>
            </a:r>
            <a:endParaRPr sz="1100">
              <a:solidFill>
                <a:srgbClr val="F37C53"/>
              </a:solidFill>
            </a:endParaRPr>
          </a:p>
        </p:txBody>
      </p:sp>
      <p:sp>
        <p:nvSpPr>
          <p:cNvPr id="3432" name="Google Shape;3432;p176"/>
          <p:cNvSpPr txBox="1"/>
          <p:nvPr/>
        </p:nvSpPr>
        <p:spPr>
          <a:xfrm>
            <a:off x="237475" y="3813839"/>
            <a:ext cx="291000" cy="2268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1100">
                <a:solidFill>
                  <a:srgbClr val="F37C53"/>
                </a:solidFill>
              </a:rPr>
              <a:t>❾</a:t>
            </a:r>
            <a:endParaRPr sz="1100">
              <a:solidFill>
                <a:srgbClr val="F37C53"/>
              </a:solidFill>
            </a:endParaRPr>
          </a:p>
        </p:txBody>
      </p:sp>
    </p:spTree>
  </p:cSld>
  <p:clrMapOvr>
    <a:masterClrMapping/>
  </p:clrMapOvr>
</p:sld>
</file>

<file path=ppt/slides/slide1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6" name="Shape 3436"/>
        <p:cNvGrpSpPr/>
        <p:nvPr/>
      </p:nvGrpSpPr>
      <p:grpSpPr>
        <a:xfrm>
          <a:off x="0" y="0"/>
          <a:ext cx="0" cy="0"/>
          <a:chOff x="0" y="0"/>
          <a:chExt cx="0" cy="0"/>
        </a:xfrm>
      </p:grpSpPr>
      <p:sp>
        <p:nvSpPr>
          <p:cNvPr id="3437" name="Google Shape;3437;p177"/>
          <p:cNvSpPr txBox="1"/>
          <p:nvPr/>
        </p:nvSpPr>
        <p:spPr>
          <a:xfrm>
            <a:off x="8403350" y="4767275"/>
            <a:ext cx="620100" cy="273900"/>
          </a:xfrm>
          <a:prstGeom prst="rect">
            <a:avLst/>
          </a:prstGeom>
          <a:noFill/>
          <a:ln>
            <a:noFill/>
          </a:ln>
        </p:spPr>
        <p:txBody>
          <a:bodyPr anchorCtr="0" anchor="ctr" bIns="34275" lIns="68575" spcFirstLastPara="1" rIns="68575" wrap="square" tIns="34275">
            <a:noAutofit/>
          </a:bodyPr>
          <a:lstStyle/>
          <a:p>
            <a:pPr indent="0" lvl="0" marL="0" marR="0" rtl="0" algn="r">
              <a:spcBef>
                <a:spcPts val="0"/>
              </a:spcBef>
              <a:spcAft>
                <a:spcPts val="0"/>
              </a:spcAft>
              <a:buNone/>
            </a:pPr>
            <a:fld id="{00000000-1234-1234-1234-123412341234}" type="slidenum">
              <a:rPr lang="ja" sz="900">
                <a:solidFill>
                  <a:srgbClr val="888888"/>
                </a:solidFill>
                <a:latin typeface="Arial"/>
                <a:ea typeface="Arial"/>
                <a:cs typeface="Arial"/>
                <a:sym typeface="Arial"/>
              </a:rPr>
              <a:t>‹#›</a:t>
            </a:fld>
            <a:endParaRPr sz="900">
              <a:solidFill>
                <a:srgbClr val="888888"/>
              </a:solidFill>
              <a:latin typeface="Arial"/>
              <a:ea typeface="Arial"/>
              <a:cs typeface="Arial"/>
              <a:sym typeface="Arial"/>
            </a:endParaRPr>
          </a:p>
        </p:txBody>
      </p:sp>
      <p:sp>
        <p:nvSpPr>
          <p:cNvPr id="3438" name="Google Shape;3438;p177"/>
          <p:cNvSpPr/>
          <p:nvPr/>
        </p:nvSpPr>
        <p:spPr>
          <a:xfrm>
            <a:off x="0" y="0"/>
            <a:ext cx="9144000" cy="435600"/>
          </a:xfrm>
          <a:prstGeom prst="rect">
            <a:avLst/>
          </a:prstGeom>
          <a:gradFill>
            <a:gsLst>
              <a:gs pos="0">
                <a:srgbClr val="424242"/>
              </a:gs>
              <a:gs pos="100000">
                <a:srgbClr val="010101"/>
              </a:gs>
            </a:gsLst>
            <a:lin ang="540001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439" name="Google Shape;3439;p177"/>
          <p:cNvSpPr txBox="1"/>
          <p:nvPr/>
        </p:nvSpPr>
        <p:spPr>
          <a:xfrm>
            <a:off x="139875" y="80850"/>
            <a:ext cx="7724400" cy="273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dk1"/>
              </a:buClr>
              <a:buFont typeface="Arial"/>
              <a:buNone/>
            </a:pPr>
            <a:r>
              <a:rPr b="1" lang="ja">
                <a:solidFill>
                  <a:schemeClr val="lt1"/>
                </a:solidFill>
              </a:rPr>
              <a:t>研究者（決裁者アカウント）が研究者の発注を否認1.1 Front2</a:t>
            </a:r>
            <a:endParaRPr b="1">
              <a:solidFill>
                <a:schemeClr val="lt1"/>
              </a:solidFill>
            </a:endParaRPr>
          </a:p>
        </p:txBody>
      </p:sp>
      <p:sp>
        <p:nvSpPr>
          <p:cNvPr id="3440" name="Google Shape;3440;p177"/>
          <p:cNvSpPr txBox="1"/>
          <p:nvPr/>
        </p:nvSpPr>
        <p:spPr>
          <a:xfrm>
            <a:off x="139875" y="447738"/>
            <a:ext cx="85767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 sz="1200" u="sng">
                <a:solidFill>
                  <a:schemeClr val="dk2"/>
                </a:solidFill>
              </a:rPr>
              <a:t>研究者 発注依頼済み 決裁者否認 研究者のメッセージ画面（研究者が発注依頼済み 決裁者が発注承認前）</a:t>
            </a:r>
            <a:endParaRPr sz="1200" u="sng">
              <a:solidFill>
                <a:schemeClr val="dk2"/>
              </a:solidFill>
            </a:endParaRPr>
          </a:p>
          <a:p>
            <a:pPr indent="0" lvl="0" marL="0" rtl="0" algn="l">
              <a:spcBef>
                <a:spcPts val="0"/>
              </a:spcBef>
              <a:spcAft>
                <a:spcPts val="0"/>
              </a:spcAft>
              <a:buClr>
                <a:schemeClr val="dk1"/>
              </a:buClr>
              <a:buSzPts val="1100"/>
              <a:buFont typeface="Arial"/>
              <a:buNone/>
            </a:pPr>
            <a:r>
              <a:rPr lang="ja" sz="1200">
                <a:solidFill>
                  <a:srgbClr val="FF0000"/>
                </a:solidFill>
              </a:rPr>
              <a:t>修正案❶</a:t>
            </a:r>
            <a:endParaRPr sz="1200">
              <a:solidFill>
                <a:schemeClr val="dk2"/>
              </a:solidFill>
            </a:endParaRPr>
          </a:p>
        </p:txBody>
      </p:sp>
      <p:pic>
        <p:nvPicPr>
          <p:cNvPr id="3441" name="Google Shape;3441;p177"/>
          <p:cNvPicPr preferRelativeResize="0"/>
          <p:nvPr/>
        </p:nvPicPr>
        <p:blipFill>
          <a:blip r:embed="rId3">
            <a:alphaModFix/>
          </a:blip>
          <a:stretch>
            <a:fillRect/>
          </a:stretch>
        </p:blipFill>
        <p:spPr>
          <a:xfrm>
            <a:off x="178425" y="1014000"/>
            <a:ext cx="3983976" cy="3015975"/>
          </a:xfrm>
          <a:prstGeom prst="rect">
            <a:avLst/>
          </a:prstGeom>
          <a:noFill/>
          <a:ln>
            <a:noFill/>
          </a:ln>
          <a:effectLst>
            <a:outerShdw blurRad="57150" rotWithShape="0" algn="bl" dir="5400000" dist="19050">
              <a:srgbClr val="000000">
                <a:alpha val="50000"/>
              </a:srgbClr>
            </a:outerShdw>
          </a:effectLst>
        </p:spPr>
      </p:pic>
      <p:sp>
        <p:nvSpPr>
          <p:cNvPr id="3442" name="Google Shape;3442;p177"/>
          <p:cNvSpPr/>
          <p:nvPr/>
        </p:nvSpPr>
        <p:spPr>
          <a:xfrm>
            <a:off x="2787600" y="2703150"/>
            <a:ext cx="1278300" cy="4638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443" name="Google Shape;3443;p177"/>
          <p:cNvSpPr txBox="1"/>
          <p:nvPr/>
        </p:nvSpPr>
        <p:spPr>
          <a:xfrm>
            <a:off x="4377550" y="2279250"/>
            <a:ext cx="12801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 sz="700">
                <a:solidFill>
                  <a:schemeClr val="dk1"/>
                </a:solidFill>
              </a:rPr>
              <a:t>システムメッセージに変更</a:t>
            </a:r>
            <a:endParaRPr sz="700"/>
          </a:p>
        </p:txBody>
      </p:sp>
      <p:sp>
        <p:nvSpPr>
          <p:cNvPr id="3444" name="Google Shape;3444;p177"/>
          <p:cNvSpPr/>
          <p:nvPr/>
        </p:nvSpPr>
        <p:spPr>
          <a:xfrm>
            <a:off x="4434275" y="2637375"/>
            <a:ext cx="3324000" cy="4356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3445" name="Google Shape;3445;p177"/>
          <p:cNvPicPr preferRelativeResize="0"/>
          <p:nvPr/>
        </p:nvPicPr>
        <p:blipFill rotWithShape="1">
          <a:blip r:embed="rId4">
            <a:alphaModFix/>
          </a:blip>
          <a:srcRect b="26363" l="3524" r="2490" t="60761"/>
          <a:stretch/>
        </p:blipFill>
        <p:spPr>
          <a:xfrm>
            <a:off x="4551600" y="2730075"/>
            <a:ext cx="3051876" cy="250175"/>
          </a:xfrm>
          <a:prstGeom prst="rect">
            <a:avLst/>
          </a:prstGeom>
          <a:noFill/>
          <a:ln>
            <a:noFill/>
          </a:ln>
        </p:spPr>
      </p:pic>
      <p:sp>
        <p:nvSpPr>
          <p:cNvPr id="3446" name="Google Shape;3446;p177"/>
          <p:cNvSpPr/>
          <p:nvPr/>
        </p:nvSpPr>
        <p:spPr>
          <a:xfrm>
            <a:off x="4586800" y="2847900"/>
            <a:ext cx="1989300" cy="708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447" name="Google Shape;3447;p177"/>
          <p:cNvSpPr txBox="1"/>
          <p:nvPr/>
        </p:nvSpPr>
        <p:spPr>
          <a:xfrm>
            <a:off x="4523300" y="2767800"/>
            <a:ext cx="1280100" cy="231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 sz="300">
                <a:solidFill>
                  <a:srgbClr val="505077"/>
                </a:solidFill>
              </a:rPr>
              <a:t>[決裁者により発注依頼が否認されました]</a:t>
            </a:r>
            <a:endParaRPr sz="300">
              <a:solidFill>
                <a:srgbClr val="505077"/>
              </a:solidFill>
            </a:endParaRPr>
          </a:p>
        </p:txBody>
      </p:sp>
      <p:cxnSp>
        <p:nvCxnSpPr>
          <p:cNvPr id="3448" name="Google Shape;3448;p177"/>
          <p:cNvCxnSpPr/>
          <p:nvPr/>
        </p:nvCxnSpPr>
        <p:spPr>
          <a:xfrm flipH="1" rot="10800000">
            <a:off x="3952350" y="2874250"/>
            <a:ext cx="453600" cy="68400"/>
          </a:xfrm>
          <a:prstGeom prst="straightConnector1">
            <a:avLst/>
          </a:prstGeom>
          <a:noFill/>
          <a:ln cap="flat" cmpd="sng" w="9525">
            <a:solidFill>
              <a:srgbClr val="595959"/>
            </a:solidFill>
            <a:prstDash val="solid"/>
            <a:round/>
            <a:headEnd len="med" w="med" type="none"/>
            <a:tailEnd len="med" w="med" type="triangle"/>
          </a:ln>
        </p:spPr>
      </p:cxnSp>
      <p:sp>
        <p:nvSpPr>
          <p:cNvPr id="3449" name="Google Shape;3449;p177"/>
          <p:cNvSpPr/>
          <p:nvPr/>
        </p:nvSpPr>
        <p:spPr>
          <a:xfrm>
            <a:off x="3355600" y="1001850"/>
            <a:ext cx="710400" cy="3369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3450" name="Google Shape;3450;p177"/>
          <p:cNvPicPr preferRelativeResize="0"/>
          <p:nvPr/>
        </p:nvPicPr>
        <p:blipFill>
          <a:blip r:embed="rId5">
            <a:alphaModFix/>
          </a:blip>
          <a:stretch>
            <a:fillRect/>
          </a:stretch>
        </p:blipFill>
        <p:spPr>
          <a:xfrm>
            <a:off x="4434275" y="1119825"/>
            <a:ext cx="1990725" cy="752475"/>
          </a:xfrm>
          <a:prstGeom prst="rect">
            <a:avLst/>
          </a:prstGeom>
          <a:noFill/>
          <a:ln>
            <a:noFill/>
          </a:ln>
          <a:effectLst>
            <a:outerShdw blurRad="57150" rotWithShape="0" algn="bl" dir="5400000" dist="19050">
              <a:srgbClr val="000000">
                <a:alpha val="50000"/>
              </a:srgbClr>
            </a:outerShdw>
          </a:effectLst>
        </p:spPr>
      </p:pic>
      <p:cxnSp>
        <p:nvCxnSpPr>
          <p:cNvPr id="3451" name="Google Shape;3451;p177"/>
          <p:cNvCxnSpPr/>
          <p:nvPr/>
        </p:nvCxnSpPr>
        <p:spPr>
          <a:xfrm>
            <a:off x="4162400" y="1204500"/>
            <a:ext cx="1001400" cy="203400"/>
          </a:xfrm>
          <a:prstGeom prst="straightConnector1">
            <a:avLst/>
          </a:prstGeom>
          <a:noFill/>
          <a:ln cap="flat" cmpd="sng" w="9525">
            <a:solidFill>
              <a:srgbClr val="595959"/>
            </a:solidFill>
            <a:prstDash val="solid"/>
            <a:round/>
            <a:headEnd len="med" w="med" type="none"/>
            <a:tailEnd len="med" w="med" type="triangle"/>
          </a:ln>
        </p:spPr>
      </p:cxnSp>
      <p:sp>
        <p:nvSpPr>
          <p:cNvPr id="3452" name="Google Shape;3452;p177"/>
          <p:cNvSpPr txBox="1"/>
          <p:nvPr/>
        </p:nvSpPr>
        <p:spPr>
          <a:xfrm>
            <a:off x="4523300" y="827325"/>
            <a:ext cx="20529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 sz="700">
                <a:solidFill>
                  <a:schemeClr val="dk1"/>
                </a:solidFill>
              </a:rPr>
              <a:t>ステータスを「発注否認」に変更</a:t>
            </a:r>
            <a:endParaRPr sz="700"/>
          </a:p>
        </p:txBody>
      </p:sp>
    </p:spTree>
  </p:cSld>
  <p:clrMapOvr>
    <a:masterClrMapping/>
  </p:clrMapOvr>
</p:sld>
</file>

<file path=ppt/slides/slide1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6" name="Shape 3456"/>
        <p:cNvGrpSpPr/>
        <p:nvPr/>
      </p:nvGrpSpPr>
      <p:grpSpPr>
        <a:xfrm>
          <a:off x="0" y="0"/>
          <a:ext cx="0" cy="0"/>
          <a:chOff x="0" y="0"/>
          <a:chExt cx="0" cy="0"/>
        </a:xfrm>
      </p:grpSpPr>
      <p:sp>
        <p:nvSpPr>
          <p:cNvPr id="3457" name="Google Shape;3457;p178"/>
          <p:cNvSpPr txBox="1"/>
          <p:nvPr/>
        </p:nvSpPr>
        <p:spPr>
          <a:xfrm>
            <a:off x="8403350" y="4767275"/>
            <a:ext cx="620100" cy="273900"/>
          </a:xfrm>
          <a:prstGeom prst="rect">
            <a:avLst/>
          </a:prstGeom>
          <a:noFill/>
          <a:ln>
            <a:noFill/>
          </a:ln>
        </p:spPr>
        <p:txBody>
          <a:bodyPr anchorCtr="0" anchor="ctr" bIns="34275" lIns="68575" spcFirstLastPara="1" rIns="68575" wrap="square" tIns="34275">
            <a:noAutofit/>
          </a:bodyPr>
          <a:lstStyle/>
          <a:p>
            <a:pPr indent="0" lvl="0" marL="0" marR="0" rtl="0" algn="r">
              <a:spcBef>
                <a:spcPts val="0"/>
              </a:spcBef>
              <a:spcAft>
                <a:spcPts val="0"/>
              </a:spcAft>
              <a:buNone/>
            </a:pPr>
            <a:fld id="{00000000-1234-1234-1234-123412341234}" type="slidenum">
              <a:rPr lang="ja" sz="900">
                <a:solidFill>
                  <a:srgbClr val="888888"/>
                </a:solidFill>
                <a:latin typeface="Arial"/>
                <a:ea typeface="Arial"/>
                <a:cs typeface="Arial"/>
                <a:sym typeface="Arial"/>
              </a:rPr>
              <a:t>‹#›</a:t>
            </a:fld>
            <a:endParaRPr sz="900">
              <a:solidFill>
                <a:srgbClr val="888888"/>
              </a:solidFill>
              <a:latin typeface="Arial"/>
              <a:ea typeface="Arial"/>
              <a:cs typeface="Arial"/>
              <a:sym typeface="Arial"/>
            </a:endParaRPr>
          </a:p>
        </p:txBody>
      </p:sp>
      <p:sp>
        <p:nvSpPr>
          <p:cNvPr id="3458" name="Google Shape;3458;p178"/>
          <p:cNvSpPr/>
          <p:nvPr/>
        </p:nvSpPr>
        <p:spPr>
          <a:xfrm>
            <a:off x="0" y="0"/>
            <a:ext cx="9144000" cy="435600"/>
          </a:xfrm>
          <a:prstGeom prst="rect">
            <a:avLst/>
          </a:prstGeom>
          <a:gradFill>
            <a:gsLst>
              <a:gs pos="0">
                <a:srgbClr val="424242"/>
              </a:gs>
              <a:gs pos="100000">
                <a:srgbClr val="010101"/>
              </a:gs>
            </a:gsLst>
            <a:lin ang="540001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459" name="Google Shape;3459;p178"/>
          <p:cNvSpPr txBox="1"/>
          <p:nvPr/>
        </p:nvSpPr>
        <p:spPr>
          <a:xfrm>
            <a:off x="139875" y="80850"/>
            <a:ext cx="7724400" cy="273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dk1"/>
              </a:buClr>
              <a:buFont typeface="Arial"/>
              <a:buNone/>
            </a:pPr>
            <a:r>
              <a:rPr b="1" lang="ja">
                <a:solidFill>
                  <a:schemeClr val="lt1"/>
                </a:solidFill>
              </a:rPr>
              <a:t>研究者（決裁者アカウント）が研究者の発注を否認1.1 Front3</a:t>
            </a:r>
            <a:endParaRPr b="1">
              <a:solidFill>
                <a:schemeClr val="lt1"/>
              </a:solidFill>
            </a:endParaRPr>
          </a:p>
        </p:txBody>
      </p:sp>
      <p:sp>
        <p:nvSpPr>
          <p:cNvPr id="3460" name="Google Shape;3460;p178"/>
          <p:cNvSpPr txBox="1"/>
          <p:nvPr/>
        </p:nvSpPr>
        <p:spPr>
          <a:xfrm>
            <a:off x="139875" y="447738"/>
            <a:ext cx="85767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 sz="1200" u="sng">
                <a:solidFill>
                  <a:schemeClr val="dk2"/>
                </a:solidFill>
              </a:rPr>
              <a:t>研究者 発注依頼済み 決裁者否認 サプライヤーのメッセージ画面（研究者が発注依頼済み 決裁者が発注承認前）</a:t>
            </a:r>
            <a:endParaRPr sz="1200" u="sng">
              <a:solidFill>
                <a:schemeClr val="dk2"/>
              </a:solidFill>
            </a:endParaRPr>
          </a:p>
          <a:p>
            <a:pPr indent="0" lvl="0" marL="0" rtl="0" algn="l">
              <a:spcBef>
                <a:spcPts val="0"/>
              </a:spcBef>
              <a:spcAft>
                <a:spcPts val="0"/>
              </a:spcAft>
              <a:buNone/>
            </a:pPr>
            <a:r>
              <a:rPr lang="ja" sz="1200">
                <a:solidFill>
                  <a:schemeClr val="dk2"/>
                </a:solidFill>
              </a:rPr>
              <a:t>現状</a:t>
            </a:r>
            <a:endParaRPr sz="1200">
              <a:solidFill>
                <a:schemeClr val="dk2"/>
              </a:solidFill>
            </a:endParaRPr>
          </a:p>
        </p:txBody>
      </p:sp>
      <p:pic>
        <p:nvPicPr>
          <p:cNvPr id="3461" name="Google Shape;3461;p178"/>
          <p:cNvPicPr preferRelativeResize="0"/>
          <p:nvPr/>
        </p:nvPicPr>
        <p:blipFill>
          <a:blip r:embed="rId3">
            <a:alphaModFix/>
          </a:blip>
          <a:stretch>
            <a:fillRect/>
          </a:stretch>
        </p:blipFill>
        <p:spPr>
          <a:xfrm>
            <a:off x="152400" y="1001849"/>
            <a:ext cx="4834324" cy="3387875"/>
          </a:xfrm>
          <a:prstGeom prst="rect">
            <a:avLst/>
          </a:prstGeom>
          <a:noFill/>
          <a:ln>
            <a:noFill/>
          </a:ln>
          <a:effectLst>
            <a:outerShdw blurRad="57150" rotWithShape="0" algn="bl" dir="5400000" dist="19050">
              <a:srgbClr val="000000">
                <a:alpha val="50000"/>
              </a:srgbClr>
            </a:outerShdw>
          </a:effectLst>
        </p:spPr>
      </p:pic>
      <p:sp>
        <p:nvSpPr>
          <p:cNvPr id="3462" name="Google Shape;3462;p178"/>
          <p:cNvSpPr txBox="1"/>
          <p:nvPr/>
        </p:nvSpPr>
        <p:spPr>
          <a:xfrm>
            <a:off x="5151250" y="935000"/>
            <a:ext cx="3736800" cy="1555500"/>
          </a:xfrm>
          <a:prstGeom prst="rect">
            <a:avLst/>
          </a:prstGeom>
          <a:noFill/>
          <a:ln cap="flat" cmpd="sng" w="19050">
            <a:solidFill>
              <a:srgbClr val="4A86E8"/>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ja" sz="1200">
                <a:solidFill>
                  <a:srgbClr val="F37C53"/>
                </a:solidFill>
              </a:rPr>
              <a:t>❶</a:t>
            </a:r>
            <a:r>
              <a:rPr lang="ja" sz="1200">
                <a:solidFill>
                  <a:srgbClr val="595959"/>
                </a:solidFill>
              </a:rPr>
              <a:t>　</a:t>
            </a:r>
            <a:r>
              <a:rPr lang="ja" sz="1200">
                <a:solidFill>
                  <a:srgbClr val="000000"/>
                </a:solidFill>
              </a:rPr>
              <a:t>閉じるボタン</a:t>
            </a:r>
            <a:endParaRPr sz="1200">
              <a:solidFill>
                <a:srgbClr val="000000"/>
              </a:solidFill>
            </a:endParaRPr>
          </a:p>
          <a:p>
            <a:pPr indent="0" lvl="0" marL="0" rtl="0" algn="l">
              <a:spcBef>
                <a:spcPts val="0"/>
              </a:spcBef>
              <a:spcAft>
                <a:spcPts val="0"/>
              </a:spcAft>
              <a:buNone/>
            </a:pPr>
            <a:r>
              <a:rPr lang="ja" sz="1200">
                <a:solidFill>
                  <a:srgbClr val="F37C53"/>
                </a:solidFill>
              </a:rPr>
              <a:t>❷</a:t>
            </a:r>
            <a:r>
              <a:rPr lang="ja" sz="1200">
                <a:solidFill>
                  <a:srgbClr val="595959"/>
                </a:solidFill>
              </a:rPr>
              <a:t>　</a:t>
            </a:r>
            <a:r>
              <a:rPr lang="ja" sz="1200">
                <a:solidFill>
                  <a:srgbClr val="000000"/>
                </a:solidFill>
              </a:rPr>
              <a:t>ファイルステータス確認ボタン</a:t>
            </a:r>
            <a:endParaRPr sz="1200">
              <a:solidFill>
                <a:srgbClr val="000000"/>
              </a:solidFill>
            </a:endParaRPr>
          </a:p>
          <a:p>
            <a:pPr indent="0" lvl="0" marL="0" rtl="0" algn="l">
              <a:spcBef>
                <a:spcPts val="0"/>
              </a:spcBef>
              <a:spcAft>
                <a:spcPts val="0"/>
              </a:spcAft>
              <a:buNone/>
            </a:pPr>
            <a:r>
              <a:rPr lang="ja" sz="1200">
                <a:solidFill>
                  <a:srgbClr val="F37C53"/>
                </a:solidFill>
              </a:rPr>
              <a:t>❸　</a:t>
            </a:r>
            <a:r>
              <a:rPr lang="ja" sz="1200">
                <a:solidFill>
                  <a:schemeClr val="dk1"/>
                </a:solidFill>
              </a:rPr>
              <a:t>辞退</a:t>
            </a:r>
            <a:endParaRPr sz="1200">
              <a:solidFill>
                <a:srgbClr val="000000"/>
              </a:solidFill>
            </a:endParaRPr>
          </a:p>
          <a:p>
            <a:pPr indent="0" lvl="0" marL="0" rtl="0" algn="l">
              <a:spcBef>
                <a:spcPts val="0"/>
              </a:spcBef>
              <a:spcAft>
                <a:spcPts val="0"/>
              </a:spcAft>
              <a:buClr>
                <a:schemeClr val="dk1"/>
              </a:buClr>
              <a:buSzPts val="1100"/>
              <a:buFont typeface="Arial"/>
              <a:buNone/>
            </a:pPr>
            <a:r>
              <a:rPr lang="ja" sz="1200">
                <a:solidFill>
                  <a:srgbClr val="F37C53"/>
                </a:solidFill>
              </a:rPr>
              <a:t>❹　</a:t>
            </a:r>
            <a:r>
              <a:rPr lang="ja" sz="1200">
                <a:solidFill>
                  <a:schemeClr val="dk1"/>
                </a:solidFill>
              </a:rPr>
              <a:t>お問い合わせ案件名</a:t>
            </a:r>
            <a:endParaRPr sz="1200"/>
          </a:p>
          <a:p>
            <a:pPr indent="0" lvl="0" marL="0" rtl="0" algn="l">
              <a:spcBef>
                <a:spcPts val="0"/>
              </a:spcBef>
              <a:spcAft>
                <a:spcPts val="0"/>
              </a:spcAft>
              <a:buNone/>
            </a:pPr>
            <a:r>
              <a:rPr lang="ja" sz="1200">
                <a:solidFill>
                  <a:srgbClr val="F37C53"/>
                </a:solidFill>
              </a:rPr>
              <a:t>❺　</a:t>
            </a:r>
            <a:r>
              <a:rPr lang="ja" sz="1200">
                <a:solidFill>
                  <a:schemeClr val="dk1"/>
                </a:solidFill>
              </a:rPr>
              <a:t>ステータス</a:t>
            </a:r>
            <a:endParaRPr sz="1200">
              <a:solidFill>
                <a:schemeClr val="dk1"/>
              </a:solidFill>
            </a:endParaRPr>
          </a:p>
          <a:p>
            <a:pPr indent="0" lvl="0" marL="0" rtl="0" algn="l">
              <a:spcBef>
                <a:spcPts val="0"/>
              </a:spcBef>
              <a:spcAft>
                <a:spcPts val="0"/>
              </a:spcAft>
              <a:buNone/>
            </a:pPr>
            <a:r>
              <a:rPr lang="ja" sz="1200">
                <a:solidFill>
                  <a:srgbClr val="F37C53"/>
                </a:solidFill>
              </a:rPr>
              <a:t>❻　</a:t>
            </a:r>
            <a:r>
              <a:rPr lang="ja" sz="1200">
                <a:solidFill>
                  <a:schemeClr val="dk1"/>
                </a:solidFill>
              </a:rPr>
              <a:t>サプライヤーからのメッセージ（見積り提示）</a:t>
            </a:r>
            <a:endParaRPr sz="1200">
              <a:solidFill>
                <a:schemeClr val="dk1"/>
              </a:solidFill>
            </a:endParaRPr>
          </a:p>
          <a:p>
            <a:pPr indent="0" lvl="0" marL="0" rtl="0" algn="l">
              <a:spcBef>
                <a:spcPts val="0"/>
              </a:spcBef>
              <a:spcAft>
                <a:spcPts val="0"/>
              </a:spcAft>
              <a:buNone/>
            </a:pPr>
            <a:r>
              <a:rPr lang="ja" sz="1200">
                <a:solidFill>
                  <a:srgbClr val="F37C53"/>
                </a:solidFill>
              </a:rPr>
              <a:t>❼　</a:t>
            </a:r>
            <a:r>
              <a:rPr lang="ja" sz="1200">
                <a:solidFill>
                  <a:schemeClr val="dk1"/>
                </a:solidFill>
              </a:rPr>
              <a:t>サプライヤーの新規メッセージ入力</a:t>
            </a:r>
            <a:endParaRPr sz="1200"/>
          </a:p>
        </p:txBody>
      </p:sp>
      <p:sp>
        <p:nvSpPr>
          <p:cNvPr id="3463" name="Google Shape;3463;p178"/>
          <p:cNvSpPr txBox="1"/>
          <p:nvPr/>
        </p:nvSpPr>
        <p:spPr>
          <a:xfrm>
            <a:off x="254750" y="1029114"/>
            <a:ext cx="291000" cy="226800"/>
          </a:xfrm>
          <a:prstGeom prst="rect">
            <a:avLst/>
          </a:prstGeom>
          <a:noFill/>
          <a:ln>
            <a:noFill/>
          </a:ln>
        </p:spPr>
        <p:txBody>
          <a:bodyPr anchorCtr="0" anchor="t" bIns="91425" lIns="91425" spcFirstLastPara="1" rIns="91425" wrap="square" tIns="91425">
            <a:noAutofit/>
          </a:bodyPr>
          <a:lstStyle/>
          <a:p>
            <a:pPr indent="0" lvl="0" marL="0" rtl="0" algn="ctr">
              <a:lnSpc>
                <a:spcPct val="10000"/>
              </a:lnSpc>
              <a:spcBef>
                <a:spcPts val="0"/>
              </a:spcBef>
              <a:spcAft>
                <a:spcPts val="0"/>
              </a:spcAft>
              <a:buNone/>
            </a:pPr>
            <a:r>
              <a:rPr lang="ja" sz="1100">
                <a:solidFill>
                  <a:srgbClr val="F37C53"/>
                </a:solidFill>
              </a:rPr>
              <a:t>❶</a:t>
            </a:r>
            <a:endParaRPr sz="1100">
              <a:solidFill>
                <a:srgbClr val="F37C53"/>
              </a:solidFill>
            </a:endParaRPr>
          </a:p>
        </p:txBody>
      </p:sp>
      <p:sp>
        <p:nvSpPr>
          <p:cNvPr id="3464" name="Google Shape;3464;p178"/>
          <p:cNvSpPr txBox="1"/>
          <p:nvPr/>
        </p:nvSpPr>
        <p:spPr>
          <a:xfrm>
            <a:off x="120600" y="1230389"/>
            <a:ext cx="291000" cy="2268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1100">
                <a:solidFill>
                  <a:srgbClr val="F37C53"/>
                </a:solidFill>
              </a:rPr>
              <a:t>❷</a:t>
            </a:r>
            <a:endParaRPr sz="1100">
              <a:solidFill>
                <a:srgbClr val="F37C53"/>
              </a:solidFill>
            </a:endParaRPr>
          </a:p>
        </p:txBody>
      </p:sp>
      <p:sp>
        <p:nvSpPr>
          <p:cNvPr id="3465" name="Google Shape;3465;p178"/>
          <p:cNvSpPr txBox="1"/>
          <p:nvPr/>
        </p:nvSpPr>
        <p:spPr>
          <a:xfrm>
            <a:off x="376725" y="3390339"/>
            <a:ext cx="291000" cy="2268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1100">
                <a:solidFill>
                  <a:srgbClr val="F37C53"/>
                </a:solidFill>
              </a:rPr>
              <a:t>❼</a:t>
            </a:r>
            <a:endParaRPr sz="1100">
              <a:solidFill>
                <a:srgbClr val="F37C53"/>
              </a:solidFill>
            </a:endParaRPr>
          </a:p>
        </p:txBody>
      </p:sp>
      <p:sp>
        <p:nvSpPr>
          <p:cNvPr id="3466" name="Google Shape;3466;p178"/>
          <p:cNvSpPr txBox="1"/>
          <p:nvPr/>
        </p:nvSpPr>
        <p:spPr>
          <a:xfrm>
            <a:off x="729475" y="1195089"/>
            <a:ext cx="291000" cy="2268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1100">
                <a:solidFill>
                  <a:srgbClr val="F37C53"/>
                </a:solidFill>
              </a:rPr>
              <a:t>❸</a:t>
            </a:r>
            <a:endParaRPr sz="1100">
              <a:solidFill>
                <a:srgbClr val="F37C53"/>
              </a:solidFill>
            </a:endParaRPr>
          </a:p>
        </p:txBody>
      </p:sp>
      <p:sp>
        <p:nvSpPr>
          <p:cNvPr id="3467" name="Google Shape;3467;p178"/>
          <p:cNvSpPr txBox="1"/>
          <p:nvPr/>
        </p:nvSpPr>
        <p:spPr>
          <a:xfrm>
            <a:off x="1587500" y="874729"/>
            <a:ext cx="291000" cy="2268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1100">
                <a:solidFill>
                  <a:srgbClr val="F37C53"/>
                </a:solidFill>
              </a:rPr>
              <a:t>❹</a:t>
            </a:r>
            <a:endParaRPr sz="1100">
              <a:solidFill>
                <a:srgbClr val="F37C53"/>
              </a:solidFill>
            </a:endParaRPr>
          </a:p>
        </p:txBody>
      </p:sp>
      <p:sp>
        <p:nvSpPr>
          <p:cNvPr id="3468" name="Google Shape;3468;p178"/>
          <p:cNvSpPr txBox="1"/>
          <p:nvPr/>
        </p:nvSpPr>
        <p:spPr>
          <a:xfrm>
            <a:off x="4060588" y="1003589"/>
            <a:ext cx="291000" cy="2268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1100">
                <a:solidFill>
                  <a:srgbClr val="F37C53"/>
                </a:solidFill>
              </a:rPr>
              <a:t>❺</a:t>
            </a:r>
            <a:endParaRPr sz="1100">
              <a:solidFill>
                <a:srgbClr val="F37C53"/>
              </a:solidFill>
            </a:endParaRPr>
          </a:p>
        </p:txBody>
      </p:sp>
      <p:sp>
        <p:nvSpPr>
          <p:cNvPr id="3469" name="Google Shape;3469;p178"/>
          <p:cNvSpPr txBox="1"/>
          <p:nvPr/>
        </p:nvSpPr>
        <p:spPr>
          <a:xfrm>
            <a:off x="2077713" y="2640139"/>
            <a:ext cx="291000" cy="2268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1100">
                <a:solidFill>
                  <a:srgbClr val="F37C53"/>
                </a:solidFill>
              </a:rPr>
              <a:t>❻</a:t>
            </a:r>
            <a:endParaRPr sz="1100">
              <a:solidFill>
                <a:srgbClr val="F37C53"/>
              </a:solidFill>
            </a:endParaRPr>
          </a:p>
        </p:txBody>
      </p:sp>
    </p:spTree>
  </p:cSld>
  <p:clrMapOvr>
    <a:masterClrMapping/>
  </p:clrMapOvr>
</p:sld>
</file>

<file path=ppt/slides/slide1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3" name="Shape 3473"/>
        <p:cNvGrpSpPr/>
        <p:nvPr/>
      </p:nvGrpSpPr>
      <p:grpSpPr>
        <a:xfrm>
          <a:off x="0" y="0"/>
          <a:ext cx="0" cy="0"/>
          <a:chOff x="0" y="0"/>
          <a:chExt cx="0" cy="0"/>
        </a:xfrm>
      </p:grpSpPr>
      <p:sp>
        <p:nvSpPr>
          <p:cNvPr id="3474" name="Google Shape;3474;p179"/>
          <p:cNvSpPr txBox="1"/>
          <p:nvPr/>
        </p:nvSpPr>
        <p:spPr>
          <a:xfrm>
            <a:off x="8403350" y="4767275"/>
            <a:ext cx="620100" cy="273900"/>
          </a:xfrm>
          <a:prstGeom prst="rect">
            <a:avLst/>
          </a:prstGeom>
          <a:noFill/>
          <a:ln>
            <a:noFill/>
          </a:ln>
        </p:spPr>
        <p:txBody>
          <a:bodyPr anchorCtr="0" anchor="ctr" bIns="34275" lIns="68575" spcFirstLastPara="1" rIns="68575" wrap="square" tIns="34275">
            <a:noAutofit/>
          </a:bodyPr>
          <a:lstStyle/>
          <a:p>
            <a:pPr indent="0" lvl="0" marL="0" marR="0" rtl="0" algn="r">
              <a:spcBef>
                <a:spcPts val="0"/>
              </a:spcBef>
              <a:spcAft>
                <a:spcPts val="0"/>
              </a:spcAft>
              <a:buNone/>
            </a:pPr>
            <a:fld id="{00000000-1234-1234-1234-123412341234}" type="slidenum">
              <a:rPr lang="ja" sz="900">
                <a:solidFill>
                  <a:srgbClr val="888888"/>
                </a:solidFill>
                <a:latin typeface="Arial"/>
                <a:ea typeface="Arial"/>
                <a:cs typeface="Arial"/>
                <a:sym typeface="Arial"/>
              </a:rPr>
              <a:t>‹#›</a:t>
            </a:fld>
            <a:endParaRPr sz="900">
              <a:solidFill>
                <a:srgbClr val="888888"/>
              </a:solidFill>
              <a:latin typeface="Arial"/>
              <a:ea typeface="Arial"/>
              <a:cs typeface="Arial"/>
              <a:sym typeface="Arial"/>
            </a:endParaRPr>
          </a:p>
        </p:txBody>
      </p:sp>
      <p:sp>
        <p:nvSpPr>
          <p:cNvPr id="3475" name="Google Shape;3475;p179"/>
          <p:cNvSpPr/>
          <p:nvPr/>
        </p:nvSpPr>
        <p:spPr>
          <a:xfrm>
            <a:off x="0" y="0"/>
            <a:ext cx="9144000" cy="435600"/>
          </a:xfrm>
          <a:prstGeom prst="rect">
            <a:avLst/>
          </a:prstGeom>
          <a:gradFill>
            <a:gsLst>
              <a:gs pos="0">
                <a:srgbClr val="424242"/>
              </a:gs>
              <a:gs pos="100000">
                <a:srgbClr val="010101"/>
              </a:gs>
            </a:gsLst>
            <a:lin ang="540001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476" name="Google Shape;3476;p179"/>
          <p:cNvSpPr txBox="1"/>
          <p:nvPr/>
        </p:nvSpPr>
        <p:spPr>
          <a:xfrm>
            <a:off x="139875" y="80850"/>
            <a:ext cx="7724400" cy="273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dk1"/>
              </a:buClr>
              <a:buFont typeface="Arial"/>
              <a:buNone/>
            </a:pPr>
            <a:r>
              <a:rPr b="1" lang="ja">
                <a:solidFill>
                  <a:schemeClr val="lt1"/>
                </a:solidFill>
              </a:rPr>
              <a:t>研究者（決裁者アカウント）が研究者の発注を否認1.1 Front3</a:t>
            </a:r>
            <a:endParaRPr b="1">
              <a:solidFill>
                <a:schemeClr val="lt1"/>
              </a:solidFill>
            </a:endParaRPr>
          </a:p>
        </p:txBody>
      </p:sp>
      <p:sp>
        <p:nvSpPr>
          <p:cNvPr id="3477" name="Google Shape;3477;p179"/>
          <p:cNvSpPr txBox="1"/>
          <p:nvPr/>
        </p:nvSpPr>
        <p:spPr>
          <a:xfrm>
            <a:off x="139875" y="447738"/>
            <a:ext cx="85767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 sz="1200" u="sng">
                <a:solidFill>
                  <a:schemeClr val="dk2"/>
                </a:solidFill>
              </a:rPr>
              <a:t>研究者 発注依頼済み 決裁者否認 サプライヤーのメッセージ画面（研究者が発注依頼済み 決裁者が発注承認前）</a:t>
            </a:r>
            <a:endParaRPr sz="1200" u="sng">
              <a:solidFill>
                <a:schemeClr val="dk2"/>
              </a:solidFill>
            </a:endParaRPr>
          </a:p>
          <a:p>
            <a:pPr indent="0" lvl="0" marL="0" rtl="0" algn="l">
              <a:spcBef>
                <a:spcPts val="0"/>
              </a:spcBef>
              <a:spcAft>
                <a:spcPts val="0"/>
              </a:spcAft>
              <a:buClr>
                <a:schemeClr val="dk1"/>
              </a:buClr>
              <a:buSzPts val="1100"/>
              <a:buFont typeface="Arial"/>
              <a:buNone/>
            </a:pPr>
            <a:r>
              <a:rPr lang="ja" sz="1200">
                <a:solidFill>
                  <a:srgbClr val="FF0000"/>
                </a:solidFill>
              </a:rPr>
              <a:t>修正案❶</a:t>
            </a:r>
            <a:endParaRPr sz="1200">
              <a:solidFill>
                <a:schemeClr val="dk2"/>
              </a:solidFill>
            </a:endParaRPr>
          </a:p>
        </p:txBody>
      </p:sp>
      <p:pic>
        <p:nvPicPr>
          <p:cNvPr id="3478" name="Google Shape;3478;p179"/>
          <p:cNvPicPr preferRelativeResize="0"/>
          <p:nvPr/>
        </p:nvPicPr>
        <p:blipFill>
          <a:blip r:embed="rId3">
            <a:alphaModFix/>
          </a:blip>
          <a:stretch>
            <a:fillRect/>
          </a:stretch>
        </p:blipFill>
        <p:spPr>
          <a:xfrm>
            <a:off x="152400" y="1001850"/>
            <a:ext cx="3709712" cy="2599749"/>
          </a:xfrm>
          <a:prstGeom prst="rect">
            <a:avLst/>
          </a:prstGeom>
          <a:noFill/>
          <a:ln>
            <a:noFill/>
          </a:ln>
          <a:effectLst>
            <a:outerShdw blurRad="57150" rotWithShape="0" algn="bl" dir="5400000" dist="19050">
              <a:srgbClr val="000000">
                <a:alpha val="50000"/>
              </a:srgbClr>
            </a:outerShdw>
          </a:effectLst>
        </p:spPr>
      </p:pic>
      <p:sp>
        <p:nvSpPr>
          <p:cNvPr id="3479" name="Google Shape;3479;p179"/>
          <p:cNvSpPr txBox="1"/>
          <p:nvPr/>
        </p:nvSpPr>
        <p:spPr>
          <a:xfrm>
            <a:off x="244550" y="3709900"/>
            <a:ext cx="16941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 sz="1000"/>
              <a:t>辞退を削除</a:t>
            </a:r>
            <a:endParaRPr sz="1000"/>
          </a:p>
        </p:txBody>
      </p:sp>
      <p:grpSp>
        <p:nvGrpSpPr>
          <p:cNvPr id="3480" name="Google Shape;3480;p179"/>
          <p:cNvGrpSpPr/>
          <p:nvPr/>
        </p:nvGrpSpPr>
        <p:grpSpPr>
          <a:xfrm>
            <a:off x="637997" y="1258531"/>
            <a:ext cx="247459" cy="111301"/>
            <a:chOff x="1627542" y="1980597"/>
            <a:chExt cx="2956500" cy="183000"/>
          </a:xfrm>
        </p:grpSpPr>
        <p:cxnSp>
          <p:nvCxnSpPr>
            <p:cNvPr id="3481" name="Google Shape;3481;p179"/>
            <p:cNvCxnSpPr/>
            <p:nvPr/>
          </p:nvCxnSpPr>
          <p:spPr>
            <a:xfrm>
              <a:off x="1627542" y="1980597"/>
              <a:ext cx="2956500" cy="183000"/>
            </a:xfrm>
            <a:prstGeom prst="straightConnector1">
              <a:avLst/>
            </a:prstGeom>
            <a:noFill/>
            <a:ln cap="flat" cmpd="sng" w="9525">
              <a:solidFill>
                <a:srgbClr val="FF0000"/>
              </a:solidFill>
              <a:prstDash val="solid"/>
              <a:round/>
              <a:headEnd len="med" w="med" type="none"/>
              <a:tailEnd len="med" w="med" type="none"/>
            </a:ln>
          </p:spPr>
        </p:cxnSp>
        <p:cxnSp>
          <p:nvCxnSpPr>
            <p:cNvPr id="3482" name="Google Shape;3482;p179"/>
            <p:cNvCxnSpPr/>
            <p:nvPr/>
          </p:nvCxnSpPr>
          <p:spPr>
            <a:xfrm flipH="1" rot="10800000">
              <a:off x="1627542" y="1980597"/>
              <a:ext cx="2956500" cy="183000"/>
            </a:xfrm>
            <a:prstGeom prst="straightConnector1">
              <a:avLst/>
            </a:prstGeom>
            <a:noFill/>
            <a:ln cap="flat" cmpd="sng" w="9525">
              <a:solidFill>
                <a:srgbClr val="FF0000"/>
              </a:solidFill>
              <a:prstDash val="solid"/>
              <a:round/>
              <a:headEnd len="med" w="med" type="none"/>
              <a:tailEnd len="med" w="med" type="none"/>
            </a:ln>
          </p:spPr>
        </p:cxnSp>
      </p:grpSp>
      <p:cxnSp>
        <p:nvCxnSpPr>
          <p:cNvPr id="3483" name="Google Shape;3483;p179"/>
          <p:cNvCxnSpPr/>
          <p:nvPr/>
        </p:nvCxnSpPr>
        <p:spPr>
          <a:xfrm>
            <a:off x="761100" y="1442600"/>
            <a:ext cx="86700" cy="2130300"/>
          </a:xfrm>
          <a:prstGeom prst="straightConnector1">
            <a:avLst/>
          </a:prstGeom>
          <a:noFill/>
          <a:ln cap="flat" cmpd="sng" w="9525">
            <a:solidFill>
              <a:srgbClr val="595959"/>
            </a:solidFill>
            <a:prstDash val="solid"/>
            <a:round/>
            <a:headEnd len="med" w="med" type="none"/>
            <a:tailEnd len="med" w="med" type="triangle"/>
          </a:ln>
        </p:spPr>
      </p:cxnSp>
      <p:pic>
        <p:nvPicPr>
          <p:cNvPr id="3484" name="Google Shape;3484;p179"/>
          <p:cNvPicPr preferRelativeResize="0"/>
          <p:nvPr/>
        </p:nvPicPr>
        <p:blipFill>
          <a:blip r:embed="rId4">
            <a:alphaModFix/>
          </a:blip>
          <a:stretch>
            <a:fillRect/>
          </a:stretch>
        </p:blipFill>
        <p:spPr>
          <a:xfrm>
            <a:off x="4092500" y="1129500"/>
            <a:ext cx="4432085" cy="790100"/>
          </a:xfrm>
          <a:prstGeom prst="rect">
            <a:avLst/>
          </a:prstGeom>
          <a:noFill/>
          <a:ln>
            <a:noFill/>
          </a:ln>
          <a:effectLst>
            <a:outerShdw blurRad="57150" rotWithShape="0" algn="bl" dir="5400000" dist="19050">
              <a:srgbClr val="000000">
                <a:alpha val="50000"/>
              </a:srgbClr>
            </a:outerShdw>
          </a:effectLst>
        </p:spPr>
      </p:pic>
      <p:sp>
        <p:nvSpPr>
          <p:cNvPr id="3485" name="Google Shape;3485;p179"/>
          <p:cNvSpPr/>
          <p:nvPr/>
        </p:nvSpPr>
        <p:spPr>
          <a:xfrm>
            <a:off x="7724475" y="1126975"/>
            <a:ext cx="717300" cy="2739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3486" name="Google Shape;3486;p179"/>
          <p:cNvCxnSpPr>
            <a:stCxn id="3485" idx="2"/>
          </p:cNvCxnSpPr>
          <p:nvPr/>
        </p:nvCxnSpPr>
        <p:spPr>
          <a:xfrm>
            <a:off x="8083125" y="1400875"/>
            <a:ext cx="29700" cy="942300"/>
          </a:xfrm>
          <a:prstGeom prst="straightConnector1">
            <a:avLst/>
          </a:prstGeom>
          <a:noFill/>
          <a:ln cap="flat" cmpd="sng" w="9525">
            <a:solidFill>
              <a:srgbClr val="595959"/>
            </a:solidFill>
            <a:prstDash val="solid"/>
            <a:round/>
            <a:headEnd len="med" w="med" type="none"/>
            <a:tailEnd len="med" w="med" type="triangle"/>
          </a:ln>
        </p:spPr>
      </p:cxnSp>
      <p:pic>
        <p:nvPicPr>
          <p:cNvPr id="3487" name="Google Shape;3487;p179"/>
          <p:cNvPicPr preferRelativeResize="0"/>
          <p:nvPr/>
        </p:nvPicPr>
        <p:blipFill>
          <a:blip r:embed="rId5">
            <a:alphaModFix/>
          </a:blip>
          <a:stretch>
            <a:fillRect/>
          </a:stretch>
        </p:blipFill>
        <p:spPr>
          <a:xfrm>
            <a:off x="4092500" y="2330650"/>
            <a:ext cx="4392499" cy="742175"/>
          </a:xfrm>
          <a:prstGeom prst="rect">
            <a:avLst/>
          </a:prstGeom>
          <a:noFill/>
          <a:ln>
            <a:noFill/>
          </a:ln>
          <a:effectLst>
            <a:outerShdw blurRad="57150" rotWithShape="0" algn="bl" dir="5400000" dist="19050">
              <a:srgbClr val="000000">
                <a:alpha val="50000"/>
              </a:srgbClr>
            </a:outerShdw>
          </a:effectLst>
        </p:spPr>
      </p:pic>
      <p:sp>
        <p:nvSpPr>
          <p:cNvPr id="3488" name="Google Shape;3488;p179"/>
          <p:cNvSpPr/>
          <p:nvPr/>
        </p:nvSpPr>
        <p:spPr>
          <a:xfrm>
            <a:off x="7739325" y="2343175"/>
            <a:ext cx="717300" cy="2739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489" name="Google Shape;3489;p179"/>
          <p:cNvSpPr txBox="1"/>
          <p:nvPr/>
        </p:nvSpPr>
        <p:spPr>
          <a:xfrm>
            <a:off x="4092500" y="3262900"/>
            <a:ext cx="31368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 sz="1000"/>
              <a:t>「Order rejection」→「Estimate」に変更</a:t>
            </a:r>
            <a:endParaRPr sz="1000"/>
          </a:p>
        </p:txBody>
      </p:sp>
    </p:spTree>
  </p:cSld>
  <p:clrMapOvr>
    <a:masterClrMapping/>
  </p:clrMapOvr>
</p:sld>
</file>

<file path=ppt/slides/slide1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3" name="Shape 3493"/>
        <p:cNvGrpSpPr/>
        <p:nvPr/>
      </p:nvGrpSpPr>
      <p:grpSpPr>
        <a:xfrm>
          <a:off x="0" y="0"/>
          <a:ext cx="0" cy="0"/>
          <a:chOff x="0" y="0"/>
          <a:chExt cx="0" cy="0"/>
        </a:xfrm>
      </p:grpSpPr>
      <p:sp>
        <p:nvSpPr>
          <p:cNvPr id="3494" name="Google Shape;3494;p180"/>
          <p:cNvSpPr txBox="1"/>
          <p:nvPr/>
        </p:nvSpPr>
        <p:spPr>
          <a:xfrm>
            <a:off x="8403350" y="4767275"/>
            <a:ext cx="620100" cy="273900"/>
          </a:xfrm>
          <a:prstGeom prst="rect">
            <a:avLst/>
          </a:prstGeom>
          <a:noFill/>
          <a:ln>
            <a:noFill/>
          </a:ln>
        </p:spPr>
        <p:txBody>
          <a:bodyPr anchorCtr="0" anchor="ctr" bIns="34275" lIns="68575" spcFirstLastPara="1" rIns="68575" wrap="square" tIns="34275">
            <a:noAutofit/>
          </a:bodyPr>
          <a:lstStyle/>
          <a:p>
            <a:pPr indent="0" lvl="0" marL="0" marR="0" rtl="0" algn="r">
              <a:spcBef>
                <a:spcPts val="0"/>
              </a:spcBef>
              <a:spcAft>
                <a:spcPts val="0"/>
              </a:spcAft>
              <a:buNone/>
            </a:pPr>
            <a:fld id="{00000000-1234-1234-1234-123412341234}" type="slidenum">
              <a:rPr lang="ja" sz="900">
                <a:solidFill>
                  <a:srgbClr val="888888"/>
                </a:solidFill>
                <a:latin typeface="Arial"/>
                <a:ea typeface="Arial"/>
                <a:cs typeface="Arial"/>
                <a:sym typeface="Arial"/>
              </a:rPr>
              <a:t>‹#›</a:t>
            </a:fld>
            <a:endParaRPr sz="900">
              <a:solidFill>
                <a:srgbClr val="888888"/>
              </a:solidFill>
              <a:latin typeface="Arial"/>
              <a:ea typeface="Arial"/>
              <a:cs typeface="Arial"/>
              <a:sym typeface="Arial"/>
            </a:endParaRPr>
          </a:p>
        </p:txBody>
      </p:sp>
      <p:sp>
        <p:nvSpPr>
          <p:cNvPr id="3495" name="Google Shape;3495;p180"/>
          <p:cNvSpPr/>
          <p:nvPr/>
        </p:nvSpPr>
        <p:spPr>
          <a:xfrm>
            <a:off x="0" y="0"/>
            <a:ext cx="9144000" cy="435600"/>
          </a:xfrm>
          <a:prstGeom prst="rect">
            <a:avLst/>
          </a:prstGeom>
          <a:gradFill>
            <a:gsLst>
              <a:gs pos="0">
                <a:srgbClr val="424242"/>
              </a:gs>
              <a:gs pos="100000">
                <a:srgbClr val="010101"/>
              </a:gs>
            </a:gsLst>
            <a:lin ang="540001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496" name="Google Shape;3496;p180"/>
          <p:cNvSpPr txBox="1"/>
          <p:nvPr/>
        </p:nvSpPr>
        <p:spPr>
          <a:xfrm>
            <a:off x="139875" y="80850"/>
            <a:ext cx="7724400" cy="273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dk1"/>
              </a:buClr>
              <a:buFont typeface="Arial"/>
              <a:buNone/>
            </a:pPr>
            <a:r>
              <a:rPr b="1" lang="ja">
                <a:solidFill>
                  <a:schemeClr val="lt1"/>
                </a:solidFill>
              </a:rPr>
              <a:t>研究者（決裁者アカウント）が研究者の発注を否認1.1 Admin1</a:t>
            </a:r>
            <a:endParaRPr b="1">
              <a:solidFill>
                <a:schemeClr val="lt1"/>
              </a:solidFill>
            </a:endParaRPr>
          </a:p>
        </p:txBody>
      </p:sp>
      <p:sp>
        <p:nvSpPr>
          <p:cNvPr id="3497" name="Google Shape;3497;p180"/>
          <p:cNvSpPr txBox="1"/>
          <p:nvPr/>
        </p:nvSpPr>
        <p:spPr>
          <a:xfrm>
            <a:off x="139875" y="447738"/>
            <a:ext cx="85767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 sz="1200" u="sng">
                <a:solidFill>
                  <a:schemeClr val="dk2"/>
                </a:solidFill>
              </a:rPr>
              <a:t>研究者 発注依頼済み 決裁者否認 管理画面 商談管理の一覧（研究者が発注依頼済み 決裁者が発注承認前）</a:t>
            </a:r>
            <a:endParaRPr sz="1200" u="sng">
              <a:solidFill>
                <a:schemeClr val="dk2"/>
              </a:solidFill>
            </a:endParaRPr>
          </a:p>
          <a:p>
            <a:pPr indent="0" lvl="0" marL="0" rtl="0" algn="l">
              <a:spcBef>
                <a:spcPts val="0"/>
              </a:spcBef>
              <a:spcAft>
                <a:spcPts val="0"/>
              </a:spcAft>
              <a:buClr>
                <a:schemeClr val="dk1"/>
              </a:buClr>
              <a:buSzPts val="1100"/>
              <a:buFont typeface="Arial"/>
              <a:buNone/>
            </a:pPr>
            <a:r>
              <a:rPr lang="ja" sz="1200">
                <a:solidFill>
                  <a:schemeClr val="dk2"/>
                </a:solidFill>
              </a:rPr>
              <a:t>現状</a:t>
            </a:r>
            <a:endParaRPr sz="1200" u="sng">
              <a:solidFill>
                <a:schemeClr val="dk2"/>
              </a:solidFill>
            </a:endParaRPr>
          </a:p>
        </p:txBody>
      </p:sp>
      <p:pic>
        <p:nvPicPr>
          <p:cNvPr id="3498" name="Google Shape;3498;p180"/>
          <p:cNvPicPr preferRelativeResize="0"/>
          <p:nvPr/>
        </p:nvPicPr>
        <p:blipFill>
          <a:blip r:embed="rId3">
            <a:alphaModFix/>
          </a:blip>
          <a:stretch>
            <a:fillRect/>
          </a:stretch>
        </p:blipFill>
        <p:spPr>
          <a:xfrm>
            <a:off x="139875" y="930425"/>
            <a:ext cx="4642275" cy="2425850"/>
          </a:xfrm>
          <a:prstGeom prst="rect">
            <a:avLst/>
          </a:prstGeom>
          <a:noFill/>
          <a:ln>
            <a:noFill/>
          </a:ln>
          <a:effectLst>
            <a:outerShdw blurRad="57150" rotWithShape="0" algn="bl" dir="5400000" dist="19050">
              <a:srgbClr val="000000">
                <a:alpha val="50000"/>
              </a:srgbClr>
            </a:outerShdw>
          </a:effectLst>
        </p:spPr>
      </p:pic>
      <p:sp>
        <p:nvSpPr>
          <p:cNvPr id="3499" name="Google Shape;3499;p180"/>
          <p:cNvSpPr/>
          <p:nvPr/>
        </p:nvSpPr>
        <p:spPr>
          <a:xfrm>
            <a:off x="2299910" y="3047274"/>
            <a:ext cx="322200" cy="3090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500" name="Google Shape;3500;p180"/>
          <p:cNvSpPr txBox="1"/>
          <p:nvPr/>
        </p:nvSpPr>
        <p:spPr>
          <a:xfrm>
            <a:off x="185500" y="2252825"/>
            <a:ext cx="291000" cy="111300"/>
          </a:xfrm>
          <a:prstGeom prst="rect">
            <a:avLst/>
          </a:prstGeom>
          <a:noFill/>
          <a:ln>
            <a:noFill/>
          </a:ln>
        </p:spPr>
        <p:txBody>
          <a:bodyPr anchorCtr="0" anchor="t" bIns="91425" lIns="91425" spcFirstLastPara="1" rIns="91425" wrap="square" tIns="91425">
            <a:noAutofit/>
          </a:bodyPr>
          <a:lstStyle/>
          <a:p>
            <a:pPr indent="0" lvl="0" marL="0" rtl="0" algn="ctr">
              <a:lnSpc>
                <a:spcPct val="10000"/>
              </a:lnSpc>
              <a:spcBef>
                <a:spcPts val="0"/>
              </a:spcBef>
              <a:spcAft>
                <a:spcPts val="0"/>
              </a:spcAft>
              <a:buNone/>
            </a:pPr>
            <a:r>
              <a:rPr lang="ja" sz="1100">
                <a:solidFill>
                  <a:srgbClr val="F37C53"/>
                </a:solidFill>
              </a:rPr>
              <a:t>❶</a:t>
            </a:r>
            <a:endParaRPr sz="1100">
              <a:solidFill>
                <a:srgbClr val="F37C53"/>
              </a:solidFill>
            </a:endParaRPr>
          </a:p>
        </p:txBody>
      </p:sp>
      <p:sp>
        <p:nvSpPr>
          <p:cNvPr id="3501" name="Google Shape;3501;p180"/>
          <p:cNvSpPr txBox="1"/>
          <p:nvPr/>
        </p:nvSpPr>
        <p:spPr>
          <a:xfrm>
            <a:off x="608925" y="2252825"/>
            <a:ext cx="291000" cy="1113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1100">
                <a:solidFill>
                  <a:srgbClr val="F37C53"/>
                </a:solidFill>
              </a:rPr>
              <a:t>❷</a:t>
            </a:r>
            <a:endParaRPr sz="1100">
              <a:solidFill>
                <a:srgbClr val="F37C53"/>
              </a:solidFill>
            </a:endParaRPr>
          </a:p>
        </p:txBody>
      </p:sp>
      <p:sp>
        <p:nvSpPr>
          <p:cNvPr id="3502" name="Google Shape;3502;p180"/>
          <p:cNvSpPr txBox="1"/>
          <p:nvPr/>
        </p:nvSpPr>
        <p:spPr>
          <a:xfrm>
            <a:off x="1716375" y="2252825"/>
            <a:ext cx="291000" cy="1113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1100">
                <a:solidFill>
                  <a:srgbClr val="F37C53"/>
                </a:solidFill>
              </a:rPr>
              <a:t>❹</a:t>
            </a:r>
            <a:endParaRPr sz="1100">
              <a:solidFill>
                <a:srgbClr val="F37C53"/>
              </a:solidFill>
            </a:endParaRPr>
          </a:p>
        </p:txBody>
      </p:sp>
      <p:sp>
        <p:nvSpPr>
          <p:cNvPr id="3503" name="Google Shape;3503;p180"/>
          <p:cNvSpPr txBox="1"/>
          <p:nvPr/>
        </p:nvSpPr>
        <p:spPr>
          <a:xfrm>
            <a:off x="1151950" y="2252837"/>
            <a:ext cx="291000" cy="1113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1100">
                <a:solidFill>
                  <a:srgbClr val="F37C53"/>
                </a:solidFill>
              </a:rPr>
              <a:t>❸</a:t>
            </a:r>
            <a:endParaRPr sz="1100">
              <a:solidFill>
                <a:srgbClr val="F37C53"/>
              </a:solidFill>
            </a:endParaRPr>
          </a:p>
        </p:txBody>
      </p:sp>
      <p:sp>
        <p:nvSpPr>
          <p:cNvPr id="3504" name="Google Shape;3504;p180"/>
          <p:cNvSpPr txBox="1"/>
          <p:nvPr/>
        </p:nvSpPr>
        <p:spPr>
          <a:xfrm>
            <a:off x="5061500" y="930425"/>
            <a:ext cx="3655200" cy="2016900"/>
          </a:xfrm>
          <a:prstGeom prst="rect">
            <a:avLst/>
          </a:prstGeom>
          <a:noFill/>
          <a:ln cap="flat" cmpd="sng" w="19050">
            <a:solidFill>
              <a:srgbClr val="4A86E8"/>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ja" sz="1200">
                <a:solidFill>
                  <a:srgbClr val="F37C53"/>
                </a:solidFill>
              </a:rPr>
              <a:t>❶</a:t>
            </a:r>
            <a:r>
              <a:rPr lang="ja" sz="1200">
                <a:solidFill>
                  <a:srgbClr val="595959"/>
                </a:solidFill>
              </a:rPr>
              <a:t>　</a:t>
            </a:r>
            <a:r>
              <a:rPr lang="ja" sz="1200">
                <a:solidFill>
                  <a:srgbClr val="000000"/>
                </a:solidFill>
              </a:rPr>
              <a:t>商談ID</a:t>
            </a:r>
            <a:endParaRPr sz="1200">
              <a:solidFill>
                <a:srgbClr val="000000"/>
              </a:solidFill>
            </a:endParaRPr>
          </a:p>
          <a:p>
            <a:pPr indent="0" lvl="0" marL="0" rtl="0" algn="l">
              <a:spcBef>
                <a:spcPts val="0"/>
              </a:spcBef>
              <a:spcAft>
                <a:spcPts val="0"/>
              </a:spcAft>
              <a:buNone/>
            </a:pPr>
            <a:r>
              <a:rPr lang="ja" sz="1200">
                <a:solidFill>
                  <a:srgbClr val="F37C53"/>
                </a:solidFill>
              </a:rPr>
              <a:t>❷</a:t>
            </a:r>
            <a:r>
              <a:rPr lang="ja" sz="1200">
                <a:solidFill>
                  <a:srgbClr val="595959"/>
                </a:solidFill>
              </a:rPr>
              <a:t>　</a:t>
            </a:r>
            <a:r>
              <a:rPr lang="ja" sz="1200">
                <a:solidFill>
                  <a:srgbClr val="000000"/>
                </a:solidFill>
              </a:rPr>
              <a:t>研究者</a:t>
            </a:r>
            <a:endParaRPr sz="1200">
              <a:solidFill>
                <a:srgbClr val="000000"/>
              </a:solidFill>
            </a:endParaRPr>
          </a:p>
          <a:p>
            <a:pPr indent="0" lvl="0" marL="0" rtl="0" algn="l">
              <a:spcBef>
                <a:spcPts val="0"/>
              </a:spcBef>
              <a:spcAft>
                <a:spcPts val="0"/>
              </a:spcAft>
              <a:buNone/>
            </a:pPr>
            <a:r>
              <a:rPr lang="ja" sz="1200">
                <a:solidFill>
                  <a:srgbClr val="F37C53"/>
                </a:solidFill>
              </a:rPr>
              <a:t>❸　</a:t>
            </a:r>
            <a:r>
              <a:rPr lang="ja" sz="1200">
                <a:solidFill>
                  <a:srgbClr val="000000"/>
                </a:solidFill>
              </a:rPr>
              <a:t>サプライヤー</a:t>
            </a:r>
            <a:endParaRPr sz="1200">
              <a:solidFill>
                <a:srgbClr val="000000"/>
              </a:solidFill>
            </a:endParaRPr>
          </a:p>
          <a:p>
            <a:pPr indent="0" lvl="0" marL="0" rtl="0" algn="l">
              <a:spcBef>
                <a:spcPts val="0"/>
              </a:spcBef>
              <a:spcAft>
                <a:spcPts val="0"/>
              </a:spcAft>
              <a:buNone/>
            </a:pPr>
            <a:r>
              <a:rPr lang="ja" sz="1200">
                <a:solidFill>
                  <a:srgbClr val="F37C53"/>
                </a:solidFill>
              </a:rPr>
              <a:t>❹　</a:t>
            </a:r>
            <a:r>
              <a:rPr lang="ja" sz="1200">
                <a:solidFill>
                  <a:srgbClr val="000000"/>
                </a:solidFill>
              </a:rPr>
              <a:t>案件名</a:t>
            </a:r>
            <a:endParaRPr sz="1200">
              <a:solidFill>
                <a:srgbClr val="000000"/>
              </a:solidFill>
            </a:endParaRPr>
          </a:p>
          <a:p>
            <a:pPr indent="0" lvl="0" marL="0" rtl="0" algn="l">
              <a:spcBef>
                <a:spcPts val="0"/>
              </a:spcBef>
              <a:spcAft>
                <a:spcPts val="0"/>
              </a:spcAft>
              <a:buClr>
                <a:srgbClr val="000000"/>
              </a:buClr>
              <a:buSzPts val="1100"/>
              <a:buFont typeface="Arial"/>
              <a:buNone/>
            </a:pPr>
            <a:r>
              <a:rPr lang="ja" sz="1200">
                <a:solidFill>
                  <a:srgbClr val="F37C53"/>
                </a:solidFill>
              </a:rPr>
              <a:t>❺　</a:t>
            </a:r>
            <a:r>
              <a:rPr lang="ja" sz="1200">
                <a:solidFill>
                  <a:srgbClr val="000000"/>
                </a:solidFill>
              </a:rPr>
              <a:t>ステータス</a:t>
            </a:r>
            <a:endParaRPr sz="1200">
              <a:solidFill>
                <a:srgbClr val="000000"/>
              </a:solidFill>
            </a:endParaRPr>
          </a:p>
          <a:p>
            <a:pPr indent="0" lvl="0" marL="0" rtl="0" algn="l">
              <a:spcBef>
                <a:spcPts val="0"/>
              </a:spcBef>
              <a:spcAft>
                <a:spcPts val="0"/>
              </a:spcAft>
              <a:buClr>
                <a:srgbClr val="000000"/>
              </a:buClr>
              <a:buSzPts val="1100"/>
              <a:buFont typeface="Arial"/>
              <a:buNone/>
            </a:pPr>
            <a:r>
              <a:rPr lang="ja" sz="1200">
                <a:solidFill>
                  <a:srgbClr val="F37C53"/>
                </a:solidFill>
              </a:rPr>
              <a:t>❻　</a:t>
            </a:r>
            <a:r>
              <a:rPr lang="ja" sz="1200">
                <a:solidFill>
                  <a:srgbClr val="000000"/>
                </a:solidFill>
              </a:rPr>
              <a:t>更新日時</a:t>
            </a:r>
            <a:endParaRPr sz="1200">
              <a:solidFill>
                <a:srgbClr val="000000"/>
              </a:solidFill>
            </a:endParaRPr>
          </a:p>
          <a:p>
            <a:pPr indent="0" lvl="0" marL="0" rtl="0" algn="l">
              <a:spcBef>
                <a:spcPts val="0"/>
              </a:spcBef>
              <a:spcAft>
                <a:spcPts val="0"/>
              </a:spcAft>
              <a:buClr>
                <a:srgbClr val="000000"/>
              </a:buClr>
              <a:buSzPts val="1100"/>
              <a:buFont typeface="Arial"/>
              <a:buNone/>
            </a:pPr>
            <a:r>
              <a:rPr lang="ja" sz="1200">
                <a:solidFill>
                  <a:srgbClr val="F37C53"/>
                </a:solidFill>
              </a:rPr>
              <a:t>❼　</a:t>
            </a:r>
            <a:r>
              <a:rPr lang="ja" sz="1200">
                <a:solidFill>
                  <a:srgbClr val="000000"/>
                </a:solidFill>
              </a:rPr>
              <a:t>ファイル・ステータス</a:t>
            </a:r>
            <a:endParaRPr sz="1200">
              <a:solidFill>
                <a:srgbClr val="000000"/>
              </a:solidFill>
            </a:endParaRPr>
          </a:p>
          <a:p>
            <a:pPr indent="0" lvl="0" marL="0" rtl="0" algn="l">
              <a:spcBef>
                <a:spcPts val="0"/>
              </a:spcBef>
              <a:spcAft>
                <a:spcPts val="0"/>
              </a:spcAft>
              <a:buClr>
                <a:srgbClr val="000000"/>
              </a:buClr>
              <a:buSzPts val="1100"/>
              <a:buFont typeface="Arial"/>
              <a:buNone/>
            </a:pPr>
            <a:r>
              <a:rPr lang="ja" sz="1200">
                <a:solidFill>
                  <a:srgbClr val="F37C53"/>
                </a:solidFill>
              </a:rPr>
              <a:t>❽　</a:t>
            </a:r>
            <a:r>
              <a:rPr lang="ja" sz="1200">
                <a:solidFill>
                  <a:srgbClr val="000000"/>
                </a:solidFill>
              </a:rPr>
              <a:t>メッセージ</a:t>
            </a:r>
            <a:endParaRPr sz="1200">
              <a:solidFill>
                <a:srgbClr val="000000"/>
              </a:solidFill>
            </a:endParaRPr>
          </a:p>
          <a:p>
            <a:pPr indent="0" lvl="0" marL="0" rtl="0" algn="l">
              <a:spcBef>
                <a:spcPts val="0"/>
              </a:spcBef>
              <a:spcAft>
                <a:spcPts val="0"/>
              </a:spcAft>
              <a:buClr>
                <a:srgbClr val="000000"/>
              </a:buClr>
              <a:buSzPts val="1100"/>
              <a:buFont typeface="Arial"/>
              <a:buNone/>
            </a:pPr>
            <a:r>
              <a:rPr lang="ja" sz="1200">
                <a:solidFill>
                  <a:srgbClr val="F37C53"/>
                </a:solidFill>
              </a:rPr>
              <a:t>❾　</a:t>
            </a:r>
            <a:r>
              <a:rPr lang="ja" sz="1200">
                <a:solidFill>
                  <a:srgbClr val="000000"/>
                </a:solidFill>
              </a:rPr>
              <a:t>編集</a:t>
            </a:r>
            <a:endParaRPr sz="1200">
              <a:solidFill>
                <a:srgbClr val="000000"/>
              </a:solidFill>
            </a:endParaRPr>
          </a:p>
          <a:p>
            <a:pPr indent="0" lvl="0" marL="0" rtl="0" algn="l">
              <a:spcBef>
                <a:spcPts val="0"/>
              </a:spcBef>
              <a:spcAft>
                <a:spcPts val="0"/>
              </a:spcAft>
              <a:buClr>
                <a:srgbClr val="000000"/>
              </a:buClr>
              <a:buSzPts val="1100"/>
              <a:buFont typeface="Arial"/>
              <a:buNone/>
            </a:pPr>
            <a:r>
              <a:rPr lang="ja" sz="1200">
                <a:solidFill>
                  <a:srgbClr val="F37C53"/>
                </a:solidFill>
              </a:rPr>
              <a:t>❿　</a:t>
            </a:r>
            <a:r>
              <a:rPr lang="ja" sz="1200">
                <a:solidFill>
                  <a:srgbClr val="000000"/>
                </a:solidFill>
              </a:rPr>
              <a:t>削除</a:t>
            </a:r>
            <a:endParaRPr sz="1200">
              <a:solidFill>
                <a:srgbClr val="000000"/>
              </a:solidFill>
            </a:endParaRPr>
          </a:p>
        </p:txBody>
      </p:sp>
      <p:sp>
        <p:nvSpPr>
          <p:cNvPr id="3505" name="Google Shape;3505;p180"/>
          <p:cNvSpPr txBox="1"/>
          <p:nvPr/>
        </p:nvSpPr>
        <p:spPr>
          <a:xfrm>
            <a:off x="2280800" y="2252825"/>
            <a:ext cx="291000" cy="1113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1100">
                <a:solidFill>
                  <a:srgbClr val="F37C53"/>
                </a:solidFill>
              </a:rPr>
              <a:t>❺</a:t>
            </a:r>
            <a:endParaRPr sz="1100">
              <a:solidFill>
                <a:srgbClr val="F37C53"/>
              </a:solidFill>
            </a:endParaRPr>
          </a:p>
        </p:txBody>
      </p:sp>
      <p:sp>
        <p:nvSpPr>
          <p:cNvPr id="3506" name="Google Shape;3506;p180"/>
          <p:cNvSpPr txBox="1"/>
          <p:nvPr/>
        </p:nvSpPr>
        <p:spPr>
          <a:xfrm>
            <a:off x="2623500" y="2252825"/>
            <a:ext cx="291000" cy="1113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1100">
                <a:solidFill>
                  <a:srgbClr val="F37C53"/>
                </a:solidFill>
              </a:rPr>
              <a:t>❻</a:t>
            </a:r>
            <a:endParaRPr sz="1100">
              <a:solidFill>
                <a:srgbClr val="F37C53"/>
              </a:solidFill>
            </a:endParaRPr>
          </a:p>
        </p:txBody>
      </p:sp>
      <p:sp>
        <p:nvSpPr>
          <p:cNvPr id="3507" name="Google Shape;3507;p180"/>
          <p:cNvSpPr txBox="1"/>
          <p:nvPr/>
        </p:nvSpPr>
        <p:spPr>
          <a:xfrm>
            <a:off x="3106725" y="2252825"/>
            <a:ext cx="291000" cy="1113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1100">
                <a:solidFill>
                  <a:srgbClr val="F37C53"/>
                </a:solidFill>
              </a:rPr>
              <a:t>❼</a:t>
            </a:r>
            <a:endParaRPr sz="1100">
              <a:solidFill>
                <a:srgbClr val="F37C53"/>
              </a:solidFill>
            </a:endParaRPr>
          </a:p>
        </p:txBody>
      </p:sp>
      <p:sp>
        <p:nvSpPr>
          <p:cNvPr id="3508" name="Google Shape;3508;p180"/>
          <p:cNvSpPr txBox="1"/>
          <p:nvPr/>
        </p:nvSpPr>
        <p:spPr>
          <a:xfrm>
            <a:off x="3714550" y="2252825"/>
            <a:ext cx="291000" cy="1113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1100">
                <a:solidFill>
                  <a:srgbClr val="F37C53"/>
                </a:solidFill>
              </a:rPr>
              <a:t>❽</a:t>
            </a:r>
            <a:endParaRPr sz="1100">
              <a:solidFill>
                <a:srgbClr val="F37C53"/>
              </a:solidFill>
            </a:endParaRPr>
          </a:p>
        </p:txBody>
      </p:sp>
      <p:sp>
        <p:nvSpPr>
          <p:cNvPr id="3509" name="Google Shape;3509;p180"/>
          <p:cNvSpPr txBox="1"/>
          <p:nvPr/>
        </p:nvSpPr>
        <p:spPr>
          <a:xfrm>
            <a:off x="4084113" y="2252825"/>
            <a:ext cx="291000" cy="1113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1100">
                <a:solidFill>
                  <a:srgbClr val="F37C53"/>
                </a:solidFill>
              </a:rPr>
              <a:t>❾</a:t>
            </a:r>
            <a:endParaRPr sz="1100">
              <a:solidFill>
                <a:srgbClr val="F37C53"/>
              </a:solidFill>
            </a:endParaRPr>
          </a:p>
        </p:txBody>
      </p:sp>
      <p:sp>
        <p:nvSpPr>
          <p:cNvPr id="3510" name="Google Shape;3510;p180"/>
          <p:cNvSpPr txBox="1"/>
          <p:nvPr/>
        </p:nvSpPr>
        <p:spPr>
          <a:xfrm>
            <a:off x="4453700" y="2252825"/>
            <a:ext cx="291000" cy="1113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1100">
                <a:solidFill>
                  <a:srgbClr val="F37C53"/>
                </a:solidFill>
              </a:rPr>
              <a:t>❿</a:t>
            </a:r>
            <a:endParaRPr sz="1100">
              <a:solidFill>
                <a:srgbClr val="F37C53"/>
              </a:solidFill>
            </a:endParaRPr>
          </a:p>
        </p:txBody>
      </p:sp>
      <p:sp>
        <p:nvSpPr>
          <p:cNvPr id="3511" name="Google Shape;3511;p180"/>
          <p:cNvSpPr txBox="1"/>
          <p:nvPr/>
        </p:nvSpPr>
        <p:spPr>
          <a:xfrm>
            <a:off x="4825850" y="3671625"/>
            <a:ext cx="35022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 sz="1000"/>
              <a:t>ステータス「発注否認」となる</a:t>
            </a:r>
            <a:endParaRPr sz="1000">
              <a:solidFill>
                <a:srgbClr val="000000"/>
              </a:solidFill>
            </a:endParaRPr>
          </a:p>
        </p:txBody>
      </p:sp>
    </p:spTree>
  </p:cSld>
  <p:clrMapOvr>
    <a:masterClrMapping/>
  </p:clrMapOvr>
</p:sld>
</file>

<file path=ppt/slides/slide1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5" name="Shape 3515"/>
        <p:cNvGrpSpPr/>
        <p:nvPr/>
      </p:nvGrpSpPr>
      <p:grpSpPr>
        <a:xfrm>
          <a:off x="0" y="0"/>
          <a:ext cx="0" cy="0"/>
          <a:chOff x="0" y="0"/>
          <a:chExt cx="0" cy="0"/>
        </a:xfrm>
      </p:grpSpPr>
      <p:sp>
        <p:nvSpPr>
          <p:cNvPr id="3516" name="Google Shape;3516;p181"/>
          <p:cNvSpPr txBox="1"/>
          <p:nvPr/>
        </p:nvSpPr>
        <p:spPr>
          <a:xfrm>
            <a:off x="8403350" y="4767275"/>
            <a:ext cx="620100" cy="273900"/>
          </a:xfrm>
          <a:prstGeom prst="rect">
            <a:avLst/>
          </a:prstGeom>
          <a:noFill/>
          <a:ln>
            <a:noFill/>
          </a:ln>
        </p:spPr>
        <p:txBody>
          <a:bodyPr anchorCtr="0" anchor="ctr" bIns="34275" lIns="68575" spcFirstLastPara="1" rIns="68575" wrap="square" tIns="34275">
            <a:noAutofit/>
          </a:bodyPr>
          <a:lstStyle/>
          <a:p>
            <a:pPr indent="0" lvl="0" marL="0" marR="0" rtl="0" algn="r">
              <a:spcBef>
                <a:spcPts val="0"/>
              </a:spcBef>
              <a:spcAft>
                <a:spcPts val="0"/>
              </a:spcAft>
              <a:buNone/>
            </a:pPr>
            <a:fld id="{00000000-1234-1234-1234-123412341234}" type="slidenum">
              <a:rPr lang="ja" sz="900">
                <a:solidFill>
                  <a:srgbClr val="888888"/>
                </a:solidFill>
                <a:latin typeface="Arial"/>
                <a:ea typeface="Arial"/>
                <a:cs typeface="Arial"/>
                <a:sym typeface="Arial"/>
              </a:rPr>
              <a:t>‹#›</a:t>
            </a:fld>
            <a:endParaRPr sz="900">
              <a:solidFill>
                <a:srgbClr val="888888"/>
              </a:solidFill>
              <a:latin typeface="Arial"/>
              <a:ea typeface="Arial"/>
              <a:cs typeface="Arial"/>
              <a:sym typeface="Arial"/>
            </a:endParaRPr>
          </a:p>
        </p:txBody>
      </p:sp>
      <p:sp>
        <p:nvSpPr>
          <p:cNvPr id="3517" name="Google Shape;3517;p181"/>
          <p:cNvSpPr/>
          <p:nvPr/>
        </p:nvSpPr>
        <p:spPr>
          <a:xfrm>
            <a:off x="0" y="0"/>
            <a:ext cx="9144000" cy="435600"/>
          </a:xfrm>
          <a:prstGeom prst="rect">
            <a:avLst/>
          </a:prstGeom>
          <a:gradFill>
            <a:gsLst>
              <a:gs pos="0">
                <a:srgbClr val="424242"/>
              </a:gs>
              <a:gs pos="100000">
                <a:srgbClr val="010101"/>
              </a:gs>
            </a:gsLst>
            <a:lin ang="540001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518" name="Google Shape;3518;p181"/>
          <p:cNvSpPr txBox="1"/>
          <p:nvPr/>
        </p:nvSpPr>
        <p:spPr>
          <a:xfrm>
            <a:off x="139875" y="80850"/>
            <a:ext cx="7724400" cy="273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dk1"/>
              </a:buClr>
              <a:buFont typeface="Arial"/>
              <a:buNone/>
            </a:pPr>
            <a:r>
              <a:rPr b="1" lang="ja">
                <a:solidFill>
                  <a:schemeClr val="lt1"/>
                </a:solidFill>
              </a:rPr>
              <a:t>研究者（決裁者アカウント）が研究者の発注を否認1.1 Admin1</a:t>
            </a:r>
            <a:endParaRPr b="1">
              <a:solidFill>
                <a:schemeClr val="lt1"/>
              </a:solidFill>
            </a:endParaRPr>
          </a:p>
        </p:txBody>
      </p:sp>
      <p:sp>
        <p:nvSpPr>
          <p:cNvPr id="3519" name="Google Shape;3519;p181"/>
          <p:cNvSpPr txBox="1"/>
          <p:nvPr/>
        </p:nvSpPr>
        <p:spPr>
          <a:xfrm>
            <a:off x="139875" y="447738"/>
            <a:ext cx="85767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 sz="1200" u="sng">
                <a:solidFill>
                  <a:schemeClr val="dk2"/>
                </a:solidFill>
              </a:rPr>
              <a:t>研究者 発注依頼済み 決裁者否認 管理画面 商談管理の一覧（研究者が発注依頼済み 決裁者が発注承認前）</a:t>
            </a:r>
            <a:endParaRPr sz="1200" u="sng">
              <a:solidFill>
                <a:schemeClr val="dk2"/>
              </a:solidFill>
            </a:endParaRPr>
          </a:p>
          <a:p>
            <a:pPr indent="0" lvl="0" marL="0" rtl="0" algn="l">
              <a:spcBef>
                <a:spcPts val="0"/>
              </a:spcBef>
              <a:spcAft>
                <a:spcPts val="0"/>
              </a:spcAft>
              <a:buClr>
                <a:schemeClr val="dk1"/>
              </a:buClr>
              <a:buSzPts val="1100"/>
              <a:buFont typeface="Arial"/>
              <a:buNone/>
            </a:pPr>
            <a:r>
              <a:rPr lang="ja" sz="1200">
                <a:solidFill>
                  <a:srgbClr val="FF0000"/>
                </a:solidFill>
              </a:rPr>
              <a:t>修正案❶</a:t>
            </a:r>
            <a:endParaRPr sz="1200" u="sng">
              <a:solidFill>
                <a:schemeClr val="dk2"/>
              </a:solidFill>
            </a:endParaRPr>
          </a:p>
        </p:txBody>
      </p:sp>
      <p:pic>
        <p:nvPicPr>
          <p:cNvPr id="3520" name="Google Shape;3520;p181"/>
          <p:cNvPicPr preferRelativeResize="0"/>
          <p:nvPr/>
        </p:nvPicPr>
        <p:blipFill>
          <a:blip r:embed="rId3">
            <a:alphaModFix/>
          </a:blip>
          <a:stretch>
            <a:fillRect/>
          </a:stretch>
        </p:blipFill>
        <p:spPr>
          <a:xfrm>
            <a:off x="139875" y="930425"/>
            <a:ext cx="4642275" cy="2425850"/>
          </a:xfrm>
          <a:prstGeom prst="rect">
            <a:avLst/>
          </a:prstGeom>
          <a:noFill/>
          <a:ln>
            <a:noFill/>
          </a:ln>
          <a:effectLst>
            <a:outerShdw blurRad="57150" rotWithShape="0" algn="bl" dir="5400000" dist="19050">
              <a:srgbClr val="000000">
                <a:alpha val="50000"/>
              </a:srgbClr>
            </a:outerShdw>
          </a:effectLst>
        </p:spPr>
      </p:pic>
      <p:sp>
        <p:nvSpPr>
          <p:cNvPr id="3521" name="Google Shape;3521;p181"/>
          <p:cNvSpPr/>
          <p:nvPr/>
        </p:nvSpPr>
        <p:spPr>
          <a:xfrm>
            <a:off x="2299910" y="3047274"/>
            <a:ext cx="322200" cy="3090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522" name="Google Shape;3522;p181"/>
          <p:cNvSpPr txBox="1"/>
          <p:nvPr/>
        </p:nvSpPr>
        <p:spPr>
          <a:xfrm>
            <a:off x="185500" y="2252825"/>
            <a:ext cx="291000" cy="111300"/>
          </a:xfrm>
          <a:prstGeom prst="rect">
            <a:avLst/>
          </a:prstGeom>
          <a:noFill/>
          <a:ln>
            <a:noFill/>
          </a:ln>
        </p:spPr>
        <p:txBody>
          <a:bodyPr anchorCtr="0" anchor="t" bIns="91425" lIns="91425" spcFirstLastPara="1" rIns="91425" wrap="square" tIns="91425">
            <a:noAutofit/>
          </a:bodyPr>
          <a:lstStyle/>
          <a:p>
            <a:pPr indent="0" lvl="0" marL="0" rtl="0" algn="ctr">
              <a:lnSpc>
                <a:spcPct val="10000"/>
              </a:lnSpc>
              <a:spcBef>
                <a:spcPts val="0"/>
              </a:spcBef>
              <a:spcAft>
                <a:spcPts val="0"/>
              </a:spcAft>
              <a:buNone/>
            </a:pPr>
            <a:r>
              <a:rPr lang="ja" sz="1100">
                <a:solidFill>
                  <a:srgbClr val="F37C53"/>
                </a:solidFill>
              </a:rPr>
              <a:t>❶</a:t>
            </a:r>
            <a:endParaRPr sz="1100">
              <a:solidFill>
                <a:srgbClr val="F37C53"/>
              </a:solidFill>
            </a:endParaRPr>
          </a:p>
        </p:txBody>
      </p:sp>
      <p:sp>
        <p:nvSpPr>
          <p:cNvPr id="3523" name="Google Shape;3523;p181"/>
          <p:cNvSpPr txBox="1"/>
          <p:nvPr/>
        </p:nvSpPr>
        <p:spPr>
          <a:xfrm>
            <a:off x="608925" y="2252825"/>
            <a:ext cx="291000" cy="1113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1100">
                <a:solidFill>
                  <a:srgbClr val="F37C53"/>
                </a:solidFill>
              </a:rPr>
              <a:t>❷</a:t>
            </a:r>
            <a:endParaRPr sz="1100">
              <a:solidFill>
                <a:srgbClr val="F37C53"/>
              </a:solidFill>
            </a:endParaRPr>
          </a:p>
        </p:txBody>
      </p:sp>
      <p:sp>
        <p:nvSpPr>
          <p:cNvPr id="3524" name="Google Shape;3524;p181"/>
          <p:cNvSpPr txBox="1"/>
          <p:nvPr/>
        </p:nvSpPr>
        <p:spPr>
          <a:xfrm>
            <a:off x="1716375" y="2252825"/>
            <a:ext cx="291000" cy="1113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1100">
                <a:solidFill>
                  <a:srgbClr val="F37C53"/>
                </a:solidFill>
              </a:rPr>
              <a:t>❹</a:t>
            </a:r>
            <a:endParaRPr sz="1100">
              <a:solidFill>
                <a:srgbClr val="F37C53"/>
              </a:solidFill>
            </a:endParaRPr>
          </a:p>
        </p:txBody>
      </p:sp>
      <p:sp>
        <p:nvSpPr>
          <p:cNvPr id="3525" name="Google Shape;3525;p181"/>
          <p:cNvSpPr txBox="1"/>
          <p:nvPr/>
        </p:nvSpPr>
        <p:spPr>
          <a:xfrm>
            <a:off x="1151950" y="2252837"/>
            <a:ext cx="291000" cy="1113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1100">
                <a:solidFill>
                  <a:srgbClr val="F37C53"/>
                </a:solidFill>
              </a:rPr>
              <a:t>❸</a:t>
            </a:r>
            <a:endParaRPr sz="1100">
              <a:solidFill>
                <a:srgbClr val="F37C53"/>
              </a:solidFill>
            </a:endParaRPr>
          </a:p>
        </p:txBody>
      </p:sp>
      <p:sp>
        <p:nvSpPr>
          <p:cNvPr id="3526" name="Google Shape;3526;p181"/>
          <p:cNvSpPr txBox="1"/>
          <p:nvPr/>
        </p:nvSpPr>
        <p:spPr>
          <a:xfrm>
            <a:off x="5061500" y="930425"/>
            <a:ext cx="3655200" cy="2016900"/>
          </a:xfrm>
          <a:prstGeom prst="rect">
            <a:avLst/>
          </a:prstGeom>
          <a:noFill/>
          <a:ln cap="flat" cmpd="sng" w="19050">
            <a:solidFill>
              <a:srgbClr val="4A86E8"/>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ja" sz="1200">
                <a:solidFill>
                  <a:srgbClr val="F37C53"/>
                </a:solidFill>
              </a:rPr>
              <a:t>❶</a:t>
            </a:r>
            <a:r>
              <a:rPr lang="ja" sz="1200">
                <a:solidFill>
                  <a:srgbClr val="595959"/>
                </a:solidFill>
              </a:rPr>
              <a:t>　</a:t>
            </a:r>
            <a:r>
              <a:rPr lang="ja" sz="1200">
                <a:solidFill>
                  <a:srgbClr val="000000"/>
                </a:solidFill>
              </a:rPr>
              <a:t>商談ID</a:t>
            </a:r>
            <a:endParaRPr sz="1200">
              <a:solidFill>
                <a:srgbClr val="000000"/>
              </a:solidFill>
            </a:endParaRPr>
          </a:p>
          <a:p>
            <a:pPr indent="0" lvl="0" marL="0" rtl="0" algn="l">
              <a:spcBef>
                <a:spcPts val="0"/>
              </a:spcBef>
              <a:spcAft>
                <a:spcPts val="0"/>
              </a:spcAft>
              <a:buNone/>
            </a:pPr>
            <a:r>
              <a:rPr lang="ja" sz="1200">
                <a:solidFill>
                  <a:srgbClr val="F37C53"/>
                </a:solidFill>
              </a:rPr>
              <a:t>❷</a:t>
            </a:r>
            <a:r>
              <a:rPr lang="ja" sz="1200">
                <a:solidFill>
                  <a:srgbClr val="595959"/>
                </a:solidFill>
              </a:rPr>
              <a:t>　</a:t>
            </a:r>
            <a:r>
              <a:rPr lang="ja" sz="1200">
                <a:solidFill>
                  <a:srgbClr val="000000"/>
                </a:solidFill>
              </a:rPr>
              <a:t>研究者</a:t>
            </a:r>
            <a:endParaRPr sz="1200">
              <a:solidFill>
                <a:srgbClr val="000000"/>
              </a:solidFill>
            </a:endParaRPr>
          </a:p>
          <a:p>
            <a:pPr indent="0" lvl="0" marL="0" rtl="0" algn="l">
              <a:spcBef>
                <a:spcPts val="0"/>
              </a:spcBef>
              <a:spcAft>
                <a:spcPts val="0"/>
              </a:spcAft>
              <a:buNone/>
            </a:pPr>
            <a:r>
              <a:rPr lang="ja" sz="1200">
                <a:solidFill>
                  <a:srgbClr val="F37C53"/>
                </a:solidFill>
              </a:rPr>
              <a:t>❸　</a:t>
            </a:r>
            <a:r>
              <a:rPr lang="ja" sz="1200">
                <a:solidFill>
                  <a:srgbClr val="000000"/>
                </a:solidFill>
              </a:rPr>
              <a:t>サプライヤー</a:t>
            </a:r>
            <a:endParaRPr sz="1200">
              <a:solidFill>
                <a:srgbClr val="000000"/>
              </a:solidFill>
            </a:endParaRPr>
          </a:p>
          <a:p>
            <a:pPr indent="0" lvl="0" marL="0" rtl="0" algn="l">
              <a:spcBef>
                <a:spcPts val="0"/>
              </a:spcBef>
              <a:spcAft>
                <a:spcPts val="0"/>
              </a:spcAft>
              <a:buNone/>
            </a:pPr>
            <a:r>
              <a:rPr lang="ja" sz="1200">
                <a:solidFill>
                  <a:srgbClr val="F37C53"/>
                </a:solidFill>
              </a:rPr>
              <a:t>❹　</a:t>
            </a:r>
            <a:r>
              <a:rPr lang="ja" sz="1200">
                <a:solidFill>
                  <a:srgbClr val="000000"/>
                </a:solidFill>
              </a:rPr>
              <a:t>案件名</a:t>
            </a:r>
            <a:endParaRPr sz="1200">
              <a:solidFill>
                <a:srgbClr val="000000"/>
              </a:solidFill>
            </a:endParaRPr>
          </a:p>
          <a:p>
            <a:pPr indent="0" lvl="0" marL="0" rtl="0" algn="l">
              <a:spcBef>
                <a:spcPts val="0"/>
              </a:spcBef>
              <a:spcAft>
                <a:spcPts val="0"/>
              </a:spcAft>
              <a:buClr>
                <a:srgbClr val="000000"/>
              </a:buClr>
              <a:buSzPts val="1100"/>
              <a:buFont typeface="Arial"/>
              <a:buNone/>
            </a:pPr>
            <a:r>
              <a:rPr lang="ja" sz="1200">
                <a:solidFill>
                  <a:srgbClr val="F37C53"/>
                </a:solidFill>
              </a:rPr>
              <a:t>❺　</a:t>
            </a:r>
            <a:r>
              <a:rPr lang="ja" sz="1200">
                <a:solidFill>
                  <a:srgbClr val="000000"/>
                </a:solidFill>
              </a:rPr>
              <a:t>ステータス</a:t>
            </a:r>
            <a:endParaRPr sz="1200">
              <a:solidFill>
                <a:srgbClr val="000000"/>
              </a:solidFill>
            </a:endParaRPr>
          </a:p>
          <a:p>
            <a:pPr indent="0" lvl="0" marL="0" rtl="0" algn="l">
              <a:spcBef>
                <a:spcPts val="0"/>
              </a:spcBef>
              <a:spcAft>
                <a:spcPts val="0"/>
              </a:spcAft>
              <a:buClr>
                <a:srgbClr val="000000"/>
              </a:buClr>
              <a:buSzPts val="1100"/>
              <a:buFont typeface="Arial"/>
              <a:buNone/>
            </a:pPr>
            <a:r>
              <a:rPr lang="ja" sz="1200">
                <a:solidFill>
                  <a:srgbClr val="F37C53"/>
                </a:solidFill>
              </a:rPr>
              <a:t>❻　</a:t>
            </a:r>
            <a:r>
              <a:rPr lang="ja" sz="1200">
                <a:solidFill>
                  <a:srgbClr val="000000"/>
                </a:solidFill>
              </a:rPr>
              <a:t>更新日時</a:t>
            </a:r>
            <a:endParaRPr sz="1200">
              <a:solidFill>
                <a:srgbClr val="000000"/>
              </a:solidFill>
            </a:endParaRPr>
          </a:p>
          <a:p>
            <a:pPr indent="0" lvl="0" marL="0" rtl="0" algn="l">
              <a:spcBef>
                <a:spcPts val="0"/>
              </a:spcBef>
              <a:spcAft>
                <a:spcPts val="0"/>
              </a:spcAft>
              <a:buClr>
                <a:srgbClr val="000000"/>
              </a:buClr>
              <a:buSzPts val="1100"/>
              <a:buFont typeface="Arial"/>
              <a:buNone/>
            </a:pPr>
            <a:r>
              <a:rPr lang="ja" sz="1200">
                <a:solidFill>
                  <a:srgbClr val="F37C53"/>
                </a:solidFill>
              </a:rPr>
              <a:t>❼　</a:t>
            </a:r>
            <a:r>
              <a:rPr lang="ja" sz="1200">
                <a:solidFill>
                  <a:srgbClr val="000000"/>
                </a:solidFill>
              </a:rPr>
              <a:t>ファイル・ステータス</a:t>
            </a:r>
            <a:endParaRPr sz="1200">
              <a:solidFill>
                <a:srgbClr val="000000"/>
              </a:solidFill>
            </a:endParaRPr>
          </a:p>
          <a:p>
            <a:pPr indent="0" lvl="0" marL="0" rtl="0" algn="l">
              <a:spcBef>
                <a:spcPts val="0"/>
              </a:spcBef>
              <a:spcAft>
                <a:spcPts val="0"/>
              </a:spcAft>
              <a:buClr>
                <a:srgbClr val="000000"/>
              </a:buClr>
              <a:buSzPts val="1100"/>
              <a:buFont typeface="Arial"/>
              <a:buNone/>
            </a:pPr>
            <a:r>
              <a:rPr lang="ja" sz="1200">
                <a:solidFill>
                  <a:srgbClr val="F37C53"/>
                </a:solidFill>
              </a:rPr>
              <a:t>❽　</a:t>
            </a:r>
            <a:r>
              <a:rPr lang="ja" sz="1200">
                <a:solidFill>
                  <a:srgbClr val="000000"/>
                </a:solidFill>
              </a:rPr>
              <a:t>メッセージ</a:t>
            </a:r>
            <a:endParaRPr sz="1200">
              <a:solidFill>
                <a:srgbClr val="000000"/>
              </a:solidFill>
            </a:endParaRPr>
          </a:p>
          <a:p>
            <a:pPr indent="0" lvl="0" marL="0" rtl="0" algn="l">
              <a:spcBef>
                <a:spcPts val="0"/>
              </a:spcBef>
              <a:spcAft>
                <a:spcPts val="0"/>
              </a:spcAft>
              <a:buClr>
                <a:srgbClr val="000000"/>
              </a:buClr>
              <a:buSzPts val="1100"/>
              <a:buFont typeface="Arial"/>
              <a:buNone/>
            </a:pPr>
            <a:r>
              <a:rPr lang="ja" sz="1200">
                <a:solidFill>
                  <a:srgbClr val="F37C53"/>
                </a:solidFill>
              </a:rPr>
              <a:t>❾　</a:t>
            </a:r>
            <a:r>
              <a:rPr lang="ja" sz="1200">
                <a:solidFill>
                  <a:srgbClr val="000000"/>
                </a:solidFill>
              </a:rPr>
              <a:t>編集</a:t>
            </a:r>
            <a:endParaRPr sz="1200">
              <a:solidFill>
                <a:srgbClr val="000000"/>
              </a:solidFill>
            </a:endParaRPr>
          </a:p>
          <a:p>
            <a:pPr indent="0" lvl="0" marL="0" rtl="0" algn="l">
              <a:spcBef>
                <a:spcPts val="0"/>
              </a:spcBef>
              <a:spcAft>
                <a:spcPts val="0"/>
              </a:spcAft>
              <a:buClr>
                <a:srgbClr val="000000"/>
              </a:buClr>
              <a:buSzPts val="1100"/>
              <a:buFont typeface="Arial"/>
              <a:buNone/>
            </a:pPr>
            <a:r>
              <a:rPr lang="ja" sz="1200">
                <a:solidFill>
                  <a:srgbClr val="F37C53"/>
                </a:solidFill>
              </a:rPr>
              <a:t>❿　</a:t>
            </a:r>
            <a:r>
              <a:rPr lang="ja" sz="1200">
                <a:solidFill>
                  <a:srgbClr val="000000"/>
                </a:solidFill>
              </a:rPr>
              <a:t>削除</a:t>
            </a:r>
            <a:endParaRPr sz="1200">
              <a:solidFill>
                <a:srgbClr val="000000"/>
              </a:solidFill>
            </a:endParaRPr>
          </a:p>
        </p:txBody>
      </p:sp>
      <p:sp>
        <p:nvSpPr>
          <p:cNvPr id="3527" name="Google Shape;3527;p181"/>
          <p:cNvSpPr txBox="1"/>
          <p:nvPr/>
        </p:nvSpPr>
        <p:spPr>
          <a:xfrm>
            <a:off x="2280800" y="2252825"/>
            <a:ext cx="291000" cy="1113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1100">
                <a:solidFill>
                  <a:srgbClr val="F37C53"/>
                </a:solidFill>
              </a:rPr>
              <a:t>❺</a:t>
            </a:r>
            <a:endParaRPr sz="1100">
              <a:solidFill>
                <a:srgbClr val="F37C53"/>
              </a:solidFill>
            </a:endParaRPr>
          </a:p>
        </p:txBody>
      </p:sp>
      <p:sp>
        <p:nvSpPr>
          <p:cNvPr id="3528" name="Google Shape;3528;p181"/>
          <p:cNvSpPr txBox="1"/>
          <p:nvPr/>
        </p:nvSpPr>
        <p:spPr>
          <a:xfrm>
            <a:off x="2623500" y="2252825"/>
            <a:ext cx="291000" cy="1113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1100">
                <a:solidFill>
                  <a:srgbClr val="F37C53"/>
                </a:solidFill>
              </a:rPr>
              <a:t>❻</a:t>
            </a:r>
            <a:endParaRPr sz="1100">
              <a:solidFill>
                <a:srgbClr val="F37C53"/>
              </a:solidFill>
            </a:endParaRPr>
          </a:p>
        </p:txBody>
      </p:sp>
      <p:sp>
        <p:nvSpPr>
          <p:cNvPr id="3529" name="Google Shape;3529;p181"/>
          <p:cNvSpPr txBox="1"/>
          <p:nvPr/>
        </p:nvSpPr>
        <p:spPr>
          <a:xfrm>
            <a:off x="3106725" y="2252825"/>
            <a:ext cx="291000" cy="1113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1100">
                <a:solidFill>
                  <a:srgbClr val="F37C53"/>
                </a:solidFill>
              </a:rPr>
              <a:t>❼</a:t>
            </a:r>
            <a:endParaRPr sz="1100">
              <a:solidFill>
                <a:srgbClr val="F37C53"/>
              </a:solidFill>
            </a:endParaRPr>
          </a:p>
        </p:txBody>
      </p:sp>
      <p:sp>
        <p:nvSpPr>
          <p:cNvPr id="3530" name="Google Shape;3530;p181"/>
          <p:cNvSpPr txBox="1"/>
          <p:nvPr/>
        </p:nvSpPr>
        <p:spPr>
          <a:xfrm>
            <a:off x="3714550" y="2252825"/>
            <a:ext cx="291000" cy="1113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1100">
                <a:solidFill>
                  <a:srgbClr val="F37C53"/>
                </a:solidFill>
              </a:rPr>
              <a:t>❽</a:t>
            </a:r>
            <a:endParaRPr sz="1100">
              <a:solidFill>
                <a:srgbClr val="F37C53"/>
              </a:solidFill>
            </a:endParaRPr>
          </a:p>
        </p:txBody>
      </p:sp>
      <p:sp>
        <p:nvSpPr>
          <p:cNvPr id="3531" name="Google Shape;3531;p181"/>
          <p:cNvSpPr txBox="1"/>
          <p:nvPr/>
        </p:nvSpPr>
        <p:spPr>
          <a:xfrm>
            <a:off x="4084113" y="2252825"/>
            <a:ext cx="291000" cy="1113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1100">
                <a:solidFill>
                  <a:srgbClr val="F37C53"/>
                </a:solidFill>
              </a:rPr>
              <a:t>❾</a:t>
            </a:r>
            <a:endParaRPr sz="1100">
              <a:solidFill>
                <a:srgbClr val="F37C53"/>
              </a:solidFill>
            </a:endParaRPr>
          </a:p>
        </p:txBody>
      </p:sp>
      <p:sp>
        <p:nvSpPr>
          <p:cNvPr id="3532" name="Google Shape;3532;p181"/>
          <p:cNvSpPr txBox="1"/>
          <p:nvPr/>
        </p:nvSpPr>
        <p:spPr>
          <a:xfrm>
            <a:off x="4453700" y="2252825"/>
            <a:ext cx="291000" cy="1113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1100">
                <a:solidFill>
                  <a:srgbClr val="F37C53"/>
                </a:solidFill>
              </a:rPr>
              <a:t>❿</a:t>
            </a:r>
            <a:endParaRPr sz="1100">
              <a:solidFill>
                <a:srgbClr val="F37C53"/>
              </a:solidFill>
            </a:endParaRPr>
          </a:p>
        </p:txBody>
      </p:sp>
      <p:sp>
        <p:nvSpPr>
          <p:cNvPr id="3533" name="Google Shape;3533;p181"/>
          <p:cNvSpPr txBox="1"/>
          <p:nvPr/>
        </p:nvSpPr>
        <p:spPr>
          <a:xfrm>
            <a:off x="4825850" y="3671625"/>
            <a:ext cx="35022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 sz="1000"/>
              <a:t>特になし</a:t>
            </a:r>
            <a:endParaRPr sz="1000">
              <a:solidFill>
                <a:srgbClr val="000000"/>
              </a:solidFill>
            </a:endParaRPr>
          </a:p>
        </p:txBody>
      </p:sp>
    </p:spTree>
  </p:cSld>
  <p:clrMapOvr>
    <a:masterClrMapping/>
  </p:clrMapOvr>
</p:sld>
</file>

<file path=ppt/slides/slide1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7" name="Shape 3537"/>
        <p:cNvGrpSpPr/>
        <p:nvPr/>
      </p:nvGrpSpPr>
      <p:grpSpPr>
        <a:xfrm>
          <a:off x="0" y="0"/>
          <a:ext cx="0" cy="0"/>
          <a:chOff x="0" y="0"/>
          <a:chExt cx="0" cy="0"/>
        </a:xfrm>
      </p:grpSpPr>
      <p:sp>
        <p:nvSpPr>
          <p:cNvPr id="3538" name="Google Shape;3538;p182"/>
          <p:cNvSpPr txBox="1"/>
          <p:nvPr/>
        </p:nvSpPr>
        <p:spPr>
          <a:xfrm>
            <a:off x="8403350" y="4767275"/>
            <a:ext cx="620100" cy="273900"/>
          </a:xfrm>
          <a:prstGeom prst="rect">
            <a:avLst/>
          </a:prstGeom>
          <a:noFill/>
          <a:ln>
            <a:noFill/>
          </a:ln>
        </p:spPr>
        <p:txBody>
          <a:bodyPr anchorCtr="0" anchor="ctr" bIns="34275" lIns="68575" spcFirstLastPara="1" rIns="68575" wrap="square" tIns="34275">
            <a:noAutofit/>
          </a:bodyPr>
          <a:lstStyle/>
          <a:p>
            <a:pPr indent="0" lvl="0" marL="0" marR="0" rtl="0" algn="r">
              <a:spcBef>
                <a:spcPts val="0"/>
              </a:spcBef>
              <a:spcAft>
                <a:spcPts val="0"/>
              </a:spcAft>
              <a:buNone/>
            </a:pPr>
            <a:fld id="{00000000-1234-1234-1234-123412341234}" type="slidenum">
              <a:rPr lang="ja" sz="900">
                <a:solidFill>
                  <a:srgbClr val="888888"/>
                </a:solidFill>
                <a:latin typeface="Arial"/>
                <a:ea typeface="Arial"/>
                <a:cs typeface="Arial"/>
                <a:sym typeface="Arial"/>
              </a:rPr>
              <a:t>‹#›</a:t>
            </a:fld>
            <a:endParaRPr sz="900">
              <a:solidFill>
                <a:srgbClr val="888888"/>
              </a:solidFill>
              <a:latin typeface="Arial"/>
              <a:ea typeface="Arial"/>
              <a:cs typeface="Arial"/>
              <a:sym typeface="Arial"/>
            </a:endParaRPr>
          </a:p>
        </p:txBody>
      </p:sp>
      <p:sp>
        <p:nvSpPr>
          <p:cNvPr id="3539" name="Google Shape;3539;p182"/>
          <p:cNvSpPr/>
          <p:nvPr/>
        </p:nvSpPr>
        <p:spPr>
          <a:xfrm>
            <a:off x="0" y="0"/>
            <a:ext cx="9144000" cy="435600"/>
          </a:xfrm>
          <a:prstGeom prst="rect">
            <a:avLst/>
          </a:prstGeom>
          <a:gradFill>
            <a:gsLst>
              <a:gs pos="0">
                <a:srgbClr val="424242"/>
              </a:gs>
              <a:gs pos="100000">
                <a:srgbClr val="010101"/>
              </a:gs>
            </a:gsLst>
            <a:lin ang="540001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540" name="Google Shape;3540;p182"/>
          <p:cNvSpPr txBox="1"/>
          <p:nvPr/>
        </p:nvSpPr>
        <p:spPr>
          <a:xfrm>
            <a:off x="139875" y="80850"/>
            <a:ext cx="7724400" cy="273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dk1"/>
              </a:buClr>
              <a:buFont typeface="Arial"/>
              <a:buNone/>
            </a:pPr>
            <a:r>
              <a:rPr b="1" lang="ja">
                <a:solidFill>
                  <a:schemeClr val="lt1"/>
                </a:solidFill>
              </a:rPr>
              <a:t>研究者（決裁者アカウント）が研究者の発注を否認1.1 Admin2</a:t>
            </a:r>
            <a:endParaRPr b="1">
              <a:solidFill>
                <a:schemeClr val="lt1"/>
              </a:solidFill>
            </a:endParaRPr>
          </a:p>
        </p:txBody>
      </p:sp>
      <p:sp>
        <p:nvSpPr>
          <p:cNvPr id="3541" name="Google Shape;3541;p182"/>
          <p:cNvSpPr txBox="1"/>
          <p:nvPr/>
        </p:nvSpPr>
        <p:spPr>
          <a:xfrm>
            <a:off x="139875" y="447738"/>
            <a:ext cx="85767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 sz="1200" u="sng">
                <a:solidFill>
                  <a:schemeClr val="dk2"/>
                </a:solidFill>
              </a:rPr>
              <a:t>研究者 発注依頼済み 決裁者否認 管理画面 商談情報管理の画面（研究者が発注依頼済み 決裁者が発注承認前）</a:t>
            </a:r>
            <a:endParaRPr sz="1200" u="sng">
              <a:solidFill>
                <a:schemeClr val="dk2"/>
              </a:solidFill>
            </a:endParaRPr>
          </a:p>
          <a:p>
            <a:pPr indent="0" lvl="0" marL="0" rtl="0" algn="l">
              <a:spcBef>
                <a:spcPts val="0"/>
              </a:spcBef>
              <a:spcAft>
                <a:spcPts val="0"/>
              </a:spcAft>
              <a:buNone/>
            </a:pPr>
            <a:r>
              <a:rPr lang="ja" sz="1200">
                <a:solidFill>
                  <a:schemeClr val="dk2"/>
                </a:solidFill>
              </a:rPr>
              <a:t>現状</a:t>
            </a:r>
            <a:endParaRPr sz="1200" u="sng">
              <a:solidFill>
                <a:schemeClr val="dk2"/>
              </a:solidFill>
            </a:endParaRPr>
          </a:p>
        </p:txBody>
      </p:sp>
      <p:pic>
        <p:nvPicPr>
          <p:cNvPr id="3542" name="Google Shape;3542;p182"/>
          <p:cNvPicPr preferRelativeResize="0"/>
          <p:nvPr/>
        </p:nvPicPr>
        <p:blipFill>
          <a:blip r:embed="rId3">
            <a:alphaModFix/>
          </a:blip>
          <a:stretch>
            <a:fillRect/>
          </a:stretch>
        </p:blipFill>
        <p:spPr>
          <a:xfrm>
            <a:off x="187025" y="1001838"/>
            <a:ext cx="4327775" cy="3836863"/>
          </a:xfrm>
          <a:prstGeom prst="rect">
            <a:avLst/>
          </a:prstGeom>
          <a:noFill/>
          <a:ln>
            <a:noFill/>
          </a:ln>
          <a:effectLst>
            <a:outerShdw blurRad="57150" rotWithShape="0" algn="bl" dir="5400000" dist="19050">
              <a:srgbClr val="000000">
                <a:alpha val="50000"/>
              </a:srgbClr>
            </a:outerShdw>
          </a:effectLst>
        </p:spPr>
      </p:pic>
      <p:sp>
        <p:nvSpPr>
          <p:cNvPr id="3543" name="Google Shape;3543;p182"/>
          <p:cNvSpPr txBox="1"/>
          <p:nvPr/>
        </p:nvSpPr>
        <p:spPr>
          <a:xfrm>
            <a:off x="4630025" y="1087400"/>
            <a:ext cx="4332900" cy="1788300"/>
          </a:xfrm>
          <a:prstGeom prst="rect">
            <a:avLst/>
          </a:prstGeom>
          <a:noFill/>
          <a:ln cap="flat" cmpd="sng" w="19050">
            <a:solidFill>
              <a:srgbClr val="4A86E8"/>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ja" sz="1200">
                <a:solidFill>
                  <a:srgbClr val="F37C53"/>
                </a:solidFill>
              </a:rPr>
              <a:t>❶</a:t>
            </a:r>
            <a:r>
              <a:rPr lang="ja" sz="1200">
                <a:solidFill>
                  <a:srgbClr val="595959"/>
                </a:solidFill>
              </a:rPr>
              <a:t>　</a:t>
            </a:r>
            <a:r>
              <a:rPr lang="ja" sz="1200">
                <a:solidFill>
                  <a:srgbClr val="000000"/>
                </a:solidFill>
              </a:rPr>
              <a:t>研究者ID</a:t>
            </a:r>
            <a:endParaRPr sz="1200">
              <a:solidFill>
                <a:srgbClr val="000000"/>
              </a:solidFill>
            </a:endParaRPr>
          </a:p>
          <a:p>
            <a:pPr indent="0" lvl="0" marL="0" rtl="0" algn="l">
              <a:spcBef>
                <a:spcPts val="0"/>
              </a:spcBef>
              <a:spcAft>
                <a:spcPts val="0"/>
              </a:spcAft>
              <a:buNone/>
            </a:pPr>
            <a:r>
              <a:rPr lang="ja" sz="1200">
                <a:solidFill>
                  <a:srgbClr val="F37C53"/>
                </a:solidFill>
              </a:rPr>
              <a:t>❷</a:t>
            </a:r>
            <a:r>
              <a:rPr lang="ja" sz="1200">
                <a:solidFill>
                  <a:srgbClr val="595959"/>
                </a:solidFill>
              </a:rPr>
              <a:t>　</a:t>
            </a:r>
            <a:r>
              <a:rPr lang="ja" sz="1200">
                <a:solidFill>
                  <a:schemeClr val="dk1"/>
                </a:solidFill>
              </a:rPr>
              <a:t>研究者会員ID</a:t>
            </a:r>
            <a:endParaRPr sz="1200">
              <a:solidFill>
                <a:srgbClr val="000000"/>
              </a:solidFill>
            </a:endParaRPr>
          </a:p>
          <a:p>
            <a:pPr indent="0" lvl="0" marL="0" rtl="0" algn="l">
              <a:spcBef>
                <a:spcPts val="0"/>
              </a:spcBef>
              <a:spcAft>
                <a:spcPts val="0"/>
              </a:spcAft>
              <a:buNone/>
            </a:pPr>
            <a:r>
              <a:rPr lang="ja" sz="1200">
                <a:solidFill>
                  <a:srgbClr val="F37C53"/>
                </a:solidFill>
              </a:rPr>
              <a:t>❸　</a:t>
            </a:r>
            <a:r>
              <a:rPr lang="ja" sz="1200">
                <a:solidFill>
                  <a:schemeClr val="dk1"/>
                </a:solidFill>
              </a:rPr>
              <a:t>サプライヤーIDリスト（問い合わせ時）</a:t>
            </a:r>
            <a:endParaRPr sz="1200">
              <a:solidFill>
                <a:srgbClr val="000000"/>
              </a:solidFill>
            </a:endParaRPr>
          </a:p>
          <a:p>
            <a:pPr indent="0" lvl="0" marL="0" rtl="0" algn="l">
              <a:spcBef>
                <a:spcPts val="0"/>
              </a:spcBef>
              <a:spcAft>
                <a:spcPts val="0"/>
              </a:spcAft>
              <a:buNone/>
            </a:pPr>
            <a:r>
              <a:rPr lang="ja" sz="1200">
                <a:solidFill>
                  <a:srgbClr val="F37C53"/>
                </a:solidFill>
              </a:rPr>
              <a:t>❹　</a:t>
            </a:r>
            <a:r>
              <a:rPr lang="ja" sz="1200">
                <a:solidFill>
                  <a:schemeClr val="dk1"/>
                </a:solidFill>
              </a:rPr>
              <a:t>サプライヤー会員IDリスト（問い合わせ時）</a:t>
            </a:r>
            <a:r>
              <a:rPr lang="ja" sz="1200">
                <a:solidFill>
                  <a:srgbClr val="000000"/>
                </a:solidFill>
              </a:rPr>
              <a:t>ステータス</a:t>
            </a:r>
            <a:endParaRPr sz="1200">
              <a:solidFill>
                <a:srgbClr val="000000"/>
              </a:solidFill>
            </a:endParaRPr>
          </a:p>
          <a:p>
            <a:pPr indent="0" lvl="0" marL="0" rtl="0" algn="l">
              <a:spcBef>
                <a:spcPts val="0"/>
              </a:spcBef>
              <a:spcAft>
                <a:spcPts val="0"/>
              </a:spcAft>
              <a:buNone/>
            </a:pPr>
            <a:r>
              <a:rPr lang="ja" sz="1200">
                <a:solidFill>
                  <a:srgbClr val="F37C53"/>
                </a:solidFill>
              </a:rPr>
              <a:t>❺　</a:t>
            </a:r>
            <a:r>
              <a:rPr lang="ja" sz="1200">
                <a:solidFill>
                  <a:schemeClr val="dk1"/>
                </a:solidFill>
              </a:rPr>
              <a:t>サプライヤー（発注以降）</a:t>
            </a:r>
            <a:endParaRPr sz="1200"/>
          </a:p>
          <a:p>
            <a:pPr indent="0" lvl="0" marL="0" rtl="0" algn="l">
              <a:spcBef>
                <a:spcPts val="0"/>
              </a:spcBef>
              <a:spcAft>
                <a:spcPts val="0"/>
              </a:spcAft>
              <a:buNone/>
            </a:pPr>
            <a:r>
              <a:rPr lang="ja" sz="1200">
                <a:solidFill>
                  <a:srgbClr val="F37C53"/>
                </a:solidFill>
              </a:rPr>
              <a:t>❻　</a:t>
            </a:r>
            <a:r>
              <a:rPr lang="ja" sz="1200">
                <a:solidFill>
                  <a:schemeClr val="dk1"/>
                </a:solidFill>
              </a:rPr>
              <a:t>案件名</a:t>
            </a:r>
            <a:endParaRPr sz="1200"/>
          </a:p>
          <a:p>
            <a:pPr indent="0" lvl="0" marL="0" rtl="0" algn="l">
              <a:spcBef>
                <a:spcPts val="0"/>
              </a:spcBef>
              <a:spcAft>
                <a:spcPts val="0"/>
              </a:spcAft>
              <a:buNone/>
            </a:pPr>
            <a:r>
              <a:rPr lang="ja" sz="1200">
                <a:solidFill>
                  <a:srgbClr val="F37C53"/>
                </a:solidFill>
              </a:rPr>
              <a:t>❼　</a:t>
            </a:r>
            <a:r>
              <a:rPr lang="ja" sz="1200">
                <a:solidFill>
                  <a:schemeClr val="dk1"/>
                </a:solidFill>
              </a:rPr>
              <a:t>ステータス</a:t>
            </a:r>
            <a:endParaRPr sz="1200">
              <a:solidFill>
                <a:schemeClr val="dk1"/>
              </a:solidFill>
            </a:endParaRPr>
          </a:p>
          <a:p>
            <a:pPr indent="0" lvl="0" marL="0" rtl="0" algn="l">
              <a:spcBef>
                <a:spcPts val="0"/>
              </a:spcBef>
              <a:spcAft>
                <a:spcPts val="0"/>
              </a:spcAft>
              <a:buClr>
                <a:schemeClr val="dk1"/>
              </a:buClr>
              <a:buSzPts val="1100"/>
              <a:buFont typeface="Arial"/>
              <a:buNone/>
            </a:pPr>
            <a:r>
              <a:rPr lang="ja" sz="1200">
                <a:solidFill>
                  <a:srgbClr val="F37C53"/>
                </a:solidFill>
              </a:rPr>
              <a:t>❽　</a:t>
            </a:r>
            <a:r>
              <a:rPr lang="ja" sz="1200">
                <a:solidFill>
                  <a:schemeClr val="dk1"/>
                </a:solidFill>
              </a:rPr>
              <a:t>登録日時</a:t>
            </a:r>
            <a:endParaRPr sz="1200">
              <a:solidFill>
                <a:schemeClr val="dk1"/>
              </a:solidFill>
            </a:endParaRPr>
          </a:p>
          <a:p>
            <a:pPr indent="0" lvl="0" marL="0" rtl="0" algn="l">
              <a:spcBef>
                <a:spcPts val="0"/>
              </a:spcBef>
              <a:spcAft>
                <a:spcPts val="0"/>
              </a:spcAft>
              <a:buClr>
                <a:schemeClr val="dk1"/>
              </a:buClr>
              <a:buSzPts val="1100"/>
              <a:buFont typeface="Arial"/>
              <a:buNone/>
            </a:pPr>
            <a:r>
              <a:rPr lang="ja" sz="1200">
                <a:solidFill>
                  <a:srgbClr val="F37C53"/>
                </a:solidFill>
              </a:rPr>
              <a:t>❾　</a:t>
            </a:r>
            <a:r>
              <a:rPr lang="ja" sz="1200">
                <a:solidFill>
                  <a:schemeClr val="dk1"/>
                </a:solidFill>
              </a:rPr>
              <a:t>更新日時</a:t>
            </a:r>
            <a:endParaRPr sz="1200">
              <a:solidFill>
                <a:srgbClr val="000000"/>
              </a:solidFill>
            </a:endParaRPr>
          </a:p>
        </p:txBody>
      </p:sp>
      <p:sp>
        <p:nvSpPr>
          <p:cNvPr id="3544" name="Google Shape;3544;p182"/>
          <p:cNvSpPr txBox="1"/>
          <p:nvPr/>
        </p:nvSpPr>
        <p:spPr>
          <a:xfrm>
            <a:off x="1154675" y="2289350"/>
            <a:ext cx="291000" cy="111300"/>
          </a:xfrm>
          <a:prstGeom prst="rect">
            <a:avLst/>
          </a:prstGeom>
          <a:noFill/>
          <a:ln>
            <a:noFill/>
          </a:ln>
        </p:spPr>
        <p:txBody>
          <a:bodyPr anchorCtr="0" anchor="t" bIns="91425" lIns="91425" spcFirstLastPara="1" rIns="91425" wrap="square" tIns="91425">
            <a:noAutofit/>
          </a:bodyPr>
          <a:lstStyle/>
          <a:p>
            <a:pPr indent="0" lvl="0" marL="0" rtl="0" algn="ctr">
              <a:lnSpc>
                <a:spcPct val="10000"/>
              </a:lnSpc>
              <a:spcBef>
                <a:spcPts val="0"/>
              </a:spcBef>
              <a:spcAft>
                <a:spcPts val="0"/>
              </a:spcAft>
              <a:buNone/>
            </a:pPr>
            <a:r>
              <a:rPr lang="ja" sz="1100">
                <a:solidFill>
                  <a:srgbClr val="F37C53"/>
                </a:solidFill>
              </a:rPr>
              <a:t>❶</a:t>
            </a:r>
            <a:endParaRPr sz="1100">
              <a:solidFill>
                <a:srgbClr val="F37C53"/>
              </a:solidFill>
            </a:endParaRPr>
          </a:p>
        </p:txBody>
      </p:sp>
      <p:sp>
        <p:nvSpPr>
          <p:cNvPr id="3545" name="Google Shape;3545;p182"/>
          <p:cNvSpPr txBox="1"/>
          <p:nvPr/>
        </p:nvSpPr>
        <p:spPr>
          <a:xfrm>
            <a:off x="1154675" y="2444175"/>
            <a:ext cx="291000" cy="1113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1100">
                <a:solidFill>
                  <a:srgbClr val="F37C53"/>
                </a:solidFill>
              </a:rPr>
              <a:t>❷</a:t>
            </a:r>
            <a:endParaRPr sz="1100">
              <a:solidFill>
                <a:srgbClr val="F37C53"/>
              </a:solidFill>
            </a:endParaRPr>
          </a:p>
        </p:txBody>
      </p:sp>
      <p:sp>
        <p:nvSpPr>
          <p:cNvPr id="3546" name="Google Shape;3546;p182"/>
          <p:cNvSpPr txBox="1"/>
          <p:nvPr/>
        </p:nvSpPr>
        <p:spPr>
          <a:xfrm>
            <a:off x="1154675" y="2952625"/>
            <a:ext cx="291000" cy="1113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1100">
                <a:solidFill>
                  <a:srgbClr val="F37C53"/>
                </a:solidFill>
              </a:rPr>
              <a:t>❹</a:t>
            </a:r>
            <a:endParaRPr sz="1100">
              <a:solidFill>
                <a:srgbClr val="F37C53"/>
              </a:solidFill>
            </a:endParaRPr>
          </a:p>
        </p:txBody>
      </p:sp>
      <p:sp>
        <p:nvSpPr>
          <p:cNvPr id="3547" name="Google Shape;3547;p182"/>
          <p:cNvSpPr txBox="1"/>
          <p:nvPr/>
        </p:nvSpPr>
        <p:spPr>
          <a:xfrm>
            <a:off x="1131725" y="2663400"/>
            <a:ext cx="336900" cy="111300"/>
          </a:xfrm>
          <a:prstGeom prst="rect">
            <a:avLst/>
          </a:prstGeom>
          <a:noFill/>
          <a:ln>
            <a:noFill/>
          </a:ln>
        </p:spPr>
        <p:txBody>
          <a:bodyPr anchorCtr="0" anchor="t" bIns="91425" lIns="91425" spcFirstLastPara="1" rIns="91425" wrap="square" tIns="91425">
            <a:noAutofit/>
          </a:bodyPr>
          <a:lstStyle/>
          <a:p>
            <a:pPr indent="0" lvl="0" marL="0" rtl="0" algn="ctr">
              <a:lnSpc>
                <a:spcPct val="10000"/>
              </a:lnSpc>
              <a:spcBef>
                <a:spcPts val="0"/>
              </a:spcBef>
              <a:spcAft>
                <a:spcPts val="0"/>
              </a:spcAft>
              <a:buNone/>
            </a:pPr>
            <a:r>
              <a:rPr lang="ja" sz="1100">
                <a:solidFill>
                  <a:srgbClr val="F37C53"/>
                </a:solidFill>
              </a:rPr>
              <a:t>❸</a:t>
            </a:r>
            <a:endParaRPr sz="1100">
              <a:solidFill>
                <a:srgbClr val="F37C53"/>
              </a:solidFill>
            </a:endParaRPr>
          </a:p>
        </p:txBody>
      </p:sp>
      <p:sp>
        <p:nvSpPr>
          <p:cNvPr id="3548" name="Google Shape;3548;p182"/>
          <p:cNvSpPr txBox="1"/>
          <p:nvPr/>
        </p:nvSpPr>
        <p:spPr>
          <a:xfrm>
            <a:off x="1154675" y="3161713"/>
            <a:ext cx="291000" cy="1113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1100">
                <a:solidFill>
                  <a:srgbClr val="F37C53"/>
                </a:solidFill>
              </a:rPr>
              <a:t>❺</a:t>
            </a:r>
            <a:endParaRPr sz="1100">
              <a:solidFill>
                <a:srgbClr val="F37C53"/>
              </a:solidFill>
            </a:endParaRPr>
          </a:p>
        </p:txBody>
      </p:sp>
      <p:sp>
        <p:nvSpPr>
          <p:cNvPr id="3549" name="Google Shape;3549;p182"/>
          <p:cNvSpPr txBox="1"/>
          <p:nvPr/>
        </p:nvSpPr>
        <p:spPr>
          <a:xfrm>
            <a:off x="1154675" y="3511350"/>
            <a:ext cx="291000" cy="1113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1100">
                <a:solidFill>
                  <a:srgbClr val="F37C53"/>
                </a:solidFill>
              </a:rPr>
              <a:t>❻</a:t>
            </a:r>
            <a:endParaRPr sz="1100">
              <a:solidFill>
                <a:srgbClr val="F37C53"/>
              </a:solidFill>
            </a:endParaRPr>
          </a:p>
        </p:txBody>
      </p:sp>
      <p:sp>
        <p:nvSpPr>
          <p:cNvPr id="3550" name="Google Shape;3550;p182"/>
          <p:cNvSpPr txBox="1"/>
          <p:nvPr/>
        </p:nvSpPr>
        <p:spPr>
          <a:xfrm>
            <a:off x="1177625" y="3758338"/>
            <a:ext cx="291000" cy="1113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1100">
                <a:solidFill>
                  <a:srgbClr val="F37C53"/>
                </a:solidFill>
              </a:rPr>
              <a:t>❼</a:t>
            </a:r>
            <a:endParaRPr sz="1100">
              <a:solidFill>
                <a:srgbClr val="F37C53"/>
              </a:solidFill>
            </a:endParaRPr>
          </a:p>
        </p:txBody>
      </p:sp>
      <p:sp>
        <p:nvSpPr>
          <p:cNvPr id="3551" name="Google Shape;3551;p182"/>
          <p:cNvSpPr txBox="1"/>
          <p:nvPr/>
        </p:nvSpPr>
        <p:spPr>
          <a:xfrm>
            <a:off x="1154675" y="4006375"/>
            <a:ext cx="291000" cy="1113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1100">
                <a:solidFill>
                  <a:srgbClr val="F37C53"/>
                </a:solidFill>
              </a:rPr>
              <a:t>❽</a:t>
            </a:r>
            <a:endParaRPr sz="1100">
              <a:solidFill>
                <a:srgbClr val="F37C53"/>
              </a:solidFill>
            </a:endParaRPr>
          </a:p>
        </p:txBody>
      </p:sp>
      <p:sp>
        <p:nvSpPr>
          <p:cNvPr id="3552" name="Google Shape;3552;p182"/>
          <p:cNvSpPr txBox="1"/>
          <p:nvPr/>
        </p:nvSpPr>
        <p:spPr>
          <a:xfrm>
            <a:off x="1154675" y="4254413"/>
            <a:ext cx="291000" cy="1113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1100">
                <a:solidFill>
                  <a:srgbClr val="F37C53"/>
                </a:solidFill>
              </a:rPr>
              <a:t>❾</a:t>
            </a:r>
            <a:endParaRPr sz="1100">
              <a:solidFill>
                <a:srgbClr val="F37C53"/>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 name="Shape 453"/>
        <p:cNvGrpSpPr/>
        <p:nvPr/>
      </p:nvGrpSpPr>
      <p:grpSpPr>
        <a:xfrm>
          <a:off x="0" y="0"/>
          <a:ext cx="0" cy="0"/>
          <a:chOff x="0" y="0"/>
          <a:chExt cx="0" cy="0"/>
        </a:xfrm>
      </p:grpSpPr>
      <p:sp>
        <p:nvSpPr>
          <p:cNvPr id="454" name="Google Shape;454;p30"/>
          <p:cNvSpPr/>
          <p:nvPr/>
        </p:nvSpPr>
        <p:spPr>
          <a:xfrm>
            <a:off x="4682825" y="2621075"/>
            <a:ext cx="2093100" cy="1979100"/>
          </a:xfrm>
          <a:prstGeom prst="rect">
            <a:avLst/>
          </a:prstGeom>
          <a:solidFill>
            <a:srgbClr val="FFFFF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p>
        </p:txBody>
      </p:sp>
      <p:sp>
        <p:nvSpPr>
          <p:cNvPr id="455" name="Google Shape;455;p30"/>
          <p:cNvSpPr/>
          <p:nvPr/>
        </p:nvSpPr>
        <p:spPr>
          <a:xfrm>
            <a:off x="4779516" y="4004394"/>
            <a:ext cx="87600" cy="82800"/>
          </a:xfrm>
          <a:prstGeom prst="rect">
            <a:avLst/>
          </a:prstGeom>
          <a:solidFill>
            <a:srgbClr val="FFFFF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p>
        </p:txBody>
      </p:sp>
      <p:sp>
        <p:nvSpPr>
          <p:cNvPr id="456" name="Google Shape;456;p30"/>
          <p:cNvSpPr txBox="1"/>
          <p:nvPr/>
        </p:nvSpPr>
        <p:spPr>
          <a:xfrm>
            <a:off x="4697428" y="3920725"/>
            <a:ext cx="216600" cy="17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ja" sz="500">
                <a:solidFill>
                  <a:srgbClr val="595959"/>
                </a:solidFill>
              </a:rPr>
              <a:t>✓</a:t>
            </a:r>
            <a:endParaRPr sz="500">
              <a:solidFill>
                <a:srgbClr val="595959"/>
              </a:solidFill>
            </a:endParaRPr>
          </a:p>
        </p:txBody>
      </p:sp>
      <p:pic>
        <p:nvPicPr>
          <p:cNvPr id="457" name="Google Shape;457;p30"/>
          <p:cNvPicPr preferRelativeResize="0"/>
          <p:nvPr/>
        </p:nvPicPr>
        <p:blipFill>
          <a:blip r:embed="rId3">
            <a:alphaModFix/>
          </a:blip>
          <a:stretch>
            <a:fillRect/>
          </a:stretch>
        </p:blipFill>
        <p:spPr>
          <a:xfrm>
            <a:off x="170201" y="1035350"/>
            <a:ext cx="3918772" cy="3274375"/>
          </a:xfrm>
          <a:prstGeom prst="rect">
            <a:avLst/>
          </a:prstGeom>
          <a:noFill/>
          <a:ln>
            <a:noFill/>
          </a:ln>
          <a:effectLst>
            <a:outerShdw blurRad="57150" rotWithShape="0" algn="bl" dir="5400000" dist="19050">
              <a:srgbClr val="000000">
                <a:alpha val="50000"/>
              </a:srgbClr>
            </a:outerShdw>
          </a:effectLst>
        </p:spPr>
      </p:pic>
      <p:sp>
        <p:nvSpPr>
          <p:cNvPr id="458" name="Google Shape;458;p30"/>
          <p:cNvSpPr txBox="1"/>
          <p:nvPr/>
        </p:nvSpPr>
        <p:spPr>
          <a:xfrm>
            <a:off x="8403350" y="4767275"/>
            <a:ext cx="620100" cy="273900"/>
          </a:xfrm>
          <a:prstGeom prst="rect">
            <a:avLst/>
          </a:prstGeom>
          <a:noFill/>
          <a:ln>
            <a:noFill/>
          </a:ln>
        </p:spPr>
        <p:txBody>
          <a:bodyPr anchorCtr="0" anchor="ctr" bIns="34275" lIns="68575" spcFirstLastPara="1" rIns="68575" wrap="square" tIns="34275">
            <a:noAutofit/>
          </a:bodyPr>
          <a:lstStyle/>
          <a:p>
            <a:pPr indent="0" lvl="0" marL="0" marR="0" rtl="0" algn="r">
              <a:spcBef>
                <a:spcPts val="0"/>
              </a:spcBef>
              <a:spcAft>
                <a:spcPts val="0"/>
              </a:spcAft>
              <a:buNone/>
            </a:pPr>
            <a:fld id="{00000000-1234-1234-1234-123412341234}" type="slidenum">
              <a:rPr lang="ja" sz="900">
                <a:solidFill>
                  <a:srgbClr val="888888"/>
                </a:solidFill>
                <a:latin typeface="Arial"/>
                <a:ea typeface="Arial"/>
                <a:cs typeface="Arial"/>
                <a:sym typeface="Arial"/>
              </a:rPr>
              <a:t>‹#›</a:t>
            </a:fld>
            <a:endParaRPr sz="900">
              <a:solidFill>
                <a:srgbClr val="888888"/>
              </a:solidFill>
              <a:latin typeface="Arial"/>
              <a:ea typeface="Arial"/>
              <a:cs typeface="Arial"/>
              <a:sym typeface="Arial"/>
            </a:endParaRPr>
          </a:p>
        </p:txBody>
      </p:sp>
      <p:sp>
        <p:nvSpPr>
          <p:cNvPr id="459" name="Google Shape;459;p30"/>
          <p:cNvSpPr/>
          <p:nvPr/>
        </p:nvSpPr>
        <p:spPr>
          <a:xfrm>
            <a:off x="0" y="0"/>
            <a:ext cx="9144000" cy="435600"/>
          </a:xfrm>
          <a:prstGeom prst="rect">
            <a:avLst/>
          </a:prstGeom>
          <a:gradFill>
            <a:gsLst>
              <a:gs pos="0">
                <a:srgbClr val="424242"/>
              </a:gs>
              <a:gs pos="100000">
                <a:srgbClr val="010101"/>
              </a:gs>
            </a:gsLst>
            <a:lin ang="540001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60" name="Google Shape;460;p30"/>
          <p:cNvSpPr txBox="1"/>
          <p:nvPr/>
        </p:nvSpPr>
        <p:spPr>
          <a:xfrm>
            <a:off x="139875" y="80850"/>
            <a:ext cx="7724400" cy="273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dk1"/>
              </a:buClr>
              <a:buFont typeface="Arial"/>
              <a:buNone/>
            </a:pPr>
            <a:r>
              <a:rPr b="1" lang="ja">
                <a:solidFill>
                  <a:schemeClr val="lt1"/>
                </a:solidFill>
              </a:rPr>
              <a:t>研究者 発注・キャンセル4.1 Admin2</a:t>
            </a:r>
            <a:endParaRPr b="1">
              <a:solidFill>
                <a:schemeClr val="lt1"/>
              </a:solidFill>
            </a:endParaRPr>
          </a:p>
        </p:txBody>
      </p:sp>
      <p:sp>
        <p:nvSpPr>
          <p:cNvPr id="461" name="Google Shape;461;p30"/>
          <p:cNvSpPr txBox="1"/>
          <p:nvPr/>
        </p:nvSpPr>
        <p:spPr>
          <a:xfrm>
            <a:off x="139875" y="458425"/>
            <a:ext cx="41565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 sz="1200" u="sng">
                <a:solidFill>
                  <a:schemeClr val="dk2"/>
                </a:solidFill>
              </a:rPr>
              <a:t>研究者 発注開始　発注依頼 管理画面 商談情報管理</a:t>
            </a:r>
            <a:endParaRPr sz="1200" u="sng">
              <a:solidFill>
                <a:schemeClr val="dk2"/>
              </a:solidFill>
            </a:endParaRPr>
          </a:p>
          <a:p>
            <a:pPr indent="0" lvl="0" marL="0" rtl="0" algn="l">
              <a:spcBef>
                <a:spcPts val="0"/>
              </a:spcBef>
              <a:spcAft>
                <a:spcPts val="0"/>
              </a:spcAft>
              <a:buNone/>
            </a:pPr>
            <a:r>
              <a:rPr lang="ja" sz="1200">
                <a:solidFill>
                  <a:srgbClr val="FF0000"/>
                </a:solidFill>
              </a:rPr>
              <a:t>修正案❷</a:t>
            </a:r>
            <a:endParaRPr sz="1200">
              <a:solidFill>
                <a:srgbClr val="FF0000"/>
              </a:solidFill>
            </a:endParaRPr>
          </a:p>
        </p:txBody>
      </p:sp>
      <p:sp>
        <p:nvSpPr>
          <p:cNvPr id="462" name="Google Shape;462;p30"/>
          <p:cNvSpPr txBox="1"/>
          <p:nvPr/>
        </p:nvSpPr>
        <p:spPr>
          <a:xfrm>
            <a:off x="4500675" y="541600"/>
            <a:ext cx="3843300" cy="1877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 sz="1000"/>
              <a:t>・複数の発注・請求が行われるマイルストーン払いについて、まとめて発注できる機能を追加</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rPr lang="ja" sz="1000" u="sng">
                <a:solidFill>
                  <a:schemeClr val="hlink"/>
                </a:solidFill>
                <a:hlinkClick action="ppaction://hlinksldjump" r:id="rId4"/>
              </a:rPr>
              <a:t>13ページ</a:t>
            </a:r>
            <a:r>
              <a:rPr lang="ja" sz="1000"/>
              <a:t>の一括発注の「発注を選択する」をクリック時と同様にマイルストーンで保持している発注が一覧で表示されチェックボックスを選択し一括で発注できる機能を追加</a:t>
            </a:r>
            <a:endParaRPr sz="1000"/>
          </a:p>
          <a:p>
            <a:pPr indent="0" lvl="0" marL="0" rtl="0" algn="l">
              <a:spcBef>
                <a:spcPts val="0"/>
              </a:spcBef>
              <a:spcAft>
                <a:spcPts val="0"/>
              </a:spcAft>
              <a:buNone/>
            </a:pPr>
            <a:r>
              <a:rPr lang="ja" sz="1000"/>
              <a:t>モーダルのフォームで立ち上がる→チェックする→確認画面→発注する　で完了</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rPr lang="ja" sz="1000"/>
              <a:t>発注が全て完了していたらエラーメッセージなどでバリデーションをお願い致します。</a:t>
            </a:r>
            <a:endParaRPr sz="1000"/>
          </a:p>
        </p:txBody>
      </p:sp>
      <p:sp>
        <p:nvSpPr>
          <p:cNvPr id="463" name="Google Shape;463;p30"/>
          <p:cNvSpPr/>
          <p:nvPr/>
        </p:nvSpPr>
        <p:spPr>
          <a:xfrm>
            <a:off x="228200" y="4090475"/>
            <a:ext cx="2718600" cy="1887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64" name="Google Shape;464;p30"/>
          <p:cNvSpPr txBox="1"/>
          <p:nvPr/>
        </p:nvSpPr>
        <p:spPr>
          <a:xfrm>
            <a:off x="5022754" y="2781600"/>
            <a:ext cx="15261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ja" sz="800">
                <a:solidFill>
                  <a:srgbClr val="595959"/>
                </a:solidFill>
              </a:rPr>
              <a:t>一括発注フォーム</a:t>
            </a:r>
            <a:endParaRPr sz="800">
              <a:solidFill>
                <a:srgbClr val="595959"/>
              </a:solidFill>
            </a:endParaRPr>
          </a:p>
        </p:txBody>
      </p:sp>
      <p:sp>
        <p:nvSpPr>
          <p:cNvPr id="465" name="Google Shape;465;p30"/>
          <p:cNvSpPr txBox="1"/>
          <p:nvPr/>
        </p:nvSpPr>
        <p:spPr>
          <a:xfrm>
            <a:off x="5194799" y="3159614"/>
            <a:ext cx="1132800" cy="276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ja" sz="600">
                <a:solidFill>
                  <a:srgbClr val="595959"/>
                </a:solidFill>
              </a:rPr>
              <a:t>案件名（動的）</a:t>
            </a:r>
            <a:endParaRPr sz="600">
              <a:solidFill>
                <a:srgbClr val="595959"/>
              </a:solidFill>
            </a:endParaRPr>
          </a:p>
        </p:txBody>
      </p:sp>
      <p:sp>
        <p:nvSpPr>
          <p:cNvPr id="466" name="Google Shape;466;p30"/>
          <p:cNvSpPr/>
          <p:nvPr/>
        </p:nvSpPr>
        <p:spPr>
          <a:xfrm>
            <a:off x="5362791" y="4116186"/>
            <a:ext cx="796800" cy="207300"/>
          </a:xfrm>
          <a:prstGeom prst="rect">
            <a:avLst/>
          </a:prstGeom>
          <a:solidFill>
            <a:srgbClr val="F37C5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ja" sz="900">
                <a:solidFill>
                  <a:srgbClr val="FFFFFF"/>
                </a:solidFill>
              </a:rPr>
              <a:t>確認</a:t>
            </a:r>
            <a:endParaRPr sz="900">
              <a:solidFill>
                <a:srgbClr val="FFFFFF"/>
              </a:solidFill>
            </a:endParaRPr>
          </a:p>
        </p:txBody>
      </p:sp>
      <p:sp>
        <p:nvSpPr>
          <p:cNvPr id="467" name="Google Shape;467;p30"/>
          <p:cNvSpPr txBox="1"/>
          <p:nvPr/>
        </p:nvSpPr>
        <p:spPr>
          <a:xfrm>
            <a:off x="5597732" y="4354673"/>
            <a:ext cx="327000" cy="26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 sz="500">
                <a:solidFill>
                  <a:srgbClr val="595959"/>
                </a:solidFill>
              </a:rPr>
              <a:t>戻る</a:t>
            </a:r>
            <a:endParaRPr sz="500">
              <a:solidFill>
                <a:srgbClr val="595959"/>
              </a:solidFill>
            </a:endParaRPr>
          </a:p>
        </p:txBody>
      </p:sp>
      <p:sp>
        <p:nvSpPr>
          <p:cNvPr id="468" name="Google Shape;468;p30"/>
          <p:cNvSpPr/>
          <p:nvPr/>
        </p:nvSpPr>
        <p:spPr>
          <a:xfrm>
            <a:off x="4776150" y="3647050"/>
            <a:ext cx="87600" cy="82800"/>
          </a:xfrm>
          <a:prstGeom prst="rect">
            <a:avLst/>
          </a:prstGeom>
          <a:solidFill>
            <a:srgbClr val="FFFFF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p>
        </p:txBody>
      </p:sp>
      <p:sp>
        <p:nvSpPr>
          <p:cNvPr id="469" name="Google Shape;469;p30"/>
          <p:cNvSpPr txBox="1"/>
          <p:nvPr/>
        </p:nvSpPr>
        <p:spPr>
          <a:xfrm>
            <a:off x="4716144" y="3379275"/>
            <a:ext cx="1909800" cy="231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 sz="300">
                <a:solidFill>
                  <a:srgbClr val="595959"/>
                </a:solidFill>
              </a:rPr>
              <a:t>発注する案件を選択してください</a:t>
            </a:r>
            <a:endParaRPr sz="300">
              <a:solidFill>
                <a:srgbClr val="595959"/>
              </a:solidFill>
            </a:endParaRPr>
          </a:p>
        </p:txBody>
      </p:sp>
      <p:sp>
        <p:nvSpPr>
          <p:cNvPr id="470" name="Google Shape;470;p30"/>
          <p:cNvSpPr txBox="1"/>
          <p:nvPr/>
        </p:nvSpPr>
        <p:spPr>
          <a:xfrm>
            <a:off x="4858500" y="3579950"/>
            <a:ext cx="516900" cy="17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ja" sz="300">
                <a:solidFill>
                  <a:srgbClr val="595959"/>
                </a:solidFill>
              </a:rPr>
              <a:t>見積り1</a:t>
            </a:r>
            <a:endParaRPr sz="300">
              <a:solidFill>
                <a:srgbClr val="595959"/>
              </a:solidFill>
            </a:endParaRPr>
          </a:p>
        </p:txBody>
      </p:sp>
      <p:sp>
        <p:nvSpPr>
          <p:cNvPr id="471" name="Google Shape;471;p30"/>
          <p:cNvSpPr/>
          <p:nvPr/>
        </p:nvSpPr>
        <p:spPr>
          <a:xfrm>
            <a:off x="4776150" y="3845263"/>
            <a:ext cx="87600" cy="82800"/>
          </a:xfrm>
          <a:prstGeom prst="rect">
            <a:avLst/>
          </a:prstGeom>
          <a:solidFill>
            <a:srgbClr val="FFFFF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p>
        </p:txBody>
      </p:sp>
      <p:sp>
        <p:nvSpPr>
          <p:cNvPr id="472" name="Google Shape;472;p30"/>
          <p:cNvSpPr txBox="1"/>
          <p:nvPr/>
        </p:nvSpPr>
        <p:spPr>
          <a:xfrm>
            <a:off x="4858500" y="3778163"/>
            <a:ext cx="516900" cy="17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ja" sz="300">
                <a:solidFill>
                  <a:srgbClr val="595959"/>
                </a:solidFill>
              </a:rPr>
              <a:t>見積り2</a:t>
            </a:r>
            <a:endParaRPr sz="300">
              <a:solidFill>
                <a:srgbClr val="595959"/>
              </a:solidFill>
            </a:endParaRPr>
          </a:p>
        </p:txBody>
      </p:sp>
      <p:cxnSp>
        <p:nvCxnSpPr>
          <p:cNvPr id="473" name="Google Shape;473;p30"/>
          <p:cNvCxnSpPr/>
          <p:nvPr/>
        </p:nvCxnSpPr>
        <p:spPr>
          <a:xfrm flipH="1" rot="10800000">
            <a:off x="2042025" y="3767750"/>
            <a:ext cx="2524500" cy="432000"/>
          </a:xfrm>
          <a:prstGeom prst="straightConnector1">
            <a:avLst/>
          </a:prstGeom>
          <a:noFill/>
          <a:ln cap="flat" cmpd="sng" w="9525">
            <a:solidFill>
              <a:srgbClr val="595959"/>
            </a:solidFill>
            <a:prstDash val="solid"/>
            <a:round/>
            <a:headEnd len="med" w="med" type="none"/>
            <a:tailEnd len="med" w="med" type="triangle"/>
          </a:ln>
        </p:spPr>
      </p:cxnSp>
      <p:sp>
        <p:nvSpPr>
          <p:cNvPr id="474" name="Google Shape;474;p30"/>
          <p:cNvSpPr txBox="1"/>
          <p:nvPr/>
        </p:nvSpPr>
        <p:spPr>
          <a:xfrm>
            <a:off x="4700802" y="3573350"/>
            <a:ext cx="216600" cy="17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ja" sz="500">
                <a:solidFill>
                  <a:srgbClr val="595959"/>
                </a:solidFill>
              </a:rPr>
              <a:t>✓</a:t>
            </a:r>
            <a:endParaRPr sz="500">
              <a:solidFill>
                <a:srgbClr val="595959"/>
              </a:solidFill>
            </a:endParaRPr>
          </a:p>
        </p:txBody>
      </p:sp>
      <p:sp>
        <p:nvSpPr>
          <p:cNvPr id="475" name="Google Shape;475;p30"/>
          <p:cNvSpPr txBox="1"/>
          <p:nvPr/>
        </p:nvSpPr>
        <p:spPr>
          <a:xfrm>
            <a:off x="4700794" y="3768325"/>
            <a:ext cx="216600" cy="17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ja" sz="500">
                <a:solidFill>
                  <a:srgbClr val="595959"/>
                </a:solidFill>
              </a:rPr>
              <a:t>✓</a:t>
            </a:r>
            <a:endParaRPr sz="500">
              <a:solidFill>
                <a:srgbClr val="595959"/>
              </a:solidFill>
            </a:endParaRPr>
          </a:p>
        </p:txBody>
      </p:sp>
      <p:sp>
        <p:nvSpPr>
          <p:cNvPr id="476" name="Google Shape;476;p30"/>
          <p:cNvSpPr txBox="1"/>
          <p:nvPr/>
        </p:nvSpPr>
        <p:spPr>
          <a:xfrm>
            <a:off x="4855134" y="3930563"/>
            <a:ext cx="516900" cy="17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ja" sz="300">
                <a:solidFill>
                  <a:srgbClr val="595959"/>
                </a:solidFill>
              </a:rPr>
              <a:t>見積り3</a:t>
            </a:r>
            <a:endParaRPr sz="300">
              <a:solidFill>
                <a:srgbClr val="595959"/>
              </a:solidFill>
            </a:endParaRPr>
          </a:p>
        </p:txBody>
      </p:sp>
    </p:spTree>
  </p:cSld>
  <p:clrMapOvr>
    <a:masterClrMapping/>
  </p:clrMapOvr>
</p:sld>
</file>

<file path=ppt/slides/slide1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6" name="Shape 3556"/>
        <p:cNvGrpSpPr/>
        <p:nvPr/>
      </p:nvGrpSpPr>
      <p:grpSpPr>
        <a:xfrm>
          <a:off x="0" y="0"/>
          <a:ext cx="0" cy="0"/>
          <a:chOff x="0" y="0"/>
          <a:chExt cx="0" cy="0"/>
        </a:xfrm>
      </p:grpSpPr>
      <p:sp>
        <p:nvSpPr>
          <p:cNvPr id="3557" name="Google Shape;3557;p183"/>
          <p:cNvSpPr txBox="1"/>
          <p:nvPr/>
        </p:nvSpPr>
        <p:spPr>
          <a:xfrm>
            <a:off x="8403350" y="4767275"/>
            <a:ext cx="620100" cy="273900"/>
          </a:xfrm>
          <a:prstGeom prst="rect">
            <a:avLst/>
          </a:prstGeom>
          <a:noFill/>
          <a:ln>
            <a:noFill/>
          </a:ln>
        </p:spPr>
        <p:txBody>
          <a:bodyPr anchorCtr="0" anchor="ctr" bIns="34275" lIns="68575" spcFirstLastPara="1" rIns="68575" wrap="square" tIns="34275">
            <a:noAutofit/>
          </a:bodyPr>
          <a:lstStyle/>
          <a:p>
            <a:pPr indent="0" lvl="0" marL="0" marR="0" rtl="0" algn="r">
              <a:spcBef>
                <a:spcPts val="0"/>
              </a:spcBef>
              <a:spcAft>
                <a:spcPts val="0"/>
              </a:spcAft>
              <a:buNone/>
            </a:pPr>
            <a:fld id="{00000000-1234-1234-1234-123412341234}" type="slidenum">
              <a:rPr lang="ja" sz="900">
                <a:solidFill>
                  <a:srgbClr val="888888"/>
                </a:solidFill>
                <a:latin typeface="Arial"/>
                <a:ea typeface="Arial"/>
                <a:cs typeface="Arial"/>
                <a:sym typeface="Arial"/>
              </a:rPr>
              <a:t>‹#›</a:t>
            </a:fld>
            <a:endParaRPr sz="900">
              <a:solidFill>
                <a:srgbClr val="888888"/>
              </a:solidFill>
              <a:latin typeface="Arial"/>
              <a:ea typeface="Arial"/>
              <a:cs typeface="Arial"/>
              <a:sym typeface="Arial"/>
            </a:endParaRPr>
          </a:p>
        </p:txBody>
      </p:sp>
      <p:sp>
        <p:nvSpPr>
          <p:cNvPr id="3558" name="Google Shape;3558;p183"/>
          <p:cNvSpPr/>
          <p:nvPr/>
        </p:nvSpPr>
        <p:spPr>
          <a:xfrm>
            <a:off x="0" y="0"/>
            <a:ext cx="9144000" cy="435600"/>
          </a:xfrm>
          <a:prstGeom prst="rect">
            <a:avLst/>
          </a:prstGeom>
          <a:gradFill>
            <a:gsLst>
              <a:gs pos="0">
                <a:srgbClr val="424242"/>
              </a:gs>
              <a:gs pos="100000">
                <a:srgbClr val="010101"/>
              </a:gs>
            </a:gsLst>
            <a:lin ang="540001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559" name="Google Shape;3559;p183"/>
          <p:cNvSpPr txBox="1"/>
          <p:nvPr/>
        </p:nvSpPr>
        <p:spPr>
          <a:xfrm>
            <a:off x="139875" y="80850"/>
            <a:ext cx="7724400" cy="273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dk1"/>
              </a:buClr>
              <a:buFont typeface="Arial"/>
              <a:buNone/>
            </a:pPr>
            <a:r>
              <a:rPr b="1" lang="ja">
                <a:solidFill>
                  <a:schemeClr val="lt1"/>
                </a:solidFill>
              </a:rPr>
              <a:t>研究者（決裁者アカウント）が研究者の発注を否認1.1 Admin2</a:t>
            </a:r>
            <a:endParaRPr b="1">
              <a:solidFill>
                <a:schemeClr val="lt1"/>
              </a:solidFill>
            </a:endParaRPr>
          </a:p>
        </p:txBody>
      </p:sp>
      <p:sp>
        <p:nvSpPr>
          <p:cNvPr id="3560" name="Google Shape;3560;p183"/>
          <p:cNvSpPr txBox="1"/>
          <p:nvPr/>
        </p:nvSpPr>
        <p:spPr>
          <a:xfrm>
            <a:off x="139875" y="447738"/>
            <a:ext cx="85767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 sz="1200" u="sng">
                <a:solidFill>
                  <a:schemeClr val="dk2"/>
                </a:solidFill>
              </a:rPr>
              <a:t>研究者 発注依頼済み 決裁者否認 管理画面 商談情報管理の画面（研究者が発注依頼済み 決裁者が発注承認前）</a:t>
            </a:r>
            <a:endParaRPr sz="1200" u="sng">
              <a:solidFill>
                <a:schemeClr val="dk2"/>
              </a:solidFill>
            </a:endParaRPr>
          </a:p>
          <a:p>
            <a:pPr indent="0" lvl="0" marL="0" rtl="0" algn="l">
              <a:spcBef>
                <a:spcPts val="0"/>
              </a:spcBef>
              <a:spcAft>
                <a:spcPts val="0"/>
              </a:spcAft>
              <a:buClr>
                <a:schemeClr val="dk1"/>
              </a:buClr>
              <a:buSzPts val="1100"/>
              <a:buFont typeface="Arial"/>
              <a:buNone/>
            </a:pPr>
            <a:r>
              <a:rPr lang="ja" sz="1200">
                <a:solidFill>
                  <a:srgbClr val="FF0000"/>
                </a:solidFill>
              </a:rPr>
              <a:t>修正案❶</a:t>
            </a:r>
            <a:endParaRPr sz="1200" u="sng">
              <a:solidFill>
                <a:schemeClr val="dk2"/>
              </a:solidFill>
            </a:endParaRPr>
          </a:p>
        </p:txBody>
      </p:sp>
      <p:pic>
        <p:nvPicPr>
          <p:cNvPr id="3561" name="Google Shape;3561;p183"/>
          <p:cNvPicPr preferRelativeResize="0"/>
          <p:nvPr/>
        </p:nvPicPr>
        <p:blipFill>
          <a:blip r:embed="rId3">
            <a:alphaModFix/>
          </a:blip>
          <a:stretch>
            <a:fillRect/>
          </a:stretch>
        </p:blipFill>
        <p:spPr>
          <a:xfrm>
            <a:off x="187025" y="1001838"/>
            <a:ext cx="4327775" cy="3836863"/>
          </a:xfrm>
          <a:prstGeom prst="rect">
            <a:avLst/>
          </a:prstGeom>
          <a:noFill/>
          <a:ln>
            <a:noFill/>
          </a:ln>
          <a:effectLst>
            <a:outerShdw blurRad="57150" rotWithShape="0" algn="bl" dir="5400000" dist="19050">
              <a:srgbClr val="000000">
                <a:alpha val="50000"/>
              </a:srgbClr>
            </a:outerShdw>
          </a:effectLst>
        </p:spPr>
      </p:pic>
      <p:sp>
        <p:nvSpPr>
          <p:cNvPr id="3562" name="Google Shape;3562;p183"/>
          <p:cNvSpPr txBox="1"/>
          <p:nvPr/>
        </p:nvSpPr>
        <p:spPr>
          <a:xfrm>
            <a:off x="4630025" y="1087400"/>
            <a:ext cx="4332900" cy="1788300"/>
          </a:xfrm>
          <a:prstGeom prst="rect">
            <a:avLst/>
          </a:prstGeom>
          <a:noFill/>
          <a:ln cap="flat" cmpd="sng" w="19050">
            <a:solidFill>
              <a:srgbClr val="4A86E8"/>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ja" sz="1200">
                <a:solidFill>
                  <a:srgbClr val="F37C53"/>
                </a:solidFill>
              </a:rPr>
              <a:t>❶</a:t>
            </a:r>
            <a:r>
              <a:rPr lang="ja" sz="1200">
                <a:solidFill>
                  <a:srgbClr val="595959"/>
                </a:solidFill>
              </a:rPr>
              <a:t>　</a:t>
            </a:r>
            <a:r>
              <a:rPr lang="ja" sz="1200">
                <a:solidFill>
                  <a:srgbClr val="000000"/>
                </a:solidFill>
              </a:rPr>
              <a:t>研究者ID</a:t>
            </a:r>
            <a:endParaRPr sz="1200">
              <a:solidFill>
                <a:srgbClr val="000000"/>
              </a:solidFill>
            </a:endParaRPr>
          </a:p>
          <a:p>
            <a:pPr indent="0" lvl="0" marL="0" rtl="0" algn="l">
              <a:spcBef>
                <a:spcPts val="0"/>
              </a:spcBef>
              <a:spcAft>
                <a:spcPts val="0"/>
              </a:spcAft>
              <a:buNone/>
            </a:pPr>
            <a:r>
              <a:rPr lang="ja" sz="1200">
                <a:solidFill>
                  <a:srgbClr val="F37C53"/>
                </a:solidFill>
              </a:rPr>
              <a:t>❷</a:t>
            </a:r>
            <a:r>
              <a:rPr lang="ja" sz="1200">
                <a:solidFill>
                  <a:srgbClr val="595959"/>
                </a:solidFill>
              </a:rPr>
              <a:t>　</a:t>
            </a:r>
            <a:r>
              <a:rPr lang="ja" sz="1200">
                <a:solidFill>
                  <a:schemeClr val="dk1"/>
                </a:solidFill>
              </a:rPr>
              <a:t>研究者会員ID</a:t>
            </a:r>
            <a:endParaRPr sz="1200">
              <a:solidFill>
                <a:srgbClr val="000000"/>
              </a:solidFill>
            </a:endParaRPr>
          </a:p>
          <a:p>
            <a:pPr indent="0" lvl="0" marL="0" rtl="0" algn="l">
              <a:spcBef>
                <a:spcPts val="0"/>
              </a:spcBef>
              <a:spcAft>
                <a:spcPts val="0"/>
              </a:spcAft>
              <a:buNone/>
            </a:pPr>
            <a:r>
              <a:rPr lang="ja" sz="1200">
                <a:solidFill>
                  <a:srgbClr val="F37C53"/>
                </a:solidFill>
              </a:rPr>
              <a:t>❸　</a:t>
            </a:r>
            <a:r>
              <a:rPr lang="ja" sz="1200">
                <a:solidFill>
                  <a:schemeClr val="dk1"/>
                </a:solidFill>
              </a:rPr>
              <a:t>サプライヤーIDリスト（問い合わせ時）</a:t>
            </a:r>
            <a:endParaRPr sz="1200">
              <a:solidFill>
                <a:srgbClr val="000000"/>
              </a:solidFill>
            </a:endParaRPr>
          </a:p>
          <a:p>
            <a:pPr indent="0" lvl="0" marL="0" rtl="0" algn="l">
              <a:spcBef>
                <a:spcPts val="0"/>
              </a:spcBef>
              <a:spcAft>
                <a:spcPts val="0"/>
              </a:spcAft>
              <a:buNone/>
            </a:pPr>
            <a:r>
              <a:rPr lang="ja" sz="1200">
                <a:solidFill>
                  <a:srgbClr val="F37C53"/>
                </a:solidFill>
              </a:rPr>
              <a:t>❹　</a:t>
            </a:r>
            <a:r>
              <a:rPr lang="ja" sz="1200">
                <a:solidFill>
                  <a:schemeClr val="dk1"/>
                </a:solidFill>
              </a:rPr>
              <a:t>サプライヤー会員IDリスト（問い合わせ時）</a:t>
            </a:r>
            <a:r>
              <a:rPr lang="ja" sz="1200">
                <a:solidFill>
                  <a:srgbClr val="000000"/>
                </a:solidFill>
              </a:rPr>
              <a:t>ステータス</a:t>
            </a:r>
            <a:endParaRPr sz="1200">
              <a:solidFill>
                <a:srgbClr val="000000"/>
              </a:solidFill>
            </a:endParaRPr>
          </a:p>
          <a:p>
            <a:pPr indent="0" lvl="0" marL="0" rtl="0" algn="l">
              <a:spcBef>
                <a:spcPts val="0"/>
              </a:spcBef>
              <a:spcAft>
                <a:spcPts val="0"/>
              </a:spcAft>
              <a:buNone/>
            </a:pPr>
            <a:r>
              <a:rPr lang="ja" sz="1200">
                <a:solidFill>
                  <a:srgbClr val="F37C53"/>
                </a:solidFill>
              </a:rPr>
              <a:t>❺　</a:t>
            </a:r>
            <a:r>
              <a:rPr lang="ja" sz="1200">
                <a:solidFill>
                  <a:schemeClr val="dk1"/>
                </a:solidFill>
              </a:rPr>
              <a:t>サプライヤー（発注以降）</a:t>
            </a:r>
            <a:endParaRPr sz="1200"/>
          </a:p>
          <a:p>
            <a:pPr indent="0" lvl="0" marL="0" rtl="0" algn="l">
              <a:spcBef>
                <a:spcPts val="0"/>
              </a:spcBef>
              <a:spcAft>
                <a:spcPts val="0"/>
              </a:spcAft>
              <a:buNone/>
            </a:pPr>
            <a:r>
              <a:rPr lang="ja" sz="1200">
                <a:solidFill>
                  <a:srgbClr val="F37C53"/>
                </a:solidFill>
              </a:rPr>
              <a:t>❻　</a:t>
            </a:r>
            <a:r>
              <a:rPr lang="ja" sz="1200">
                <a:solidFill>
                  <a:schemeClr val="dk1"/>
                </a:solidFill>
              </a:rPr>
              <a:t>案件名</a:t>
            </a:r>
            <a:endParaRPr sz="1200"/>
          </a:p>
          <a:p>
            <a:pPr indent="0" lvl="0" marL="0" rtl="0" algn="l">
              <a:spcBef>
                <a:spcPts val="0"/>
              </a:spcBef>
              <a:spcAft>
                <a:spcPts val="0"/>
              </a:spcAft>
              <a:buNone/>
            </a:pPr>
            <a:r>
              <a:rPr lang="ja" sz="1200">
                <a:solidFill>
                  <a:srgbClr val="F37C53"/>
                </a:solidFill>
              </a:rPr>
              <a:t>❼　</a:t>
            </a:r>
            <a:r>
              <a:rPr lang="ja" sz="1200">
                <a:solidFill>
                  <a:schemeClr val="dk1"/>
                </a:solidFill>
              </a:rPr>
              <a:t>ステータス</a:t>
            </a:r>
            <a:endParaRPr sz="1200">
              <a:solidFill>
                <a:schemeClr val="dk1"/>
              </a:solidFill>
            </a:endParaRPr>
          </a:p>
          <a:p>
            <a:pPr indent="0" lvl="0" marL="0" rtl="0" algn="l">
              <a:spcBef>
                <a:spcPts val="0"/>
              </a:spcBef>
              <a:spcAft>
                <a:spcPts val="0"/>
              </a:spcAft>
              <a:buClr>
                <a:schemeClr val="dk1"/>
              </a:buClr>
              <a:buSzPts val="1100"/>
              <a:buFont typeface="Arial"/>
              <a:buNone/>
            </a:pPr>
            <a:r>
              <a:rPr lang="ja" sz="1200">
                <a:solidFill>
                  <a:srgbClr val="F37C53"/>
                </a:solidFill>
              </a:rPr>
              <a:t>❽　</a:t>
            </a:r>
            <a:r>
              <a:rPr lang="ja" sz="1200">
                <a:solidFill>
                  <a:schemeClr val="dk1"/>
                </a:solidFill>
              </a:rPr>
              <a:t>登録日時</a:t>
            </a:r>
            <a:endParaRPr sz="1200">
              <a:solidFill>
                <a:schemeClr val="dk1"/>
              </a:solidFill>
            </a:endParaRPr>
          </a:p>
          <a:p>
            <a:pPr indent="0" lvl="0" marL="0" rtl="0" algn="l">
              <a:spcBef>
                <a:spcPts val="0"/>
              </a:spcBef>
              <a:spcAft>
                <a:spcPts val="0"/>
              </a:spcAft>
              <a:buClr>
                <a:schemeClr val="dk1"/>
              </a:buClr>
              <a:buSzPts val="1100"/>
              <a:buFont typeface="Arial"/>
              <a:buNone/>
            </a:pPr>
            <a:r>
              <a:rPr lang="ja" sz="1200">
                <a:solidFill>
                  <a:srgbClr val="F37C53"/>
                </a:solidFill>
              </a:rPr>
              <a:t>❾　</a:t>
            </a:r>
            <a:r>
              <a:rPr lang="ja" sz="1200">
                <a:solidFill>
                  <a:schemeClr val="dk1"/>
                </a:solidFill>
              </a:rPr>
              <a:t>更新日時</a:t>
            </a:r>
            <a:endParaRPr sz="1200">
              <a:solidFill>
                <a:srgbClr val="000000"/>
              </a:solidFill>
            </a:endParaRPr>
          </a:p>
        </p:txBody>
      </p:sp>
      <p:sp>
        <p:nvSpPr>
          <p:cNvPr id="3563" name="Google Shape;3563;p183"/>
          <p:cNvSpPr txBox="1"/>
          <p:nvPr/>
        </p:nvSpPr>
        <p:spPr>
          <a:xfrm>
            <a:off x="1154675" y="2289350"/>
            <a:ext cx="291000" cy="111300"/>
          </a:xfrm>
          <a:prstGeom prst="rect">
            <a:avLst/>
          </a:prstGeom>
          <a:noFill/>
          <a:ln>
            <a:noFill/>
          </a:ln>
        </p:spPr>
        <p:txBody>
          <a:bodyPr anchorCtr="0" anchor="t" bIns="91425" lIns="91425" spcFirstLastPara="1" rIns="91425" wrap="square" tIns="91425">
            <a:noAutofit/>
          </a:bodyPr>
          <a:lstStyle/>
          <a:p>
            <a:pPr indent="0" lvl="0" marL="0" rtl="0" algn="ctr">
              <a:lnSpc>
                <a:spcPct val="10000"/>
              </a:lnSpc>
              <a:spcBef>
                <a:spcPts val="0"/>
              </a:spcBef>
              <a:spcAft>
                <a:spcPts val="0"/>
              </a:spcAft>
              <a:buNone/>
            </a:pPr>
            <a:r>
              <a:rPr lang="ja" sz="1100">
                <a:solidFill>
                  <a:srgbClr val="F37C53"/>
                </a:solidFill>
              </a:rPr>
              <a:t>❶</a:t>
            </a:r>
            <a:endParaRPr sz="1100">
              <a:solidFill>
                <a:srgbClr val="F37C53"/>
              </a:solidFill>
            </a:endParaRPr>
          </a:p>
        </p:txBody>
      </p:sp>
      <p:sp>
        <p:nvSpPr>
          <p:cNvPr id="3564" name="Google Shape;3564;p183"/>
          <p:cNvSpPr txBox="1"/>
          <p:nvPr/>
        </p:nvSpPr>
        <p:spPr>
          <a:xfrm>
            <a:off x="1154675" y="2444175"/>
            <a:ext cx="291000" cy="1113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1100">
                <a:solidFill>
                  <a:srgbClr val="F37C53"/>
                </a:solidFill>
              </a:rPr>
              <a:t>❷</a:t>
            </a:r>
            <a:endParaRPr sz="1100">
              <a:solidFill>
                <a:srgbClr val="F37C53"/>
              </a:solidFill>
            </a:endParaRPr>
          </a:p>
        </p:txBody>
      </p:sp>
      <p:sp>
        <p:nvSpPr>
          <p:cNvPr id="3565" name="Google Shape;3565;p183"/>
          <p:cNvSpPr txBox="1"/>
          <p:nvPr/>
        </p:nvSpPr>
        <p:spPr>
          <a:xfrm>
            <a:off x="1154675" y="2952625"/>
            <a:ext cx="291000" cy="1113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1100">
                <a:solidFill>
                  <a:srgbClr val="F37C53"/>
                </a:solidFill>
              </a:rPr>
              <a:t>❹</a:t>
            </a:r>
            <a:endParaRPr sz="1100">
              <a:solidFill>
                <a:srgbClr val="F37C53"/>
              </a:solidFill>
            </a:endParaRPr>
          </a:p>
        </p:txBody>
      </p:sp>
      <p:sp>
        <p:nvSpPr>
          <p:cNvPr id="3566" name="Google Shape;3566;p183"/>
          <p:cNvSpPr txBox="1"/>
          <p:nvPr/>
        </p:nvSpPr>
        <p:spPr>
          <a:xfrm>
            <a:off x="1131725" y="2663400"/>
            <a:ext cx="336900" cy="111300"/>
          </a:xfrm>
          <a:prstGeom prst="rect">
            <a:avLst/>
          </a:prstGeom>
          <a:noFill/>
          <a:ln>
            <a:noFill/>
          </a:ln>
        </p:spPr>
        <p:txBody>
          <a:bodyPr anchorCtr="0" anchor="t" bIns="91425" lIns="91425" spcFirstLastPara="1" rIns="91425" wrap="square" tIns="91425">
            <a:noAutofit/>
          </a:bodyPr>
          <a:lstStyle/>
          <a:p>
            <a:pPr indent="0" lvl="0" marL="0" rtl="0" algn="ctr">
              <a:lnSpc>
                <a:spcPct val="10000"/>
              </a:lnSpc>
              <a:spcBef>
                <a:spcPts val="0"/>
              </a:spcBef>
              <a:spcAft>
                <a:spcPts val="0"/>
              </a:spcAft>
              <a:buNone/>
            </a:pPr>
            <a:r>
              <a:rPr lang="ja" sz="1100">
                <a:solidFill>
                  <a:srgbClr val="F37C53"/>
                </a:solidFill>
              </a:rPr>
              <a:t>❸</a:t>
            </a:r>
            <a:endParaRPr sz="1100">
              <a:solidFill>
                <a:srgbClr val="F37C53"/>
              </a:solidFill>
            </a:endParaRPr>
          </a:p>
        </p:txBody>
      </p:sp>
      <p:sp>
        <p:nvSpPr>
          <p:cNvPr id="3567" name="Google Shape;3567;p183"/>
          <p:cNvSpPr txBox="1"/>
          <p:nvPr/>
        </p:nvSpPr>
        <p:spPr>
          <a:xfrm>
            <a:off x="1154675" y="3161713"/>
            <a:ext cx="291000" cy="1113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1100">
                <a:solidFill>
                  <a:srgbClr val="F37C53"/>
                </a:solidFill>
              </a:rPr>
              <a:t>❺</a:t>
            </a:r>
            <a:endParaRPr sz="1100">
              <a:solidFill>
                <a:srgbClr val="F37C53"/>
              </a:solidFill>
            </a:endParaRPr>
          </a:p>
        </p:txBody>
      </p:sp>
      <p:sp>
        <p:nvSpPr>
          <p:cNvPr id="3568" name="Google Shape;3568;p183"/>
          <p:cNvSpPr txBox="1"/>
          <p:nvPr/>
        </p:nvSpPr>
        <p:spPr>
          <a:xfrm>
            <a:off x="1154675" y="3511350"/>
            <a:ext cx="291000" cy="1113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1100">
                <a:solidFill>
                  <a:srgbClr val="F37C53"/>
                </a:solidFill>
              </a:rPr>
              <a:t>❻</a:t>
            </a:r>
            <a:endParaRPr sz="1100">
              <a:solidFill>
                <a:srgbClr val="F37C53"/>
              </a:solidFill>
            </a:endParaRPr>
          </a:p>
        </p:txBody>
      </p:sp>
      <p:sp>
        <p:nvSpPr>
          <p:cNvPr id="3569" name="Google Shape;3569;p183"/>
          <p:cNvSpPr txBox="1"/>
          <p:nvPr/>
        </p:nvSpPr>
        <p:spPr>
          <a:xfrm>
            <a:off x="1177625" y="3758338"/>
            <a:ext cx="291000" cy="1113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1100">
                <a:solidFill>
                  <a:srgbClr val="F37C53"/>
                </a:solidFill>
              </a:rPr>
              <a:t>❼</a:t>
            </a:r>
            <a:endParaRPr sz="1100">
              <a:solidFill>
                <a:srgbClr val="F37C53"/>
              </a:solidFill>
            </a:endParaRPr>
          </a:p>
        </p:txBody>
      </p:sp>
      <p:sp>
        <p:nvSpPr>
          <p:cNvPr id="3570" name="Google Shape;3570;p183"/>
          <p:cNvSpPr txBox="1"/>
          <p:nvPr/>
        </p:nvSpPr>
        <p:spPr>
          <a:xfrm>
            <a:off x="1154675" y="4006375"/>
            <a:ext cx="291000" cy="1113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1100">
                <a:solidFill>
                  <a:srgbClr val="F37C53"/>
                </a:solidFill>
              </a:rPr>
              <a:t>❽</a:t>
            </a:r>
            <a:endParaRPr sz="1100">
              <a:solidFill>
                <a:srgbClr val="F37C53"/>
              </a:solidFill>
            </a:endParaRPr>
          </a:p>
        </p:txBody>
      </p:sp>
      <p:sp>
        <p:nvSpPr>
          <p:cNvPr id="3571" name="Google Shape;3571;p183"/>
          <p:cNvSpPr txBox="1"/>
          <p:nvPr/>
        </p:nvSpPr>
        <p:spPr>
          <a:xfrm>
            <a:off x="1154675" y="4254413"/>
            <a:ext cx="291000" cy="1113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1100">
                <a:solidFill>
                  <a:srgbClr val="F37C53"/>
                </a:solidFill>
              </a:rPr>
              <a:t>❾</a:t>
            </a:r>
            <a:endParaRPr sz="1100">
              <a:solidFill>
                <a:srgbClr val="F37C53"/>
              </a:solidFill>
            </a:endParaRPr>
          </a:p>
        </p:txBody>
      </p:sp>
      <p:sp>
        <p:nvSpPr>
          <p:cNvPr id="3572" name="Google Shape;3572;p183"/>
          <p:cNvSpPr txBox="1"/>
          <p:nvPr/>
        </p:nvSpPr>
        <p:spPr>
          <a:xfrm>
            <a:off x="4669975" y="3130050"/>
            <a:ext cx="42306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 sz="1000"/>
              <a:t>ステータスが選択されていないので「発注否認」となるように調整</a:t>
            </a:r>
            <a:endParaRPr sz="1000">
              <a:solidFill>
                <a:srgbClr val="000000"/>
              </a:solidFill>
            </a:endParaRPr>
          </a:p>
        </p:txBody>
      </p:sp>
    </p:spTree>
  </p:cSld>
  <p:clrMapOvr>
    <a:masterClrMapping/>
  </p:clrMapOvr>
</p:sld>
</file>

<file path=ppt/slides/slide1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6" name="Shape 3576"/>
        <p:cNvGrpSpPr/>
        <p:nvPr/>
      </p:nvGrpSpPr>
      <p:grpSpPr>
        <a:xfrm>
          <a:off x="0" y="0"/>
          <a:ext cx="0" cy="0"/>
          <a:chOff x="0" y="0"/>
          <a:chExt cx="0" cy="0"/>
        </a:xfrm>
      </p:grpSpPr>
      <p:sp>
        <p:nvSpPr>
          <p:cNvPr id="3577" name="Google Shape;3577;p184"/>
          <p:cNvSpPr txBox="1"/>
          <p:nvPr/>
        </p:nvSpPr>
        <p:spPr>
          <a:xfrm>
            <a:off x="8403350" y="4767275"/>
            <a:ext cx="620100" cy="273900"/>
          </a:xfrm>
          <a:prstGeom prst="rect">
            <a:avLst/>
          </a:prstGeom>
          <a:noFill/>
          <a:ln>
            <a:noFill/>
          </a:ln>
        </p:spPr>
        <p:txBody>
          <a:bodyPr anchorCtr="0" anchor="ctr" bIns="34275" lIns="68575" spcFirstLastPara="1" rIns="68575" wrap="square" tIns="34275">
            <a:noAutofit/>
          </a:bodyPr>
          <a:lstStyle/>
          <a:p>
            <a:pPr indent="0" lvl="0" marL="0" marR="0" rtl="0" algn="r">
              <a:spcBef>
                <a:spcPts val="0"/>
              </a:spcBef>
              <a:spcAft>
                <a:spcPts val="0"/>
              </a:spcAft>
              <a:buNone/>
            </a:pPr>
            <a:fld id="{00000000-1234-1234-1234-123412341234}" type="slidenum">
              <a:rPr lang="ja" sz="900">
                <a:solidFill>
                  <a:srgbClr val="888888"/>
                </a:solidFill>
                <a:latin typeface="Arial"/>
                <a:ea typeface="Arial"/>
                <a:cs typeface="Arial"/>
                <a:sym typeface="Arial"/>
              </a:rPr>
              <a:t>‹#›</a:t>
            </a:fld>
            <a:endParaRPr sz="900">
              <a:solidFill>
                <a:srgbClr val="888888"/>
              </a:solidFill>
              <a:latin typeface="Arial"/>
              <a:ea typeface="Arial"/>
              <a:cs typeface="Arial"/>
              <a:sym typeface="Arial"/>
            </a:endParaRPr>
          </a:p>
        </p:txBody>
      </p:sp>
      <p:sp>
        <p:nvSpPr>
          <p:cNvPr id="3578" name="Google Shape;3578;p184"/>
          <p:cNvSpPr/>
          <p:nvPr/>
        </p:nvSpPr>
        <p:spPr>
          <a:xfrm>
            <a:off x="0" y="0"/>
            <a:ext cx="9144000" cy="435600"/>
          </a:xfrm>
          <a:prstGeom prst="rect">
            <a:avLst/>
          </a:prstGeom>
          <a:gradFill>
            <a:gsLst>
              <a:gs pos="0">
                <a:srgbClr val="424242"/>
              </a:gs>
              <a:gs pos="100000">
                <a:srgbClr val="010101"/>
              </a:gs>
            </a:gsLst>
            <a:lin ang="540001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579" name="Google Shape;3579;p184"/>
          <p:cNvSpPr txBox="1"/>
          <p:nvPr/>
        </p:nvSpPr>
        <p:spPr>
          <a:xfrm>
            <a:off x="139875" y="80850"/>
            <a:ext cx="7724400" cy="273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dk1"/>
              </a:buClr>
              <a:buFont typeface="Arial"/>
              <a:buNone/>
            </a:pPr>
            <a:r>
              <a:rPr b="1" lang="ja">
                <a:solidFill>
                  <a:schemeClr val="lt1"/>
                </a:solidFill>
              </a:rPr>
              <a:t>研究者（決裁者アカウント）が研究者の発注を否認1.1 Admin3</a:t>
            </a:r>
            <a:endParaRPr b="1">
              <a:solidFill>
                <a:schemeClr val="lt1"/>
              </a:solidFill>
            </a:endParaRPr>
          </a:p>
        </p:txBody>
      </p:sp>
      <p:sp>
        <p:nvSpPr>
          <p:cNvPr id="3580" name="Google Shape;3580;p184"/>
          <p:cNvSpPr txBox="1"/>
          <p:nvPr/>
        </p:nvSpPr>
        <p:spPr>
          <a:xfrm>
            <a:off x="139875" y="447738"/>
            <a:ext cx="85767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 sz="1200" u="sng">
                <a:solidFill>
                  <a:schemeClr val="dk2"/>
                </a:solidFill>
              </a:rPr>
              <a:t>研究者 発注依頼済み 決裁者否認 管理画面 商談詳細管理の一覧（研究者が発注依頼済み 決裁者が発注承認前）</a:t>
            </a:r>
            <a:endParaRPr sz="1200" u="sng">
              <a:solidFill>
                <a:schemeClr val="dk2"/>
              </a:solidFill>
            </a:endParaRPr>
          </a:p>
          <a:p>
            <a:pPr indent="0" lvl="0" marL="0" rtl="0" algn="l">
              <a:spcBef>
                <a:spcPts val="0"/>
              </a:spcBef>
              <a:spcAft>
                <a:spcPts val="0"/>
              </a:spcAft>
              <a:buNone/>
            </a:pPr>
            <a:r>
              <a:rPr lang="ja" sz="1200">
                <a:solidFill>
                  <a:schemeClr val="dk2"/>
                </a:solidFill>
              </a:rPr>
              <a:t>現状</a:t>
            </a:r>
            <a:endParaRPr sz="1200" u="sng">
              <a:solidFill>
                <a:schemeClr val="dk2"/>
              </a:solidFill>
            </a:endParaRPr>
          </a:p>
        </p:txBody>
      </p:sp>
      <p:pic>
        <p:nvPicPr>
          <p:cNvPr id="3581" name="Google Shape;3581;p184"/>
          <p:cNvPicPr preferRelativeResize="0"/>
          <p:nvPr/>
        </p:nvPicPr>
        <p:blipFill>
          <a:blip r:embed="rId3">
            <a:alphaModFix/>
          </a:blip>
          <a:stretch>
            <a:fillRect/>
          </a:stretch>
        </p:blipFill>
        <p:spPr>
          <a:xfrm>
            <a:off x="152400" y="1154251"/>
            <a:ext cx="4552826" cy="2245350"/>
          </a:xfrm>
          <a:prstGeom prst="rect">
            <a:avLst/>
          </a:prstGeom>
          <a:noFill/>
          <a:ln>
            <a:noFill/>
          </a:ln>
          <a:effectLst>
            <a:outerShdw blurRad="57150" rotWithShape="0" algn="bl" dir="5400000" dist="19050">
              <a:srgbClr val="000000">
                <a:alpha val="50000"/>
              </a:srgbClr>
            </a:outerShdw>
          </a:effectLst>
        </p:spPr>
      </p:pic>
      <p:sp>
        <p:nvSpPr>
          <p:cNvPr id="3582" name="Google Shape;3582;p184"/>
          <p:cNvSpPr txBox="1"/>
          <p:nvPr/>
        </p:nvSpPr>
        <p:spPr>
          <a:xfrm>
            <a:off x="5177300" y="1236325"/>
            <a:ext cx="3846000" cy="1505700"/>
          </a:xfrm>
          <a:prstGeom prst="rect">
            <a:avLst/>
          </a:prstGeom>
          <a:noFill/>
          <a:ln cap="flat" cmpd="sng" w="19050">
            <a:solidFill>
              <a:srgbClr val="4A86E8"/>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ja" sz="1200">
                <a:solidFill>
                  <a:srgbClr val="F37C53"/>
                </a:solidFill>
              </a:rPr>
              <a:t>❶</a:t>
            </a:r>
            <a:r>
              <a:rPr lang="ja" sz="1200">
                <a:solidFill>
                  <a:srgbClr val="595959"/>
                </a:solidFill>
              </a:rPr>
              <a:t>　</a:t>
            </a:r>
            <a:r>
              <a:rPr lang="ja" sz="1200"/>
              <a:t>ステータスが「発注否認」となりリストが追加される</a:t>
            </a:r>
            <a:endParaRPr sz="1200">
              <a:solidFill>
                <a:srgbClr val="000000"/>
              </a:solidFill>
            </a:endParaRPr>
          </a:p>
        </p:txBody>
      </p:sp>
      <p:sp>
        <p:nvSpPr>
          <p:cNvPr id="3583" name="Google Shape;3583;p184"/>
          <p:cNvSpPr txBox="1"/>
          <p:nvPr/>
        </p:nvSpPr>
        <p:spPr>
          <a:xfrm>
            <a:off x="2460075" y="2370975"/>
            <a:ext cx="291000" cy="111300"/>
          </a:xfrm>
          <a:prstGeom prst="rect">
            <a:avLst/>
          </a:prstGeom>
          <a:noFill/>
          <a:ln>
            <a:noFill/>
          </a:ln>
        </p:spPr>
        <p:txBody>
          <a:bodyPr anchorCtr="0" anchor="t" bIns="91425" lIns="91425" spcFirstLastPara="1" rIns="91425" wrap="square" tIns="91425">
            <a:noAutofit/>
          </a:bodyPr>
          <a:lstStyle/>
          <a:p>
            <a:pPr indent="0" lvl="0" marL="0" rtl="0" algn="ctr">
              <a:lnSpc>
                <a:spcPct val="10000"/>
              </a:lnSpc>
              <a:spcBef>
                <a:spcPts val="0"/>
              </a:spcBef>
              <a:spcAft>
                <a:spcPts val="0"/>
              </a:spcAft>
              <a:buNone/>
            </a:pPr>
            <a:r>
              <a:rPr lang="ja" sz="1100">
                <a:solidFill>
                  <a:srgbClr val="F37C53"/>
                </a:solidFill>
              </a:rPr>
              <a:t>❶</a:t>
            </a:r>
            <a:endParaRPr sz="1100">
              <a:solidFill>
                <a:srgbClr val="F37C53"/>
              </a:solidFill>
            </a:endParaRPr>
          </a:p>
        </p:txBody>
      </p:sp>
      <p:sp>
        <p:nvSpPr>
          <p:cNvPr id="3584" name="Google Shape;3584;p184"/>
          <p:cNvSpPr/>
          <p:nvPr/>
        </p:nvSpPr>
        <p:spPr>
          <a:xfrm>
            <a:off x="2571890" y="2579896"/>
            <a:ext cx="467100" cy="2673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8" name="Shape 3588"/>
        <p:cNvGrpSpPr/>
        <p:nvPr/>
      </p:nvGrpSpPr>
      <p:grpSpPr>
        <a:xfrm>
          <a:off x="0" y="0"/>
          <a:ext cx="0" cy="0"/>
          <a:chOff x="0" y="0"/>
          <a:chExt cx="0" cy="0"/>
        </a:xfrm>
      </p:grpSpPr>
      <p:sp>
        <p:nvSpPr>
          <p:cNvPr id="3589" name="Google Shape;3589;p185"/>
          <p:cNvSpPr txBox="1"/>
          <p:nvPr/>
        </p:nvSpPr>
        <p:spPr>
          <a:xfrm>
            <a:off x="8403350" y="4767275"/>
            <a:ext cx="620100" cy="273900"/>
          </a:xfrm>
          <a:prstGeom prst="rect">
            <a:avLst/>
          </a:prstGeom>
          <a:noFill/>
          <a:ln>
            <a:noFill/>
          </a:ln>
        </p:spPr>
        <p:txBody>
          <a:bodyPr anchorCtr="0" anchor="ctr" bIns="34275" lIns="68575" spcFirstLastPara="1" rIns="68575" wrap="square" tIns="34275">
            <a:noAutofit/>
          </a:bodyPr>
          <a:lstStyle/>
          <a:p>
            <a:pPr indent="0" lvl="0" marL="0" marR="0" rtl="0" algn="r">
              <a:spcBef>
                <a:spcPts val="0"/>
              </a:spcBef>
              <a:spcAft>
                <a:spcPts val="0"/>
              </a:spcAft>
              <a:buNone/>
            </a:pPr>
            <a:fld id="{00000000-1234-1234-1234-123412341234}" type="slidenum">
              <a:rPr lang="ja" sz="900">
                <a:solidFill>
                  <a:srgbClr val="888888"/>
                </a:solidFill>
                <a:latin typeface="Arial"/>
                <a:ea typeface="Arial"/>
                <a:cs typeface="Arial"/>
                <a:sym typeface="Arial"/>
              </a:rPr>
              <a:t>‹#›</a:t>
            </a:fld>
            <a:endParaRPr sz="900">
              <a:solidFill>
                <a:srgbClr val="888888"/>
              </a:solidFill>
              <a:latin typeface="Arial"/>
              <a:ea typeface="Arial"/>
              <a:cs typeface="Arial"/>
              <a:sym typeface="Arial"/>
            </a:endParaRPr>
          </a:p>
        </p:txBody>
      </p:sp>
      <p:sp>
        <p:nvSpPr>
          <p:cNvPr id="3590" name="Google Shape;3590;p185"/>
          <p:cNvSpPr/>
          <p:nvPr/>
        </p:nvSpPr>
        <p:spPr>
          <a:xfrm>
            <a:off x="0" y="0"/>
            <a:ext cx="9144000" cy="435600"/>
          </a:xfrm>
          <a:prstGeom prst="rect">
            <a:avLst/>
          </a:prstGeom>
          <a:gradFill>
            <a:gsLst>
              <a:gs pos="0">
                <a:srgbClr val="424242"/>
              </a:gs>
              <a:gs pos="100000">
                <a:srgbClr val="010101"/>
              </a:gs>
            </a:gsLst>
            <a:lin ang="540001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591" name="Google Shape;3591;p185"/>
          <p:cNvSpPr txBox="1"/>
          <p:nvPr/>
        </p:nvSpPr>
        <p:spPr>
          <a:xfrm>
            <a:off x="139875" y="80850"/>
            <a:ext cx="7724400" cy="273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dk1"/>
              </a:buClr>
              <a:buFont typeface="Arial"/>
              <a:buNone/>
            </a:pPr>
            <a:r>
              <a:rPr b="1" lang="ja">
                <a:solidFill>
                  <a:schemeClr val="lt1"/>
                </a:solidFill>
              </a:rPr>
              <a:t>研究者（決裁者アカウント）が研究者の発注を否認1.1 Admin3</a:t>
            </a:r>
            <a:endParaRPr b="1">
              <a:solidFill>
                <a:schemeClr val="lt1"/>
              </a:solidFill>
            </a:endParaRPr>
          </a:p>
        </p:txBody>
      </p:sp>
      <p:sp>
        <p:nvSpPr>
          <p:cNvPr id="3592" name="Google Shape;3592;p185"/>
          <p:cNvSpPr txBox="1"/>
          <p:nvPr/>
        </p:nvSpPr>
        <p:spPr>
          <a:xfrm>
            <a:off x="139875" y="447738"/>
            <a:ext cx="85767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 sz="1200" u="sng">
                <a:solidFill>
                  <a:schemeClr val="dk2"/>
                </a:solidFill>
              </a:rPr>
              <a:t>研究者 発注依頼済み 決裁者否認 管理画面 商談詳細管理の一覧（研究者が発注依頼済み 決裁者が発注承認前）</a:t>
            </a:r>
            <a:endParaRPr sz="1200" u="sng">
              <a:solidFill>
                <a:schemeClr val="dk2"/>
              </a:solidFill>
            </a:endParaRPr>
          </a:p>
          <a:p>
            <a:pPr indent="0" lvl="0" marL="0" rtl="0" algn="l">
              <a:spcBef>
                <a:spcPts val="0"/>
              </a:spcBef>
              <a:spcAft>
                <a:spcPts val="0"/>
              </a:spcAft>
              <a:buClr>
                <a:schemeClr val="dk1"/>
              </a:buClr>
              <a:buSzPts val="1100"/>
              <a:buFont typeface="Arial"/>
              <a:buNone/>
            </a:pPr>
            <a:r>
              <a:rPr lang="ja" sz="1200">
                <a:solidFill>
                  <a:srgbClr val="FF0000"/>
                </a:solidFill>
              </a:rPr>
              <a:t>修正案❶</a:t>
            </a:r>
            <a:endParaRPr sz="1200" u="sng">
              <a:solidFill>
                <a:schemeClr val="dk2"/>
              </a:solidFill>
            </a:endParaRPr>
          </a:p>
        </p:txBody>
      </p:sp>
      <p:pic>
        <p:nvPicPr>
          <p:cNvPr id="3593" name="Google Shape;3593;p185"/>
          <p:cNvPicPr preferRelativeResize="0"/>
          <p:nvPr/>
        </p:nvPicPr>
        <p:blipFill>
          <a:blip r:embed="rId3">
            <a:alphaModFix/>
          </a:blip>
          <a:stretch>
            <a:fillRect/>
          </a:stretch>
        </p:blipFill>
        <p:spPr>
          <a:xfrm>
            <a:off x="152400" y="1154251"/>
            <a:ext cx="4552826" cy="2245350"/>
          </a:xfrm>
          <a:prstGeom prst="rect">
            <a:avLst/>
          </a:prstGeom>
          <a:noFill/>
          <a:ln>
            <a:noFill/>
          </a:ln>
          <a:effectLst>
            <a:outerShdw blurRad="57150" rotWithShape="0" algn="bl" dir="5400000" dist="19050">
              <a:srgbClr val="000000">
                <a:alpha val="50000"/>
              </a:srgbClr>
            </a:outerShdw>
          </a:effectLst>
        </p:spPr>
      </p:pic>
      <p:sp>
        <p:nvSpPr>
          <p:cNvPr id="3594" name="Google Shape;3594;p185"/>
          <p:cNvSpPr txBox="1"/>
          <p:nvPr/>
        </p:nvSpPr>
        <p:spPr>
          <a:xfrm>
            <a:off x="4999350" y="1307700"/>
            <a:ext cx="39414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 sz="1000">
                <a:solidFill>
                  <a:schemeClr val="dk1"/>
                </a:solidFill>
              </a:rPr>
              <a:t>他の商談情報管理の一覧の調整同様、プレビューとダウンロードの追加</a:t>
            </a:r>
            <a:endParaRPr sz="1000"/>
          </a:p>
        </p:txBody>
      </p:sp>
    </p:spTree>
  </p:cSld>
  <p:clrMapOvr>
    <a:masterClrMapping/>
  </p:clrMapOvr>
</p:sld>
</file>

<file path=ppt/slides/slide1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8" name="Shape 3598"/>
        <p:cNvGrpSpPr/>
        <p:nvPr/>
      </p:nvGrpSpPr>
      <p:grpSpPr>
        <a:xfrm>
          <a:off x="0" y="0"/>
          <a:ext cx="0" cy="0"/>
          <a:chOff x="0" y="0"/>
          <a:chExt cx="0" cy="0"/>
        </a:xfrm>
      </p:grpSpPr>
      <p:pic>
        <p:nvPicPr>
          <p:cNvPr id="3599" name="Google Shape;3599;p186"/>
          <p:cNvPicPr preferRelativeResize="0"/>
          <p:nvPr/>
        </p:nvPicPr>
        <p:blipFill>
          <a:blip r:embed="rId3">
            <a:alphaModFix/>
          </a:blip>
          <a:stretch>
            <a:fillRect/>
          </a:stretch>
        </p:blipFill>
        <p:spPr>
          <a:xfrm>
            <a:off x="441458" y="3080967"/>
            <a:ext cx="2257732" cy="1812907"/>
          </a:xfrm>
          <a:prstGeom prst="rect">
            <a:avLst/>
          </a:prstGeom>
          <a:noFill/>
          <a:ln>
            <a:noFill/>
          </a:ln>
        </p:spPr>
      </p:pic>
      <p:sp>
        <p:nvSpPr>
          <p:cNvPr id="3600" name="Google Shape;3600;p186"/>
          <p:cNvSpPr txBox="1"/>
          <p:nvPr/>
        </p:nvSpPr>
        <p:spPr>
          <a:xfrm>
            <a:off x="8403350" y="4767275"/>
            <a:ext cx="620100" cy="273900"/>
          </a:xfrm>
          <a:prstGeom prst="rect">
            <a:avLst/>
          </a:prstGeom>
          <a:noFill/>
          <a:ln>
            <a:noFill/>
          </a:ln>
        </p:spPr>
        <p:txBody>
          <a:bodyPr anchorCtr="0" anchor="ctr" bIns="34275" lIns="68575" spcFirstLastPara="1" rIns="68575" wrap="square" tIns="34275">
            <a:noAutofit/>
          </a:bodyPr>
          <a:lstStyle/>
          <a:p>
            <a:pPr indent="0" lvl="0" marL="0" marR="0" rtl="0" algn="r">
              <a:spcBef>
                <a:spcPts val="0"/>
              </a:spcBef>
              <a:spcAft>
                <a:spcPts val="0"/>
              </a:spcAft>
              <a:buNone/>
            </a:pPr>
            <a:fld id="{00000000-1234-1234-1234-123412341234}" type="slidenum">
              <a:rPr lang="ja" sz="900">
                <a:solidFill>
                  <a:srgbClr val="888888"/>
                </a:solidFill>
                <a:latin typeface="Arial"/>
                <a:ea typeface="Arial"/>
                <a:cs typeface="Arial"/>
                <a:sym typeface="Arial"/>
              </a:rPr>
              <a:t>‹#›</a:t>
            </a:fld>
            <a:endParaRPr sz="900">
              <a:solidFill>
                <a:srgbClr val="888888"/>
              </a:solidFill>
              <a:latin typeface="Arial"/>
              <a:ea typeface="Arial"/>
              <a:cs typeface="Arial"/>
              <a:sym typeface="Arial"/>
            </a:endParaRPr>
          </a:p>
        </p:txBody>
      </p:sp>
      <p:sp>
        <p:nvSpPr>
          <p:cNvPr id="3601" name="Google Shape;3601;p186"/>
          <p:cNvSpPr/>
          <p:nvPr/>
        </p:nvSpPr>
        <p:spPr>
          <a:xfrm>
            <a:off x="0" y="0"/>
            <a:ext cx="9144000" cy="435600"/>
          </a:xfrm>
          <a:prstGeom prst="rect">
            <a:avLst/>
          </a:prstGeom>
          <a:gradFill>
            <a:gsLst>
              <a:gs pos="0">
                <a:srgbClr val="424242"/>
              </a:gs>
              <a:gs pos="100000">
                <a:srgbClr val="010101"/>
              </a:gs>
            </a:gsLst>
            <a:lin ang="540001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602" name="Google Shape;3602;p186"/>
          <p:cNvSpPr txBox="1"/>
          <p:nvPr/>
        </p:nvSpPr>
        <p:spPr>
          <a:xfrm>
            <a:off x="139875" y="80850"/>
            <a:ext cx="7724400" cy="273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dk1"/>
              </a:buClr>
              <a:buFont typeface="Arial"/>
              <a:buNone/>
            </a:pPr>
            <a:r>
              <a:rPr b="1" lang="ja">
                <a:solidFill>
                  <a:schemeClr val="lt1"/>
                </a:solidFill>
              </a:rPr>
              <a:t>研究者（決裁者アカウント）が研究者の発注を否認1.1 Admin4</a:t>
            </a:r>
            <a:endParaRPr b="1">
              <a:solidFill>
                <a:schemeClr val="lt1"/>
              </a:solidFill>
            </a:endParaRPr>
          </a:p>
        </p:txBody>
      </p:sp>
      <p:sp>
        <p:nvSpPr>
          <p:cNvPr id="3603" name="Google Shape;3603;p186"/>
          <p:cNvSpPr txBox="1"/>
          <p:nvPr/>
        </p:nvSpPr>
        <p:spPr>
          <a:xfrm>
            <a:off x="139875" y="447738"/>
            <a:ext cx="85767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 sz="1200" u="sng">
                <a:solidFill>
                  <a:schemeClr val="dk2"/>
                </a:solidFill>
              </a:rPr>
              <a:t>研究者 発注依頼済み 決裁者否認 管理画面　商談詳細情報管理の画面（研究者が発注依頼済み 決裁者が発注承認前）</a:t>
            </a:r>
            <a:endParaRPr sz="1200" u="sng">
              <a:solidFill>
                <a:schemeClr val="dk2"/>
              </a:solidFill>
            </a:endParaRPr>
          </a:p>
          <a:p>
            <a:pPr indent="0" lvl="0" marL="0" rtl="0" algn="l">
              <a:spcBef>
                <a:spcPts val="0"/>
              </a:spcBef>
              <a:spcAft>
                <a:spcPts val="0"/>
              </a:spcAft>
              <a:buNone/>
            </a:pPr>
            <a:r>
              <a:rPr lang="ja" sz="1200">
                <a:solidFill>
                  <a:schemeClr val="dk2"/>
                </a:solidFill>
              </a:rPr>
              <a:t>現状</a:t>
            </a:r>
            <a:endParaRPr sz="1200" u="sng">
              <a:solidFill>
                <a:schemeClr val="dk2"/>
              </a:solidFill>
            </a:endParaRPr>
          </a:p>
        </p:txBody>
      </p:sp>
      <p:pic>
        <p:nvPicPr>
          <p:cNvPr id="3604" name="Google Shape;3604;p186"/>
          <p:cNvPicPr preferRelativeResize="0"/>
          <p:nvPr/>
        </p:nvPicPr>
        <p:blipFill>
          <a:blip r:embed="rId4">
            <a:alphaModFix/>
          </a:blip>
          <a:stretch>
            <a:fillRect/>
          </a:stretch>
        </p:blipFill>
        <p:spPr>
          <a:xfrm>
            <a:off x="368966" y="1014000"/>
            <a:ext cx="2308603" cy="1967658"/>
          </a:xfrm>
          <a:prstGeom prst="rect">
            <a:avLst/>
          </a:prstGeom>
          <a:noFill/>
          <a:ln>
            <a:noFill/>
          </a:ln>
        </p:spPr>
      </p:pic>
      <p:pic>
        <p:nvPicPr>
          <p:cNvPr id="3605" name="Google Shape;3605;p186"/>
          <p:cNvPicPr preferRelativeResize="0"/>
          <p:nvPr/>
        </p:nvPicPr>
        <p:blipFill>
          <a:blip r:embed="rId5">
            <a:alphaModFix/>
          </a:blip>
          <a:stretch>
            <a:fillRect/>
          </a:stretch>
        </p:blipFill>
        <p:spPr>
          <a:xfrm>
            <a:off x="290800" y="2706896"/>
            <a:ext cx="2559048" cy="641575"/>
          </a:xfrm>
          <a:prstGeom prst="rect">
            <a:avLst/>
          </a:prstGeom>
          <a:noFill/>
          <a:ln>
            <a:noFill/>
          </a:ln>
        </p:spPr>
      </p:pic>
      <p:sp>
        <p:nvSpPr>
          <p:cNvPr id="3606" name="Google Shape;3606;p186"/>
          <p:cNvSpPr txBox="1"/>
          <p:nvPr/>
        </p:nvSpPr>
        <p:spPr>
          <a:xfrm>
            <a:off x="4851175" y="3236100"/>
            <a:ext cx="35022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 sz="1000">
                <a:solidFill>
                  <a:srgbClr val="000000"/>
                </a:solidFill>
              </a:rPr>
              <a:t>項目に変更がないか確認　</a:t>
            </a:r>
            <a:endParaRPr sz="1000">
              <a:solidFill>
                <a:srgbClr val="000000"/>
              </a:solidFill>
            </a:endParaRPr>
          </a:p>
        </p:txBody>
      </p:sp>
      <p:sp>
        <p:nvSpPr>
          <p:cNvPr id="3607" name="Google Shape;3607;p186"/>
          <p:cNvSpPr txBox="1"/>
          <p:nvPr/>
        </p:nvSpPr>
        <p:spPr>
          <a:xfrm>
            <a:off x="4572000" y="831675"/>
            <a:ext cx="3755400" cy="1825200"/>
          </a:xfrm>
          <a:prstGeom prst="rect">
            <a:avLst/>
          </a:prstGeom>
          <a:noFill/>
          <a:ln cap="flat" cmpd="sng" w="19050">
            <a:solidFill>
              <a:srgbClr val="4A86E8"/>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ja" sz="1200">
                <a:solidFill>
                  <a:srgbClr val="F37C53"/>
                </a:solidFill>
              </a:rPr>
              <a:t>❶</a:t>
            </a:r>
            <a:r>
              <a:rPr lang="ja" sz="1200">
                <a:solidFill>
                  <a:schemeClr val="dk2"/>
                </a:solidFill>
              </a:rPr>
              <a:t>　</a:t>
            </a:r>
            <a:r>
              <a:rPr lang="ja" sz="1200">
                <a:solidFill>
                  <a:schemeClr val="dk1"/>
                </a:solidFill>
              </a:rPr>
              <a:t>商談ID </a:t>
            </a:r>
            <a:endParaRPr sz="1200">
              <a:solidFill>
                <a:schemeClr val="dk2"/>
              </a:solidFill>
            </a:endParaRPr>
          </a:p>
          <a:p>
            <a:pPr indent="0" lvl="0" marL="0" rtl="0" algn="l">
              <a:spcBef>
                <a:spcPts val="0"/>
              </a:spcBef>
              <a:spcAft>
                <a:spcPts val="0"/>
              </a:spcAft>
              <a:buClr>
                <a:schemeClr val="dk1"/>
              </a:buClr>
              <a:buSzPts val="1100"/>
              <a:buFont typeface="Arial"/>
              <a:buNone/>
            </a:pPr>
            <a:r>
              <a:rPr lang="ja" sz="1200">
                <a:solidFill>
                  <a:srgbClr val="F37C53"/>
                </a:solidFill>
              </a:rPr>
              <a:t>❷</a:t>
            </a:r>
            <a:r>
              <a:rPr lang="ja" sz="1200">
                <a:solidFill>
                  <a:schemeClr val="dk2"/>
                </a:solidFill>
              </a:rPr>
              <a:t>　</a:t>
            </a:r>
            <a:r>
              <a:rPr lang="ja" sz="1200">
                <a:solidFill>
                  <a:schemeClr val="dk1"/>
                </a:solidFill>
              </a:rPr>
              <a:t>研究者ID</a:t>
            </a:r>
            <a:endParaRPr sz="1200">
              <a:solidFill>
                <a:schemeClr val="dk1"/>
              </a:solidFill>
            </a:endParaRPr>
          </a:p>
          <a:p>
            <a:pPr indent="0" lvl="0" marL="0" rtl="0" algn="l">
              <a:spcBef>
                <a:spcPts val="0"/>
              </a:spcBef>
              <a:spcAft>
                <a:spcPts val="0"/>
              </a:spcAft>
              <a:buClr>
                <a:schemeClr val="dk1"/>
              </a:buClr>
              <a:buSzPts val="1100"/>
              <a:buFont typeface="Arial"/>
              <a:buNone/>
            </a:pPr>
            <a:r>
              <a:rPr lang="ja" sz="1200">
                <a:solidFill>
                  <a:srgbClr val="F37C53"/>
                </a:solidFill>
              </a:rPr>
              <a:t>❸　</a:t>
            </a:r>
            <a:r>
              <a:rPr lang="ja" sz="1200">
                <a:solidFill>
                  <a:schemeClr val="dk1"/>
                </a:solidFill>
              </a:rPr>
              <a:t>研究者会員ID</a:t>
            </a:r>
            <a:endParaRPr sz="1200">
              <a:solidFill>
                <a:schemeClr val="dk1"/>
              </a:solidFill>
            </a:endParaRPr>
          </a:p>
          <a:p>
            <a:pPr indent="0" lvl="0" marL="0" rtl="0" algn="l">
              <a:spcBef>
                <a:spcPts val="0"/>
              </a:spcBef>
              <a:spcAft>
                <a:spcPts val="0"/>
              </a:spcAft>
              <a:buClr>
                <a:schemeClr val="dk1"/>
              </a:buClr>
              <a:buSzPts val="1100"/>
              <a:buFont typeface="Arial"/>
              <a:buNone/>
            </a:pPr>
            <a:r>
              <a:rPr lang="ja" sz="1200">
                <a:solidFill>
                  <a:srgbClr val="F37C53"/>
                </a:solidFill>
              </a:rPr>
              <a:t>❹　</a:t>
            </a:r>
            <a:r>
              <a:rPr lang="ja" sz="1200">
                <a:solidFill>
                  <a:schemeClr val="dk1"/>
                </a:solidFill>
              </a:rPr>
              <a:t>サプライヤーID</a:t>
            </a:r>
            <a:endParaRPr sz="1200">
              <a:solidFill>
                <a:schemeClr val="dk1"/>
              </a:solidFill>
            </a:endParaRPr>
          </a:p>
          <a:p>
            <a:pPr indent="0" lvl="0" marL="0" rtl="0" algn="l">
              <a:spcBef>
                <a:spcPts val="0"/>
              </a:spcBef>
              <a:spcAft>
                <a:spcPts val="0"/>
              </a:spcAft>
              <a:buClr>
                <a:schemeClr val="dk1"/>
              </a:buClr>
              <a:buSzPts val="1100"/>
              <a:buFont typeface="Arial"/>
              <a:buNone/>
            </a:pPr>
            <a:r>
              <a:rPr lang="ja" sz="1200">
                <a:solidFill>
                  <a:srgbClr val="F37C53"/>
                </a:solidFill>
              </a:rPr>
              <a:t>❺　</a:t>
            </a:r>
            <a:r>
              <a:rPr lang="ja" sz="1200">
                <a:solidFill>
                  <a:schemeClr val="dk1"/>
                </a:solidFill>
              </a:rPr>
              <a:t>サプライヤー会員ID</a:t>
            </a:r>
            <a:endParaRPr sz="1200">
              <a:solidFill>
                <a:schemeClr val="dk1"/>
              </a:solidFill>
            </a:endParaRPr>
          </a:p>
          <a:p>
            <a:pPr indent="0" lvl="0" marL="0" rtl="0" algn="l">
              <a:spcBef>
                <a:spcPts val="0"/>
              </a:spcBef>
              <a:spcAft>
                <a:spcPts val="0"/>
              </a:spcAft>
              <a:buClr>
                <a:schemeClr val="dk1"/>
              </a:buClr>
              <a:buSzPts val="1100"/>
              <a:buFont typeface="Arial"/>
              <a:buNone/>
            </a:pPr>
            <a:r>
              <a:rPr lang="ja" sz="1200">
                <a:solidFill>
                  <a:srgbClr val="F37C53"/>
                </a:solidFill>
              </a:rPr>
              <a:t>❻　</a:t>
            </a:r>
            <a:r>
              <a:rPr lang="ja" sz="1200">
                <a:solidFill>
                  <a:schemeClr val="dk1"/>
                </a:solidFill>
              </a:rPr>
              <a:t>ステータス</a:t>
            </a:r>
            <a:endParaRPr sz="1200">
              <a:solidFill>
                <a:schemeClr val="dk1"/>
              </a:solidFill>
            </a:endParaRPr>
          </a:p>
          <a:p>
            <a:pPr indent="0" lvl="0" marL="0" rtl="0" algn="l">
              <a:spcBef>
                <a:spcPts val="0"/>
              </a:spcBef>
              <a:spcAft>
                <a:spcPts val="0"/>
              </a:spcAft>
              <a:buClr>
                <a:schemeClr val="dk1"/>
              </a:buClr>
              <a:buSzPts val="1100"/>
              <a:buFont typeface="Arial"/>
              <a:buNone/>
            </a:pPr>
            <a:r>
              <a:rPr lang="ja" sz="1200">
                <a:solidFill>
                  <a:srgbClr val="F37C53"/>
                </a:solidFill>
              </a:rPr>
              <a:t>❼　</a:t>
            </a:r>
            <a:r>
              <a:rPr lang="ja" sz="1200">
                <a:solidFill>
                  <a:schemeClr val="dk1"/>
                </a:solidFill>
              </a:rPr>
              <a:t>登録日時</a:t>
            </a:r>
            <a:endParaRPr sz="1200">
              <a:solidFill>
                <a:schemeClr val="dk1"/>
              </a:solidFill>
            </a:endParaRPr>
          </a:p>
          <a:p>
            <a:pPr indent="0" lvl="0" marL="0" rtl="0" algn="l">
              <a:spcBef>
                <a:spcPts val="0"/>
              </a:spcBef>
              <a:spcAft>
                <a:spcPts val="0"/>
              </a:spcAft>
              <a:buNone/>
            </a:pPr>
            <a:r>
              <a:rPr lang="ja" sz="1200">
                <a:solidFill>
                  <a:srgbClr val="F37C53"/>
                </a:solidFill>
              </a:rPr>
              <a:t>❽　</a:t>
            </a:r>
            <a:r>
              <a:rPr lang="ja" sz="1200">
                <a:solidFill>
                  <a:schemeClr val="dk1"/>
                </a:solidFill>
              </a:rPr>
              <a:t>更新日時</a:t>
            </a:r>
            <a:endParaRPr sz="1200">
              <a:solidFill>
                <a:srgbClr val="F37C53"/>
              </a:solidFill>
            </a:endParaRPr>
          </a:p>
        </p:txBody>
      </p:sp>
      <p:sp>
        <p:nvSpPr>
          <p:cNvPr id="3608" name="Google Shape;3608;p186"/>
          <p:cNvSpPr txBox="1"/>
          <p:nvPr/>
        </p:nvSpPr>
        <p:spPr>
          <a:xfrm>
            <a:off x="1001200" y="1758750"/>
            <a:ext cx="291000" cy="111300"/>
          </a:xfrm>
          <a:prstGeom prst="rect">
            <a:avLst/>
          </a:prstGeom>
          <a:noFill/>
          <a:ln>
            <a:noFill/>
          </a:ln>
        </p:spPr>
        <p:txBody>
          <a:bodyPr anchorCtr="0" anchor="t" bIns="91425" lIns="91425" spcFirstLastPara="1" rIns="91425" wrap="square" tIns="91425">
            <a:noAutofit/>
          </a:bodyPr>
          <a:lstStyle/>
          <a:p>
            <a:pPr indent="0" lvl="0" marL="0" rtl="0" algn="ctr">
              <a:lnSpc>
                <a:spcPct val="10000"/>
              </a:lnSpc>
              <a:spcBef>
                <a:spcPts val="0"/>
              </a:spcBef>
              <a:spcAft>
                <a:spcPts val="0"/>
              </a:spcAft>
              <a:buNone/>
            </a:pPr>
            <a:r>
              <a:rPr lang="ja" sz="900">
                <a:solidFill>
                  <a:srgbClr val="F37C53"/>
                </a:solidFill>
              </a:rPr>
              <a:t>❶</a:t>
            </a:r>
            <a:endParaRPr sz="900">
              <a:solidFill>
                <a:srgbClr val="F37C53"/>
              </a:solidFill>
            </a:endParaRPr>
          </a:p>
        </p:txBody>
      </p:sp>
      <p:sp>
        <p:nvSpPr>
          <p:cNvPr id="3609" name="Google Shape;3609;p186"/>
          <p:cNvSpPr txBox="1"/>
          <p:nvPr/>
        </p:nvSpPr>
        <p:spPr>
          <a:xfrm>
            <a:off x="1001200" y="1922050"/>
            <a:ext cx="291000" cy="1113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900">
                <a:solidFill>
                  <a:srgbClr val="F37C53"/>
                </a:solidFill>
              </a:rPr>
              <a:t>❷</a:t>
            </a:r>
            <a:endParaRPr sz="900">
              <a:solidFill>
                <a:srgbClr val="F37C53"/>
              </a:solidFill>
            </a:endParaRPr>
          </a:p>
        </p:txBody>
      </p:sp>
      <p:sp>
        <p:nvSpPr>
          <p:cNvPr id="3610" name="Google Shape;3610;p186"/>
          <p:cNvSpPr txBox="1"/>
          <p:nvPr/>
        </p:nvSpPr>
        <p:spPr>
          <a:xfrm>
            <a:off x="1001200" y="2232813"/>
            <a:ext cx="291000" cy="1113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900">
                <a:solidFill>
                  <a:srgbClr val="F37C53"/>
                </a:solidFill>
              </a:rPr>
              <a:t>❹</a:t>
            </a:r>
            <a:endParaRPr sz="900">
              <a:solidFill>
                <a:srgbClr val="F37C53"/>
              </a:solidFill>
            </a:endParaRPr>
          </a:p>
        </p:txBody>
      </p:sp>
      <p:sp>
        <p:nvSpPr>
          <p:cNvPr id="3611" name="Google Shape;3611;p186"/>
          <p:cNvSpPr txBox="1"/>
          <p:nvPr/>
        </p:nvSpPr>
        <p:spPr>
          <a:xfrm>
            <a:off x="1001200" y="2085362"/>
            <a:ext cx="291000" cy="1113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900">
                <a:solidFill>
                  <a:srgbClr val="F37C53"/>
                </a:solidFill>
              </a:rPr>
              <a:t>❸</a:t>
            </a:r>
            <a:endParaRPr sz="900">
              <a:solidFill>
                <a:srgbClr val="F37C53"/>
              </a:solidFill>
            </a:endParaRPr>
          </a:p>
        </p:txBody>
      </p:sp>
      <p:sp>
        <p:nvSpPr>
          <p:cNvPr id="3612" name="Google Shape;3612;p186"/>
          <p:cNvSpPr txBox="1"/>
          <p:nvPr/>
        </p:nvSpPr>
        <p:spPr>
          <a:xfrm>
            <a:off x="1001200" y="2380300"/>
            <a:ext cx="291000" cy="1113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900">
                <a:solidFill>
                  <a:srgbClr val="F37C53"/>
                </a:solidFill>
              </a:rPr>
              <a:t>❺</a:t>
            </a:r>
            <a:endParaRPr sz="900">
              <a:solidFill>
                <a:srgbClr val="F37C53"/>
              </a:solidFill>
            </a:endParaRPr>
          </a:p>
        </p:txBody>
      </p:sp>
      <p:sp>
        <p:nvSpPr>
          <p:cNvPr id="3613" name="Google Shape;3613;p186"/>
          <p:cNvSpPr txBox="1"/>
          <p:nvPr/>
        </p:nvSpPr>
        <p:spPr>
          <a:xfrm>
            <a:off x="1001200" y="2527775"/>
            <a:ext cx="291000" cy="1113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900">
                <a:solidFill>
                  <a:srgbClr val="F37C53"/>
                </a:solidFill>
              </a:rPr>
              <a:t>❻</a:t>
            </a:r>
            <a:endParaRPr sz="900">
              <a:solidFill>
                <a:srgbClr val="F37C53"/>
              </a:solidFill>
            </a:endParaRPr>
          </a:p>
        </p:txBody>
      </p:sp>
      <p:sp>
        <p:nvSpPr>
          <p:cNvPr id="3614" name="Google Shape;3614;p186"/>
          <p:cNvSpPr txBox="1"/>
          <p:nvPr/>
        </p:nvSpPr>
        <p:spPr>
          <a:xfrm>
            <a:off x="1001200" y="2656888"/>
            <a:ext cx="291000" cy="1113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900">
                <a:solidFill>
                  <a:srgbClr val="F37C53"/>
                </a:solidFill>
              </a:rPr>
              <a:t>❼</a:t>
            </a:r>
            <a:endParaRPr sz="900">
              <a:solidFill>
                <a:srgbClr val="F37C53"/>
              </a:solidFill>
            </a:endParaRPr>
          </a:p>
        </p:txBody>
      </p:sp>
      <p:sp>
        <p:nvSpPr>
          <p:cNvPr id="3615" name="Google Shape;3615;p186"/>
          <p:cNvSpPr txBox="1"/>
          <p:nvPr/>
        </p:nvSpPr>
        <p:spPr>
          <a:xfrm>
            <a:off x="1001200" y="2804375"/>
            <a:ext cx="291000" cy="1113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900">
                <a:solidFill>
                  <a:srgbClr val="F37C53"/>
                </a:solidFill>
              </a:rPr>
              <a:t>❽</a:t>
            </a:r>
            <a:endParaRPr sz="900">
              <a:solidFill>
                <a:srgbClr val="F37C53"/>
              </a:solidFill>
            </a:endParaRPr>
          </a:p>
        </p:txBody>
      </p:sp>
    </p:spTree>
  </p:cSld>
  <p:clrMapOvr>
    <a:masterClrMapping/>
  </p:clrMapOvr>
</p:sld>
</file>

<file path=ppt/slides/slide1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9" name="Shape 3619"/>
        <p:cNvGrpSpPr/>
        <p:nvPr/>
      </p:nvGrpSpPr>
      <p:grpSpPr>
        <a:xfrm>
          <a:off x="0" y="0"/>
          <a:ext cx="0" cy="0"/>
          <a:chOff x="0" y="0"/>
          <a:chExt cx="0" cy="0"/>
        </a:xfrm>
      </p:grpSpPr>
      <p:pic>
        <p:nvPicPr>
          <p:cNvPr id="3620" name="Google Shape;3620;p187"/>
          <p:cNvPicPr preferRelativeResize="0"/>
          <p:nvPr/>
        </p:nvPicPr>
        <p:blipFill>
          <a:blip r:embed="rId3">
            <a:alphaModFix/>
          </a:blip>
          <a:stretch>
            <a:fillRect/>
          </a:stretch>
        </p:blipFill>
        <p:spPr>
          <a:xfrm>
            <a:off x="441458" y="3080967"/>
            <a:ext cx="2257732" cy="1812907"/>
          </a:xfrm>
          <a:prstGeom prst="rect">
            <a:avLst/>
          </a:prstGeom>
          <a:noFill/>
          <a:ln>
            <a:noFill/>
          </a:ln>
        </p:spPr>
      </p:pic>
      <p:sp>
        <p:nvSpPr>
          <p:cNvPr id="3621" name="Google Shape;3621;p187"/>
          <p:cNvSpPr txBox="1"/>
          <p:nvPr/>
        </p:nvSpPr>
        <p:spPr>
          <a:xfrm>
            <a:off x="8403350" y="4767275"/>
            <a:ext cx="620100" cy="273900"/>
          </a:xfrm>
          <a:prstGeom prst="rect">
            <a:avLst/>
          </a:prstGeom>
          <a:noFill/>
          <a:ln>
            <a:noFill/>
          </a:ln>
        </p:spPr>
        <p:txBody>
          <a:bodyPr anchorCtr="0" anchor="ctr" bIns="34275" lIns="68575" spcFirstLastPara="1" rIns="68575" wrap="square" tIns="34275">
            <a:noAutofit/>
          </a:bodyPr>
          <a:lstStyle/>
          <a:p>
            <a:pPr indent="0" lvl="0" marL="0" marR="0" rtl="0" algn="r">
              <a:spcBef>
                <a:spcPts val="0"/>
              </a:spcBef>
              <a:spcAft>
                <a:spcPts val="0"/>
              </a:spcAft>
              <a:buNone/>
            </a:pPr>
            <a:fld id="{00000000-1234-1234-1234-123412341234}" type="slidenum">
              <a:rPr lang="ja" sz="900">
                <a:solidFill>
                  <a:srgbClr val="888888"/>
                </a:solidFill>
                <a:latin typeface="Arial"/>
                <a:ea typeface="Arial"/>
                <a:cs typeface="Arial"/>
                <a:sym typeface="Arial"/>
              </a:rPr>
              <a:t>‹#›</a:t>
            </a:fld>
            <a:endParaRPr sz="900">
              <a:solidFill>
                <a:srgbClr val="888888"/>
              </a:solidFill>
              <a:latin typeface="Arial"/>
              <a:ea typeface="Arial"/>
              <a:cs typeface="Arial"/>
              <a:sym typeface="Arial"/>
            </a:endParaRPr>
          </a:p>
        </p:txBody>
      </p:sp>
      <p:sp>
        <p:nvSpPr>
          <p:cNvPr id="3622" name="Google Shape;3622;p187"/>
          <p:cNvSpPr/>
          <p:nvPr/>
        </p:nvSpPr>
        <p:spPr>
          <a:xfrm>
            <a:off x="0" y="0"/>
            <a:ext cx="9144000" cy="435600"/>
          </a:xfrm>
          <a:prstGeom prst="rect">
            <a:avLst/>
          </a:prstGeom>
          <a:gradFill>
            <a:gsLst>
              <a:gs pos="0">
                <a:srgbClr val="424242"/>
              </a:gs>
              <a:gs pos="100000">
                <a:srgbClr val="010101"/>
              </a:gs>
            </a:gsLst>
            <a:lin ang="540001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623" name="Google Shape;3623;p187"/>
          <p:cNvSpPr txBox="1"/>
          <p:nvPr/>
        </p:nvSpPr>
        <p:spPr>
          <a:xfrm>
            <a:off x="139875" y="80850"/>
            <a:ext cx="7724400" cy="273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dk1"/>
              </a:buClr>
              <a:buFont typeface="Arial"/>
              <a:buNone/>
            </a:pPr>
            <a:r>
              <a:rPr b="1" lang="ja">
                <a:solidFill>
                  <a:schemeClr val="lt1"/>
                </a:solidFill>
              </a:rPr>
              <a:t>研究者（決裁者アカウント）が研究者の発注を否認1.1 Admin4</a:t>
            </a:r>
            <a:endParaRPr b="1">
              <a:solidFill>
                <a:schemeClr val="lt1"/>
              </a:solidFill>
            </a:endParaRPr>
          </a:p>
        </p:txBody>
      </p:sp>
      <p:sp>
        <p:nvSpPr>
          <p:cNvPr id="3624" name="Google Shape;3624;p187"/>
          <p:cNvSpPr txBox="1"/>
          <p:nvPr/>
        </p:nvSpPr>
        <p:spPr>
          <a:xfrm>
            <a:off x="139875" y="447738"/>
            <a:ext cx="85767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 sz="1200" u="sng">
                <a:solidFill>
                  <a:schemeClr val="dk2"/>
                </a:solidFill>
              </a:rPr>
              <a:t>研究者 発注依頼済み 決裁者否認 管理画面　商談詳細情報管理の画面（研究者が発注依頼済み 決裁者が発注承認前）</a:t>
            </a:r>
            <a:endParaRPr sz="1200" u="sng">
              <a:solidFill>
                <a:schemeClr val="dk2"/>
              </a:solidFill>
            </a:endParaRPr>
          </a:p>
          <a:p>
            <a:pPr indent="0" lvl="0" marL="0" rtl="0" algn="l">
              <a:spcBef>
                <a:spcPts val="0"/>
              </a:spcBef>
              <a:spcAft>
                <a:spcPts val="0"/>
              </a:spcAft>
              <a:buClr>
                <a:schemeClr val="dk1"/>
              </a:buClr>
              <a:buSzPts val="1100"/>
              <a:buFont typeface="Arial"/>
              <a:buNone/>
            </a:pPr>
            <a:r>
              <a:rPr lang="ja" sz="1200">
                <a:solidFill>
                  <a:srgbClr val="FF0000"/>
                </a:solidFill>
              </a:rPr>
              <a:t>修正案❶</a:t>
            </a:r>
            <a:endParaRPr sz="1200" u="sng">
              <a:solidFill>
                <a:schemeClr val="dk2"/>
              </a:solidFill>
            </a:endParaRPr>
          </a:p>
        </p:txBody>
      </p:sp>
      <p:pic>
        <p:nvPicPr>
          <p:cNvPr id="3625" name="Google Shape;3625;p187"/>
          <p:cNvPicPr preferRelativeResize="0"/>
          <p:nvPr/>
        </p:nvPicPr>
        <p:blipFill>
          <a:blip r:embed="rId4">
            <a:alphaModFix/>
          </a:blip>
          <a:stretch>
            <a:fillRect/>
          </a:stretch>
        </p:blipFill>
        <p:spPr>
          <a:xfrm>
            <a:off x="368966" y="1014000"/>
            <a:ext cx="2308603" cy="1967658"/>
          </a:xfrm>
          <a:prstGeom prst="rect">
            <a:avLst/>
          </a:prstGeom>
          <a:noFill/>
          <a:ln>
            <a:noFill/>
          </a:ln>
        </p:spPr>
      </p:pic>
      <p:pic>
        <p:nvPicPr>
          <p:cNvPr id="3626" name="Google Shape;3626;p187"/>
          <p:cNvPicPr preferRelativeResize="0"/>
          <p:nvPr/>
        </p:nvPicPr>
        <p:blipFill>
          <a:blip r:embed="rId5">
            <a:alphaModFix/>
          </a:blip>
          <a:stretch>
            <a:fillRect/>
          </a:stretch>
        </p:blipFill>
        <p:spPr>
          <a:xfrm>
            <a:off x="290800" y="2706896"/>
            <a:ext cx="2559048" cy="641575"/>
          </a:xfrm>
          <a:prstGeom prst="rect">
            <a:avLst/>
          </a:prstGeom>
          <a:noFill/>
          <a:ln>
            <a:noFill/>
          </a:ln>
        </p:spPr>
      </p:pic>
      <p:sp>
        <p:nvSpPr>
          <p:cNvPr id="3627" name="Google Shape;3627;p187"/>
          <p:cNvSpPr txBox="1"/>
          <p:nvPr/>
        </p:nvSpPr>
        <p:spPr>
          <a:xfrm>
            <a:off x="4851175" y="3236100"/>
            <a:ext cx="35022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 sz="1000"/>
              <a:t>特になし</a:t>
            </a:r>
            <a:endParaRPr sz="1000">
              <a:solidFill>
                <a:srgbClr val="000000"/>
              </a:solidFill>
            </a:endParaRPr>
          </a:p>
        </p:txBody>
      </p:sp>
      <p:sp>
        <p:nvSpPr>
          <p:cNvPr id="3628" name="Google Shape;3628;p187"/>
          <p:cNvSpPr txBox="1"/>
          <p:nvPr/>
        </p:nvSpPr>
        <p:spPr>
          <a:xfrm>
            <a:off x="4572000" y="831675"/>
            <a:ext cx="3755400" cy="1825200"/>
          </a:xfrm>
          <a:prstGeom prst="rect">
            <a:avLst/>
          </a:prstGeom>
          <a:noFill/>
          <a:ln cap="flat" cmpd="sng" w="19050">
            <a:solidFill>
              <a:srgbClr val="4A86E8"/>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ja" sz="1200">
                <a:solidFill>
                  <a:srgbClr val="F37C53"/>
                </a:solidFill>
              </a:rPr>
              <a:t>❶</a:t>
            </a:r>
            <a:r>
              <a:rPr lang="ja" sz="1200">
                <a:solidFill>
                  <a:schemeClr val="dk2"/>
                </a:solidFill>
              </a:rPr>
              <a:t>　</a:t>
            </a:r>
            <a:r>
              <a:rPr lang="ja" sz="1200">
                <a:solidFill>
                  <a:schemeClr val="dk1"/>
                </a:solidFill>
              </a:rPr>
              <a:t>商談ID </a:t>
            </a:r>
            <a:endParaRPr sz="1200">
              <a:solidFill>
                <a:schemeClr val="dk2"/>
              </a:solidFill>
            </a:endParaRPr>
          </a:p>
          <a:p>
            <a:pPr indent="0" lvl="0" marL="0" rtl="0" algn="l">
              <a:spcBef>
                <a:spcPts val="0"/>
              </a:spcBef>
              <a:spcAft>
                <a:spcPts val="0"/>
              </a:spcAft>
              <a:buNone/>
            </a:pPr>
            <a:r>
              <a:rPr lang="ja" sz="1200">
                <a:solidFill>
                  <a:srgbClr val="F37C53"/>
                </a:solidFill>
              </a:rPr>
              <a:t>❷</a:t>
            </a:r>
            <a:r>
              <a:rPr lang="ja" sz="1200">
                <a:solidFill>
                  <a:schemeClr val="dk2"/>
                </a:solidFill>
              </a:rPr>
              <a:t>　</a:t>
            </a:r>
            <a:r>
              <a:rPr lang="ja" sz="1200">
                <a:solidFill>
                  <a:schemeClr val="dk1"/>
                </a:solidFill>
              </a:rPr>
              <a:t>研究者ID</a:t>
            </a:r>
            <a:endParaRPr sz="1200">
              <a:solidFill>
                <a:schemeClr val="dk1"/>
              </a:solidFill>
            </a:endParaRPr>
          </a:p>
          <a:p>
            <a:pPr indent="0" lvl="0" marL="0" rtl="0" algn="l">
              <a:spcBef>
                <a:spcPts val="0"/>
              </a:spcBef>
              <a:spcAft>
                <a:spcPts val="0"/>
              </a:spcAft>
              <a:buNone/>
            </a:pPr>
            <a:r>
              <a:rPr lang="ja" sz="1200">
                <a:solidFill>
                  <a:srgbClr val="F37C53"/>
                </a:solidFill>
              </a:rPr>
              <a:t>❸　</a:t>
            </a:r>
            <a:r>
              <a:rPr lang="ja" sz="1200">
                <a:solidFill>
                  <a:schemeClr val="dk1"/>
                </a:solidFill>
              </a:rPr>
              <a:t>研究者会員ID</a:t>
            </a:r>
            <a:endParaRPr sz="1200">
              <a:solidFill>
                <a:schemeClr val="dk1"/>
              </a:solidFill>
            </a:endParaRPr>
          </a:p>
          <a:p>
            <a:pPr indent="0" lvl="0" marL="0" rtl="0" algn="l">
              <a:spcBef>
                <a:spcPts val="0"/>
              </a:spcBef>
              <a:spcAft>
                <a:spcPts val="0"/>
              </a:spcAft>
              <a:buNone/>
            </a:pPr>
            <a:r>
              <a:rPr lang="ja" sz="1200">
                <a:solidFill>
                  <a:srgbClr val="F37C53"/>
                </a:solidFill>
              </a:rPr>
              <a:t>❹　</a:t>
            </a:r>
            <a:r>
              <a:rPr lang="ja" sz="1200">
                <a:solidFill>
                  <a:schemeClr val="dk1"/>
                </a:solidFill>
              </a:rPr>
              <a:t>サプライヤーID</a:t>
            </a:r>
            <a:endParaRPr sz="1200">
              <a:solidFill>
                <a:schemeClr val="dk1"/>
              </a:solidFill>
            </a:endParaRPr>
          </a:p>
          <a:p>
            <a:pPr indent="0" lvl="0" marL="0" rtl="0" algn="l">
              <a:spcBef>
                <a:spcPts val="0"/>
              </a:spcBef>
              <a:spcAft>
                <a:spcPts val="0"/>
              </a:spcAft>
              <a:buNone/>
            </a:pPr>
            <a:r>
              <a:rPr lang="ja" sz="1200">
                <a:solidFill>
                  <a:srgbClr val="F37C53"/>
                </a:solidFill>
              </a:rPr>
              <a:t>❺　</a:t>
            </a:r>
            <a:r>
              <a:rPr lang="ja" sz="1200">
                <a:solidFill>
                  <a:schemeClr val="dk1"/>
                </a:solidFill>
              </a:rPr>
              <a:t>サプライヤー会員ID</a:t>
            </a:r>
            <a:endParaRPr sz="1200">
              <a:solidFill>
                <a:schemeClr val="dk1"/>
              </a:solidFill>
            </a:endParaRPr>
          </a:p>
          <a:p>
            <a:pPr indent="0" lvl="0" marL="0" rtl="0" algn="l">
              <a:spcBef>
                <a:spcPts val="0"/>
              </a:spcBef>
              <a:spcAft>
                <a:spcPts val="0"/>
              </a:spcAft>
              <a:buNone/>
            </a:pPr>
            <a:r>
              <a:rPr lang="ja" sz="1200">
                <a:solidFill>
                  <a:srgbClr val="F37C53"/>
                </a:solidFill>
              </a:rPr>
              <a:t>❻　</a:t>
            </a:r>
            <a:r>
              <a:rPr lang="ja" sz="1200">
                <a:solidFill>
                  <a:schemeClr val="dk1"/>
                </a:solidFill>
              </a:rPr>
              <a:t>ステータス</a:t>
            </a:r>
            <a:endParaRPr sz="1200">
              <a:solidFill>
                <a:schemeClr val="dk1"/>
              </a:solidFill>
            </a:endParaRPr>
          </a:p>
          <a:p>
            <a:pPr indent="0" lvl="0" marL="0" rtl="0" algn="l">
              <a:spcBef>
                <a:spcPts val="0"/>
              </a:spcBef>
              <a:spcAft>
                <a:spcPts val="0"/>
              </a:spcAft>
              <a:buNone/>
            </a:pPr>
            <a:r>
              <a:rPr lang="ja" sz="1200">
                <a:solidFill>
                  <a:srgbClr val="F37C53"/>
                </a:solidFill>
              </a:rPr>
              <a:t>❼　</a:t>
            </a:r>
            <a:r>
              <a:rPr lang="ja" sz="1200">
                <a:solidFill>
                  <a:schemeClr val="dk1"/>
                </a:solidFill>
              </a:rPr>
              <a:t>登録日時</a:t>
            </a:r>
            <a:endParaRPr sz="1200">
              <a:solidFill>
                <a:schemeClr val="dk1"/>
              </a:solidFill>
            </a:endParaRPr>
          </a:p>
          <a:p>
            <a:pPr indent="0" lvl="0" marL="0" rtl="0" algn="l">
              <a:spcBef>
                <a:spcPts val="0"/>
              </a:spcBef>
              <a:spcAft>
                <a:spcPts val="0"/>
              </a:spcAft>
              <a:buNone/>
            </a:pPr>
            <a:r>
              <a:rPr lang="ja" sz="1200">
                <a:solidFill>
                  <a:srgbClr val="F37C53"/>
                </a:solidFill>
              </a:rPr>
              <a:t>❽　</a:t>
            </a:r>
            <a:r>
              <a:rPr lang="ja" sz="1200">
                <a:solidFill>
                  <a:schemeClr val="dk1"/>
                </a:solidFill>
              </a:rPr>
              <a:t>更新日時</a:t>
            </a:r>
            <a:endParaRPr sz="1200">
              <a:solidFill>
                <a:srgbClr val="F37C53"/>
              </a:solidFill>
            </a:endParaRPr>
          </a:p>
        </p:txBody>
      </p:sp>
      <p:sp>
        <p:nvSpPr>
          <p:cNvPr id="3629" name="Google Shape;3629;p187"/>
          <p:cNvSpPr txBox="1"/>
          <p:nvPr/>
        </p:nvSpPr>
        <p:spPr>
          <a:xfrm>
            <a:off x="1001200" y="1758750"/>
            <a:ext cx="291000" cy="111300"/>
          </a:xfrm>
          <a:prstGeom prst="rect">
            <a:avLst/>
          </a:prstGeom>
          <a:noFill/>
          <a:ln>
            <a:noFill/>
          </a:ln>
        </p:spPr>
        <p:txBody>
          <a:bodyPr anchorCtr="0" anchor="t" bIns="91425" lIns="91425" spcFirstLastPara="1" rIns="91425" wrap="square" tIns="91425">
            <a:noAutofit/>
          </a:bodyPr>
          <a:lstStyle/>
          <a:p>
            <a:pPr indent="0" lvl="0" marL="0" rtl="0" algn="ctr">
              <a:lnSpc>
                <a:spcPct val="10000"/>
              </a:lnSpc>
              <a:spcBef>
                <a:spcPts val="0"/>
              </a:spcBef>
              <a:spcAft>
                <a:spcPts val="0"/>
              </a:spcAft>
              <a:buNone/>
            </a:pPr>
            <a:r>
              <a:rPr lang="ja" sz="900">
                <a:solidFill>
                  <a:srgbClr val="F37C53"/>
                </a:solidFill>
              </a:rPr>
              <a:t>❶</a:t>
            </a:r>
            <a:endParaRPr sz="900">
              <a:solidFill>
                <a:srgbClr val="F37C53"/>
              </a:solidFill>
            </a:endParaRPr>
          </a:p>
        </p:txBody>
      </p:sp>
      <p:sp>
        <p:nvSpPr>
          <p:cNvPr id="3630" name="Google Shape;3630;p187"/>
          <p:cNvSpPr txBox="1"/>
          <p:nvPr/>
        </p:nvSpPr>
        <p:spPr>
          <a:xfrm>
            <a:off x="1001200" y="1922050"/>
            <a:ext cx="291000" cy="1113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900">
                <a:solidFill>
                  <a:srgbClr val="F37C53"/>
                </a:solidFill>
              </a:rPr>
              <a:t>❷</a:t>
            </a:r>
            <a:endParaRPr sz="900">
              <a:solidFill>
                <a:srgbClr val="F37C53"/>
              </a:solidFill>
            </a:endParaRPr>
          </a:p>
        </p:txBody>
      </p:sp>
      <p:sp>
        <p:nvSpPr>
          <p:cNvPr id="3631" name="Google Shape;3631;p187"/>
          <p:cNvSpPr txBox="1"/>
          <p:nvPr/>
        </p:nvSpPr>
        <p:spPr>
          <a:xfrm>
            <a:off x="1001200" y="2232813"/>
            <a:ext cx="291000" cy="1113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900">
                <a:solidFill>
                  <a:srgbClr val="F37C53"/>
                </a:solidFill>
              </a:rPr>
              <a:t>❹</a:t>
            </a:r>
            <a:endParaRPr sz="900">
              <a:solidFill>
                <a:srgbClr val="F37C53"/>
              </a:solidFill>
            </a:endParaRPr>
          </a:p>
        </p:txBody>
      </p:sp>
      <p:sp>
        <p:nvSpPr>
          <p:cNvPr id="3632" name="Google Shape;3632;p187"/>
          <p:cNvSpPr txBox="1"/>
          <p:nvPr/>
        </p:nvSpPr>
        <p:spPr>
          <a:xfrm>
            <a:off x="1001200" y="2085362"/>
            <a:ext cx="291000" cy="1113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900">
                <a:solidFill>
                  <a:srgbClr val="F37C53"/>
                </a:solidFill>
              </a:rPr>
              <a:t>❸</a:t>
            </a:r>
            <a:endParaRPr sz="900">
              <a:solidFill>
                <a:srgbClr val="F37C53"/>
              </a:solidFill>
            </a:endParaRPr>
          </a:p>
        </p:txBody>
      </p:sp>
      <p:sp>
        <p:nvSpPr>
          <p:cNvPr id="3633" name="Google Shape;3633;p187"/>
          <p:cNvSpPr txBox="1"/>
          <p:nvPr/>
        </p:nvSpPr>
        <p:spPr>
          <a:xfrm>
            <a:off x="1001200" y="2380300"/>
            <a:ext cx="291000" cy="1113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900">
                <a:solidFill>
                  <a:srgbClr val="F37C53"/>
                </a:solidFill>
              </a:rPr>
              <a:t>❺</a:t>
            </a:r>
            <a:endParaRPr sz="900">
              <a:solidFill>
                <a:srgbClr val="F37C53"/>
              </a:solidFill>
            </a:endParaRPr>
          </a:p>
        </p:txBody>
      </p:sp>
      <p:sp>
        <p:nvSpPr>
          <p:cNvPr id="3634" name="Google Shape;3634;p187"/>
          <p:cNvSpPr txBox="1"/>
          <p:nvPr/>
        </p:nvSpPr>
        <p:spPr>
          <a:xfrm>
            <a:off x="1001200" y="2527775"/>
            <a:ext cx="291000" cy="1113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900">
                <a:solidFill>
                  <a:srgbClr val="F37C53"/>
                </a:solidFill>
              </a:rPr>
              <a:t>❻</a:t>
            </a:r>
            <a:endParaRPr sz="900">
              <a:solidFill>
                <a:srgbClr val="F37C53"/>
              </a:solidFill>
            </a:endParaRPr>
          </a:p>
        </p:txBody>
      </p:sp>
      <p:sp>
        <p:nvSpPr>
          <p:cNvPr id="3635" name="Google Shape;3635;p187"/>
          <p:cNvSpPr txBox="1"/>
          <p:nvPr/>
        </p:nvSpPr>
        <p:spPr>
          <a:xfrm>
            <a:off x="1001200" y="2656888"/>
            <a:ext cx="291000" cy="1113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900">
                <a:solidFill>
                  <a:srgbClr val="F37C53"/>
                </a:solidFill>
              </a:rPr>
              <a:t>❼</a:t>
            </a:r>
            <a:endParaRPr sz="900">
              <a:solidFill>
                <a:srgbClr val="F37C53"/>
              </a:solidFill>
            </a:endParaRPr>
          </a:p>
        </p:txBody>
      </p:sp>
      <p:sp>
        <p:nvSpPr>
          <p:cNvPr id="3636" name="Google Shape;3636;p187"/>
          <p:cNvSpPr txBox="1"/>
          <p:nvPr/>
        </p:nvSpPr>
        <p:spPr>
          <a:xfrm>
            <a:off x="1001200" y="2804375"/>
            <a:ext cx="291000" cy="1113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900">
                <a:solidFill>
                  <a:srgbClr val="F37C53"/>
                </a:solidFill>
              </a:rPr>
              <a:t>❽</a:t>
            </a:r>
            <a:endParaRPr sz="900">
              <a:solidFill>
                <a:srgbClr val="F37C53"/>
              </a:solidFill>
            </a:endParaRPr>
          </a:p>
        </p:txBody>
      </p:sp>
    </p:spTree>
  </p:cSld>
  <p:clrMapOvr>
    <a:masterClrMapping/>
  </p:clrMapOvr>
</p:sld>
</file>

<file path=ppt/slides/slide1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0" name="Shape 3640"/>
        <p:cNvGrpSpPr/>
        <p:nvPr/>
      </p:nvGrpSpPr>
      <p:grpSpPr>
        <a:xfrm>
          <a:off x="0" y="0"/>
          <a:ext cx="0" cy="0"/>
          <a:chOff x="0" y="0"/>
          <a:chExt cx="0" cy="0"/>
        </a:xfrm>
      </p:grpSpPr>
      <p:sp>
        <p:nvSpPr>
          <p:cNvPr id="3641" name="Google Shape;3641;p188"/>
          <p:cNvSpPr txBox="1"/>
          <p:nvPr/>
        </p:nvSpPr>
        <p:spPr>
          <a:xfrm>
            <a:off x="8403350" y="4767275"/>
            <a:ext cx="620100" cy="273900"/>
          </a:xfrm>
          <a:prstGeom prst="rect">
            <a:avLst/>
          </a:prstGeom>
          <a:noFill/>
          <a:ln>
            <a:noFill/>
          </a:ln>
        </p:spPr>
        <p:txBody>
          <a:bodyPr anchorCtr="0" anchor="ctr" bIns="34275" lIns="68575" spcFirstLastPara="1" rIns="68575" wrap="square" tIns="34275">
            <a:noAutofit/>
          </a:bodyPr>
          <a:lstStyle/>
          <a:p>
            <a:pPr indent="0" lvl="0" marL="0" marR="0" rtl="0" algn="r">
              <a:spcBef>
                <a:spcPts val="0"/>
              </a:spcBef>
              <a:spcAft>
                <a:spcPts val="0"/>
              </a:spcAft>
              <a:buNone/>
            </a:pPr>
            <a:fld id="{00000000-1234-1234-1234-123412341234}" type="slidenum">
              <a:rPr lang="ja" sz="900">
                <a:solidFill>
                  <a:srgbClr val="888888"/>
                </a:solidFill>
                <a:latin typeface="Arial"/>
                <a:ea typeface="Arial"/>
                <a:cs typeface="Arial"/>
                <a:sym typeface="Arial"/>
              </a:rPr>
              <a:t>‹#›</a:t>
            </a:fld>
            <a:endParaRPr sz="900">
              <a:solidFill>
                <a:srgbClr val="888888"/>
              </a:solidFill>
              <a:latin typeface="Arial"/>
              <a:ea typeface="Arial"/>
              <a:cs typeface="Arial"/>
              <a:sym typeface="Arial"/>
            </a:endParaRPr>
          </a:p>
        </p:txBody>
      </p:sp>
      <p:sp>
        <p:nvSpPr>
          <p:cNvPr id="3642" name="Google Shape;3642;p188"/>
          <p:cNvSpPr txBox="1"/>
          <p:nvPr/>
        </p:nvSpPr>
        <p:spPr>
          <a:xfrm>
            <a:off x="0" y="23650"/>
            <a:ext cx="8637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ja">
                <a:solidFill>
                  <a:schemeClr val="dk1"/>
                </a:solidFill>
              </a:rPr>
              <a:t>研究者発注済み～決裁者発注否認済みまでのメール流れ（決裁者あり）</a:t>
            </a:r>
            <a:endParaRPr b="1">
              <a:solidFill>
                <a:schemeClr val="dk1"/>
              </a:solidFill>
            </a:endParaRPr>
          </a:p>
        </p:txBody>
      </p:sp>
      <p:sp>
        <p:nvSpPr>
          <p:cNvPr id="3643" name="Google Shape;3643;p188"/>
          <p:cNvSpPr txBox="1"/>
          <p:nvPr/>
        </p:nvSpPr>
        <p:spPr>
          <a:xfrm>
            <a:off x="139875" y="534625"/>
            <a:ext cx="1770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 sz="1200" u="sng">
                <a:solidFill>
                  <a:schemeClr val="dk2"/>
                </a:solidFill>
              </a:rPr>
              <a:t>現状</a:t>
            </a:r>
            <a:endParaRPr sz="1200">
              <a:solidFill>
                <a:srgbClr val="FF0000"/>
              </a:solidFill>
            </a:endParaRPr>
          </a:p>
        </p:txBody>
      </p:sp>
      <p:sp>
        <p:nvSpPr>
          <p:cNvPr id="3644" name="Google Shape;3644;p188"/>
          <p:cNvSpPr/>
          <p:nvPr/>
        </p:nvSpPr>
        <p:spPr>
          <a:xfrm>
            <a:off x="325575" y="1145075"/>
            <a:ext cx="1198800" cy="4356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ja" sz="1000"/>
              <a:t>決裁者</a:t>
            </a:r>
            <a:endParaRPr sz="1000"/>
          </a:p>
          <a:p>
            <a:pPr indent="0" lvl="0" marL="0" rtl="0" algn="ctr">
              <a:spcBef>
                <a:spcPts val="0"/>
              </a:spcBef>
              <a:spcAft>
                <a:spcPts val="0"/>
              </a:spcAft>
              <a:buNone/>
            </a:pPr>
            <a:r>
              <a:rPr lang="ja" sz="1000"/>
              <a:t>否認済み</a:t>
            </a:r>
            <a:endParaRPr sz="1000"/>
          </a:p>
        </p:txBody>
      </p:sp>
      <p:cxnSp>
        <p:nvCxnSpPr>
          <p:cNvPr id="3645" name="Google Shape;3645;p188"/>
          <p:cNvCxnSpPr>
            <a:stCxn id="3644" idx="3"/>
            <a:endCxn id="3646" idx="1"/>
          </p:cNvCxnSpPr>
          <p:nvPr/>
        </p:nvCxnSpPr>
        <p:spPr>
          <a:xfrm>
            <a:off x="1524375" y="1362875"/>
            <a:ext cx="385500" cy="0"/>
          </a:xfrm>
          <a:prstGeom prst="straightConnector1">
            <a:avLst/>
          </a:prstGeom>
          <a:noFill/>
          <a:ln cap="flat" cmpd="sng" w="9525">
            <a:solidFill>
              <a:srgbClr val="595959"/>
            </a:solidFill>
            <a:prstDash val="solid"/>
            <a:round/>
            <a:headEnd len="med" w="med" type="none"/>
            <a:tailEnd len="med" w="med" type="triangle"/>
          </a:ln>
        </p:spPr>
      </p:cxnSp>
      <p:sp>
        <p:nvSpPr>
          <p:cNvPr id="3647" name="Google Shape;3647;p188"/>
          <p:cNvSpPr txBox="1"/>
          <p:nvPr/>
        </p:nvSpPr>
        <p:spPr>
          <a:xfrm>
            <a:off x="139875" y="784575"/>
            <a:ext cx="16068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ja" sz="800">
                <a:solidFill>
                  <a:srgbClr val="595959"/>
                </a:solidFill>
              </a:rPr>
              <a:t>研究者（決裁者アカウント）が研究者の発注を否認1.1 Front1</a:t>
            </a:r>
            <a:endParaRPr sz="800">
              <a:solidFill>
                <a:srgbClr val="595959"/>
              </a:solidFill>
            </a:endParaRPr>
          </a:p>
        </p:txBody>
      </p:sp>
      <p:sp>
        <p:nvSpPr>
          <p:cNvPr id="3646" name="Google Shape;3646;p188"/>
          <p:cNvSpPr/>
          <p:nvPr/>
        </p:nvSpPr>
        <p:spPr>
          <a:xfrm>
            <a:off x="1909875" y="1145075"/>
            <a:ext cx="1412100" cy="4356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ja" sz="1000"/>
              <a:t>ステータス</a:t>
            </a:r>
            <a:endParaRPr sz="1000"/>
          </a:p>
          <a:p>
            <a:pPr indent="0" lvl="0" marL="0" rtl="0" algn="ctr">
              <a:spcBef>
                <a:spcPts val="0"/>
              </a:spcBef>
              <a:spcAft>
                <a:spcPts val="0"/>
              </a:spcAft>
              <a:buNone/>
            </a:pPr>
            <a:r>
              <a:rPr lang="ja" sz="1000"/>
              <a:t>「発注否認」</a:t>
            </a:r>
            <a:endParaRPr sz="1000"/>
          </a:p>
        </p:txBody>
      </p:sp>
      <p:sp>
        <p:nvSpPr>
          <p:cNvPr id="3648" name="Google Shape;3648;p188"/>
          <p:cNvSpPr txBox="1"/>
          <p:nvPr/>
        </p:nvSpPr>
        <p:spPr>
          <a:xfrm>
            <a:off x="191675" y="2122388"/>
            <a:ext cx="1770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 sz="1200" u="sng">
                <a:solidFill>
                  <a:srgbClr val="FF0000"/>
                </a:solidFill>
              </a:rPr>
              <a:t>修正案</a:t>
            </a:r>
            <a:endParaRPr sz="1200">
              <a:solidFill>
                <a:srgbClr val="FF0000"/>
              </a:solidFill>
            </a:endParaRPr>
          </a:p>
        </p:txBody>
      </p:sp>
      <p:sp>
        <p:nvSpPr>
          <p:cNvPr id="3649" name="Google Shape;3649;p188"/>
          <p:cNvSpPr/>
          <p:nvPr/>
        </p:nvSpPr>
        <p:spPr>
          <a:xfrm>
            <a:off x="325575" y="2815600"/>
            <a:ext cx="1198800" cy="4356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ja" sz="1000">
                <a:solidFill>
                  <a:schemeClr val="dk1"/>
                </a:solidFill>
              </a:rPr>
              <a:t>決裁者</a:t>
            </a:r>
            <a:endParaRPr sz="1000">
              <a:solidFill>
                <a:schemeClr val="dk1"/>
              </a:solidFill>
            </a:endParaRPr>
          </a:p>
          <a:p>
            <a:pPr indent="0" lvl="0" marL="0" rtl="0" algn="ctr">
              <a:spcBef>
                <a:spcPts val="0"/>
              </a:spcBef>
              <a:spcAft>
                <a:spcPts val="0"/>
              </a:spcAft>
              <a:buNone/>
            </a:pPr>
            <a:r>
              <a:rPr lang="ja" sz="1000">
                <a:solidFill>
                  <a:schemeClr val="dk1"/>
                </a:solidFill>
              </a:rPr>
              <a:t>否認済み</a:t>
            </a:r>
            <a:endParaRPr sz="1000">
              <a:solidFill>
                <a:schemeClr val="dk1"/>
              </a:solidFill>
            </a:endParaRPr>
          </a:p>
        </p:txBody>
      </p:sp>
      <p:cxnSp>
        <p:nvCxnSpPr>
          <p:cNvPr id="3650" name="Google Shape;3650;p188"/>
          <p:cNvCxnSpPr>
            <a:stCxn id="3649" idx="3"/>
            <a:endCxn id="3651" idx="1"/>
          </p:cNvCxnSpPr>
          <p:nvPr/>
        </p:nvCxnSpPr>
        <p:spPr>
          <a:xfrm>
            <a:off x="1524375" y="3033400"/>
            <a:ext cx="437400" cy="0"/>
          </a:xfrm>
          <a:prstGeom prst="straightConnector1">
            <a:avLst/>
          </a:prstGeom>
          <a:noFill/>
          <a:ln cap="flat" cmpd="sng" w="9525">
            <a:solidFill>
              <a:srgbClr val="595959"/>
            </a:solidFill>
            <a:prstDash val="solid"/>
            <a:round/>
            <a:headEnd len="med" w="med" type="none"/>
            <a:tailEnd len="med" w="med" type="triangle"/>
          </a:ln>
        </p:spPr>
      </p:cxnSp>
      <p:sp>
        <p:nvSpPr>
          <p:cNvPr id="3652" name="Google Shape;3652;p188"/>
          <p:cNvSpPr txBox="1"/>
          <p:nvPr/>
        </p:nvSpPr>
        <p:spPr>
          <a:xfrm>
            <a:off x="81750" y="2455100"/>
            <a:ext cx="16650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ja" sz="800">
                <a:solidFill>
                  <a:schemeClr val="dk2"/>
                </a:solidFill>
              </a:rPr>
              <a:t>研究者（決裁者アカウント）が研究者の発注を否認1.1 Front1</a:t>
            </a:r>
            <a:endParaRPr sz="800">
              <a:solidFill>
                <a:schemeClr val="dk2"/>
              </a:solidFill>
            </a:endParaRPr>
          </a:p>
        </p:txBody>
      </p:sp>
      <p:sp>
        <p:nvSpPr>
          <p:cNvPr id="3651" name="Google Shape;3651;p188"/>
          <p:cNvSpPr/>
          <p:nvPr/>
        </p:nvSpPr>
        <p:spPr>
          <a:xfrm>
            <a:off x="1961675" y="2815600"/>
            <a:ext cx="1360200" cy="4356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ja" sz="1000">
                <a:solidFill>
                  <a:schemeClr val="dk1"/>
                </a:solidFill>
              </a:rPr>
              <a:t>ステータス</a:t>
            </a:r>
            <a:endParaRPr sz="1000">
              <a:solidFill>
                <a:schemeClr val="dk1"/>
              </a:solidFill>
            </a:endParaRPr>
          </a:p>
          <a:p>
            <a:pPr indent="0" lvl="0" marL="0" rtl="0" algn="ctr">
              <a:spcBef>
                <a:spcPts val="0"/>
              </a:spcBef>
              <a:spcAft>
                <a:spcPts val="0"/>
              </a:spcAft>
              <a:buNone/>
            </a:pPr>
            <a:r>
              <a:rPr lang="ja" sz="1000">
                <a:solidFill>
                  <a:schemeClr val="dk1"/>
                </a:solidFill>
              </a:rPr>
              <a:t>「発注否認」</a:t>
            </a:r>
            <a:endParaRPr sz="1000">
              <a:solidFill>
                <a:schemeClr val="dk1"/>
              </a:solidFill>
            </a:endParaRPr>
          </a:p>
        </p:txBody>
      </p:sp>
      <p:cxnSp>
        <p:nvCxnSpPr>
          <p:cNvPr id="3653" name="Google Shape;3653;p188"/>
          <p:cNvCxnSpPr>
            <a:stCxn id="3654" idx="3"/>
            <a:endCxn id="3655" idx="1"/>
          </p:cNvCxnSpPr>
          <p:nvPr/>
        </p:nvCxnSpPr>
        <p:spPr>
          <a:xfrm>
            <a:off x="3321975" y="3033400"/>
            <a:ext cx="318300" cy="0"/>
          </a:xfrm>
          <a:prstGeom prst="straightConnector1">
            <a:avLst/>
          </a:prstGeom>
          <a:noFill/>
          <a:ln cap="flat" cmpd="sng" w="9525">
            <a:solidFill>
              <a:srgbClr val="595959"/>
            </a:solidFill>
            <a:prstDash val="solid"/>
            <a:round/>
            <a:headEnd len="med" w="med" type="none"/>
            <a:tailEnd len="med" w="med" type="triangle"/>
          </a:ln>
        </p:spPr>
      </p:cxnSp>
      <p:sp>
        <p:nvSpPr>
          <p:cNvPr id="3655" name="Google Shape;3655;p188"/>
          <p:cNvSpPr/>
          <p:nvPr/>
        </p:nvSpPr>
        <p:spPr>
          <a:xfrm>
            <a:off x="3640275" y="2815600"/>
            <a:ext cx="1957200" cy="4356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ja" sz="1000"/>
              <a:t>研究者宛 メール</a:t>
            </a:r>
            <a:endParaRPr sz="1000"/>
          </a:p>
          <a:p>
            <a:pPr indent="0" lvl="0" marL="0" rtl="0" algn="ctr">
              <a:spcBef>
                <a:spcPts val="0"/>
              </a:spcBef>
              <a:spcAft>
                <a:spcPts val="0"/>
              </a:spcAft>
              <a:buClr>
                <a:schemeClr val="dk1"/>
              </a:buClr>
              <a:buSzPts val="1100"/>
              <a:buFont typeface="Arial"/>
              <a:buNone/>
            </a:pPr>
            <a:r>
              <a:rPr lang="ja" sz="1000">
                <a:solidFill>
                  <a:schemeClr val="dk1"/>
                </a:solidFill>
              </a:rPr>
              <a:t>5 発注依頼否認(M2)</a:t>
            </a:r>
            <a:endParaRPr sz="1000"/>
          </a:p>
        </p:txBody>
      </p:sp>
      <p:sp>
        <p:nvSpPr>
          <p:cNvPr id="3656" name="Google Shape;3656;p188"/>
          <p:cNvSpPr/>
          <p:nvPr/>
        </p:nvSpPr>
        <p:spPr>
          <a:xfrm>
            <a:off x="3640275" y="3437200"/>
            <a:ext cx="2580900" cy="4356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ja" sz="1000"/>
              <a:t>研究者（決裁者アカウント）宛 メール</a:t>
            </a:r>
            <a:endParaRPr sz="1000"/>
          </a:p>
          <a:p>
            <a:pPr indent="0" lvl="0" marL="0" rtl="0" algn="ctr">
              <a:spcBef>
                <a:spcPts val="0"/>
              </a:spcBef>
              <a:spcAft>
                <a:spcPts val="0"/>
              </a:spcAft>
              <a:buNone/>
            </a:pPr>
            <a:r>
              <a:rPr lang="ja" sz="1000"/>
              <a:t>4 発注依頼否認（M3）</a:t>
            </a:r>
            <a:endParaRPr sz="1000"/>
          </a:p>
        </p:txBody>
      </p:sp>
      <p:cxnSp>
        <p:nvCxnSpPr>
          <p:cNvPr id="3657" name="Google Shape;3657;p188"/>
          <p:cNvCxnSpPr>
            <a:stCxn id="3654" idx="3"/>
            <a:endCxn id="3656" idx="1"/>
          </p:cNvCxnSpPr>
          <p:nvPr/>
        </p:nvCxnSpPr>
        <p:spPr>
          <a:xfrm>
            <a:off x="3321975" y="3033400"/>
            <a:ext cx="318300" cy="621600"/>
          </a:xfrm>
          <a:prstGeom prst="straightConnector1">
            <a:avLst/>
          </a:prstGeom>
          <a:noFill/>
          <a:ln cap="flat" cmpd="sng" w="9525">
            <a:solidFill>
              <a:srgbClr val="595959"/>
            </a:solidFill>
            <a:prstDash val="solid"/>
            <a:round/>
            <a:headEnd len="med" w="med" type="none"/>
            <a:tailEnd len="med" w="med" type="triangle"/>
          </a:ln>
        </p:spPr>
      </p:cxnSp>
      <p:cxnSp>
        <p:nvCxnSpPr>
          <p:cNvPr id="3658" name="Google Shape;3658;p188"/>
          <p:cNvCxnSpPr>
            <a:stCxn id="3659" idx="3"/>
            <a:endCxn id="3660" idx="1"/>
          </p:cNvCxnSpPr>
          <p:nvPr/>
        </p:nvCxnSpPr>
        <p:spPr>
          <a:xfrm>
            <a:off x="3321975" y="1362904"/>
            <a:ext cx="318300" cy="0"/>
          </a:xfrm>
          <a:prstGeom prst="straightConnector1">
            <a:avLst/>
          </a:prstGeom>
          <a:noFill/>
          <a:ln cap="flat" cmpd="sng" w="9525">
            <a:solidFill>
              <a:srgbClr val="595959"/>
            </a:solidFill>
            <a:prstDash val="solid"/>
            <a:round/>
            <a:headEnd len="med" w="med" type="none"/>
            <a:tailEnd len="med" w="med" type="triangle"/>
          </a:ln>
        </p:spPr>
      </p:cxnSp>
      <p:sp>
        <p:nvSpPr>
          <p:cNvPr id="3660" name="Google Shape;3660;p188"/>
          <p:cNvSpPr/>
          <p:nvPr/>
        </p:nvSpPr>
        <p:spPr>
          <a:xfrm>
            <a:off x="3640275" y="1145104"/>
            <a:ext cx="1957200" cy="4356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ja" sz="1000">
                <a:solidFill>
                  <a:schemeClr val="dk1"/>
                </a:solidFill>
              </a:rPr>
              <a:t>研究者宛 メール</a:t>
            </a:r>
            <a:endParaRPr sz="1000">
              <a:solidFill>
                <a:schemeClr val="dk1"/>
              </a:solidFill>
            </a:endParaRPr>
          </a:p>
          <a:p>
            <a:pPr indent="0" lvl="0" marL="0" rtl="0" algn="ctr">
              <a:spcBef>
                <a:spcPts val="0"/>
              </a:spcBef>
              <a:spcAft>
                <a:spcPts val="0"/>
              </a:spcAft>
              <a:buNone/>
            </a:pPr>
            <a:r>
              <a:rPr lang="ja" sz="1000">
                <a:solidFill>
                  <a:schemeClr val="dk1"/>
                </a:solidFill>
              </a:rPr>
              <a:t>5 発注依頼否認(M2)</a:t>
            </a:r>
            <a:endParaRPr sz="1000"/>
          </a:p>
        </p:txBody>
      </p:sp>
      <p:sp>
        <p:nvSpPr>
          <p:cNvPr id="3661" name="Google Shape;3661;p188"/>
          <p:cNvSpPr/>
          <p:nvPr/>
        </p:nvSpPr>
        <p:spPr>
          <a:xfrm>
            <a:off x="3640275" y="1766704"/>
            <a:ext cx="2580900" cy="4356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ja" sz="1000">
                <a:solidFill>
                  <a:schemeClr val="dk1"/>
                </a:solidFill>
              </a:rPr>
              <a:t>研究者（決裁者アカウント）宛 メール</a:t>
            </a:r>
            <a:endParaRPr sz="1000">
              <a:solidFill>
                <a:schemeClr val="dk1"/>
              </a:solidFill>
            </a:endParaRPr>
          </a:p>
          <a:p>
            <a:pPr indent="0" lvl="0" marL="0" rtl="0" algn="ctr">
              <a:spcBef>
                <a:spcPts val="0"/>
              </a:spcBef>
              <a:spcAft>
                <a:spcPts val="0"/>
              </a:spcAft>
              <a:buNone/>
            </a:pPr>
            <a:r>
              <a:rPr lang="ja" sz="1000">
                <a:solidFill>
                  <a:schemeClr val="dk1"/>
                </a:solidFill>
              </a:rPr>
              <a:t>空のメールが届く</a:t>
            </a:r>
            <a:endParaRPr sz="1000"/>
          </a:p>
        </p:txBody>
      </p:sp>
      <p:cxnSp>
        <p:nvCxnSpPr>
          <p:cNvPr id="3662" name="Google Shape;3662;p188"/>
          <p:cNvCxnSpPr>
            <a:stCxn id="3659" idx="3"/>
            <a:endCxn id="3661" idx="1"/>
          </p:cNvCxnSpPr>
          <p:nvPr/>
        </p:nvCxnSpPr>
        <p:spPr>
          <a:xfrm>
            <a:off x="3321975" y="1362904"/>
            <a:ext cx="318300" cy="621600"/>
          </a:xfrm>
          <a:prstGeom prst="straightConnector1">
            <a:avLst/>
          </a:prstGeom>
          <a:noFill/>
          <a:ln cap="flat" cmpd="sng" w="9525">
            <a:solidFill>
              <a:srgbClr val="595959"/>
            </a:solidFill>
            <a:prstDash val="solid"/>
            <a:round/>
            <a:headEnd len="med" w="med" type="none"/>
            <a:tailEnd len="med" w="med" type="triangle"/>
          </a:ln>
        </p:spPr>
      </p:cxnSp>
    </p:spTree>
  </p:cSld>
  <p:clrMapOvr>
    <a:masterClrMapping/>
  </p:clrMapOvr>
</p:sld>
</file>

<file path=ppt/slides/slide1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6" name="Shape 3666"/>
        <p:cNvGrpSpPr/>
        <p:nvPr/>
      </p:nvGrpSpPr>
      <p:grpSpPr>
        <a:xfrm>
          <a:off x="0" y="0"/>
          <a:ext cx="0" cy="0"/>
          <a:chOff x="0" y="0"/>
          <a:chExt cx="0" cy="0"/>
        </a:xfrm>
      </p:grpSpPr>
      <p:sp>
        <p:nvSpPr>
          <p:cNvPr id="3667" name="Google Shape;3667;p189"/>
          <p:cNvSpPr txBox="1"/>
          <p:nvPr/>
        </p:nvSpPr>
        <p:spPr>
          <a:xfrm>
            <a:off x="8403350" y="4767275"/>
            <a:ext cx="620100" cy="273900"/>
          </a:xfrm>
          <a:prstGeom prst="rect">
            <a:avLst/>
          </a:prstGeom>
          <a:noFill/>
          <a:ln>
            <a:noFill/>
          </a:ln>
        </p:spPr>
        <p:txBody>
          <a:bodyPr anchorCtr="0" anchor="ctr" bIns="34275" lIns="68575" spcFirstLastPara="1" rIns="68575" wrap="square" tIns="34275">
            <a:noAutofit/>
          </a:bodyPr>
          <a:lstStyle/>
          <a:p>
            <a:pPr indent="0" lvl="0" marL="0" marR="0" rtl="0" algn="r">
              <a:spcBef>
                <a:spcPts val="0"/>
              </a:spcBef>
              <a:spcAft>
                <a:spcPts val="0"/>
              </a:spcAft>
              <a:buNone/>
            </a:pPr>
            <a:fld id="{00000000-1234-1234-1234-123412341234}" type="slidenum">
              <a:rPr lang="ja" sz="900">
                <a:solidFill>
                  <a:srgbClr val="888888"/>
                </a:solidFill>
                <a:latin typeface="Arial"/>
                <a:ea typeface="Arial"/>
                <a:cs typeface="Arial"/>
                <a:sym typeface="Arial"/>
              </a:rPr>
              <a:t>‹#›</a:t>
            </a:fld>
            <a:endParaRPr sz="900">
              <a:solidFill>
                <a:srgbClr val="888888"/>
              </a:solidFill>
              <a:latin typeface="Arial"/>
              <a:ea typeface="Arial"/>
              <a:cs typeface="Arial"/>
              <a:sym typeface="Arial"/>
            </a:endParaRPr>
          </a:p>
        </p:txBody>
      </p:sp>
      <p:sp>
        <p:nvSpPr>
          <p:cNvPr id="3668" name="Google Shape;3668;p189"/>
          <p:cNvSpPr/>
          <p:nvPr/>
        </p:nvSpPr>
        <p:spPr>
          <a:xfrm>
            <a:off x="0" y="0"/>
            <a:ext cx="9144000" cy="435600"/>
          </a:xfrm>
          <a:prstGeom prst="rect">
            <a:avLst/>
          </a:prstGeom>
          <a:gradFill>
            <a:gsLst>
              <a:gs pos="0">
                <a:srgbClr val="424242"/>
              </a:gs>
              <a:gs pos="100000">
                <a:srgbClr val="010101"/>
              </a:gs>
            </a:gsLst>
            <a:lin ang="540001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669" name="Google Shape;3669;p189"/>
          <p:cNvSpPr txBox="1"/>
          <p:nvPr/>
        </p:nvSpPr>
        <p:spPr>
          <a:xfrm>
            <a:off x="139875" y="80850"/>
            <a:ext cx="7724400" cy="273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dk1"/>
              </a:buClr>
              <a:buFont typeface="Arial"/>
              <a:buNone/>
            </a:pPr>
            <a:r>
              <a:rPr b="1" lang="ja">
                <a:solidFill>
                  <a:schemeClr val="lt1"/>
                </a:solidFill>
              </a:rPr>
              <a:t>研究者（決裁者アカウント）が研究者の発注を否認1.1 Mail1</a:t>
            </a:r>
            <a:endParaRPr b="1">
              <a:solidFill>
                <a:schemeClr val="lt1"/>
              </a:solidFill>
            </a:endParaRPr>
          </a:p>
        </p:txBody>
      </p:sp>
      <p:sp>
        <p:nvSpPr>
          <p:cNvPr id="3670" name="Google Shape;3670;p189"/>
          <p:cNvSpPr txBox="1"/>
          <p:nvPr/>
        </p:nvSpPr>
        <p:spPr>
          <a:xfrm>
            <a:off x="139875" y="458425"/>
            <a:ext cx="8576700" cy="1662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 sz="1200" u="sng">
                <a:solidFill>
                  <a:schemeClr val="dk2"/>
                </a:solidFill>
              </a:rPr>
              <a:t>研究者 発注依頼済み 決裁者否認  研究者宛（研究者が発注依頼済み 決裁者が発注承認前）</a:t>
            </a:r>
            <a:endParaRPr sz="1200" u="sng">
              <a:solidFill>
                <a:schemeClr val="dk2"/>
              </a:solidFill>
            </a:endParaRPr>
          </a:p>
          <a:p>
            <a:pPr indent="0" lvl="0" marL="0" rtl="0" algn="l">
              <a:spcBef>
                <a:spcPts val="0"/>
              </a:spcBef>
              <a:spcAft>
                <a:spcPts val="0"/>
              </a:spcAft>
              <a:buNone/>
            </a:pPr>
            <a:r>
              <a:t/>
            </a:r>
            <a:endParaRPr sz="1200" u="sng">
              <a:solidFill>
                <a:schemeClr val="dk2"/>
              </a:solidFill>
            </a:endParaRPr>
          </a:p>
          <a:p>
            <a:pPr indent="0" lvl="0" marL="0" rtl="0" algn="l">
              <a:spcBef>
                <a:spcPts val="0"/>
              </a:spcBef>
              <a:spcAft>
                <a:spcPts val="0"/>
              </a:spcAft>
              <a:buClr>
                <a:schemeClr val="dk1"/>
              </a:buClr>
              <a:buSzPts val="1100"/>
              <a:buFont typeface="Arial"/>
              <a:buNone/>
            </a:pPr>
            <a:r>
              <a:rPr lang="ja" sz="1200">
                <a:solidFill>
                  <a:schemeClr val="dk2"/>
                </a:solidFill>
              </a:rPr>
              <a:t>現状</a:t>
            </a:r>
            <a:endParaRPr sz="1200">
              <a:solidFill>
                <a:schemeClr val="dk2"/>
              </a:solidFill>
            </a:endParaRPr>
          </a:p>
          <a:p>
            <a:pPr indent="0" lvl="0" marL="0" rtl="0" algn="l">
              <a:spcBef>
                <a:spcPts val="0"/>
              </a:spcBef>
              <a:spcAft>
                <a:spcPts val="0"/>
              </a:spcAft>
              <a:buClr>
                <a:schemeClr val="dk1"/>
              </a:buClr>
              <a:buSzPts val="1100"/>
              <a:buFont typeface="Arial"/>
              <a:buNone/>
            </a:pPr>
            <a:r>
              <a:t/>
            </a:r>
            <a:endParaRPr sz="1200">
              <a:solidFill>
                <a:schemeClr val="dk2"/>
              </a:solidFill>
            </a:endParaRPr>
          </a:p>
          <a:p>
            <a:pPr indent="0" lvl="0" marL="0" rtl="0" algn="l">
              <a:spcBef>
                <a:spcPts val="0"/>
              </a:spcBef>
              <a:spcAft>
                <a:spcPts val="0"/>
              </a:spcAft>
              <a:buClr>
                <a:schemeClr val="dk1"/>
              </a:buClr>
              <a:buSzPts val="1100"/>
              <a:buFont typeface="Arial"/>
              <a:buNone/>
            </a:pPr>
            <a:r>
              <a:rPr lang="ja" sz="1200">
                <a:solidFill>
                  <a:schemeClr val="dk2"/>
                </a:solidFill>
              </a:rPr>
              <a:t>5 発注依頼否認(M2)</a:t>
            </a:r>
            <a:endParaRPr sz="1200">
              <a:solidFill>
                <a:schemeClr val="dk2"/>
              </a:solidFill>
            </a:endParaRPr>
          </a:p>
          <a:p>
            <a:pPr indent="0" lvl="0" marL="0" rtl="0" algn="l">
              <a:spcBef>
                <a:spcPts val="0"/>
              </a:spcBef>
              <a:spcAft>
                <a:spcPts val="0"/>
              </a:spcAft>
              <a:buClr>
                <a:schemeClr val="dk1"/>
              </a:buClr>
              <a:buSzPts val="1100"/>
              <a:buFont typeface="Arial"/>
              <a:buNone/>
            </a:pPr>
            <a:r>
              <a:rPr lang="ja" sz="1200" u="sng">
                <a:solidFill>
                  <a:schemeClr val="hlink"/>
                </a:solidFill>
                <a:hlinkClick r:id="rId3"/>
              </a:rPr>
              <a:t>https://docs.google.com/spreadsheets/d/1uiCZG1ZiSTBWkz9E0i7ap2kmCWklYhYGdyBX5mbIlOg/edit?gid=1120104017#gid=1120104017&amp;range=B7</a:t>
            </a:r>
            <a:endParaRPr sz="1200" u="sng">
              <a:solidFill>
                <a:schemeClr val="dk2"/>
              </a:solidFill>
            </a:endParaRPr>
          </a:p>
          <a:p>
            <a:pPr indent="0" lvl="0" marL="0" rtl="0" algn="l">
              <a:spcBef>
                <a:spcPts val="0"/>
              </a:spcBef>
              <a:spcAft>
                <a:spcPts val="0"/>
              </a:spcAft>
              <a:buClr>
                <a:schemeClr val="dk1"/>
              </a:buClr>
              <a:buSzPts val="1100"/>
              <a:buFont typeface="Arial"/>
              <a:buNone/>
            </a:pPr>
            <a:r>
              <a:t/>
            </a:r>
            <a:endParaRPr sz="1200" u="sng">
              <a:solidFill>
                <a:schemeClr val="dk2"/>
              </a:solidFill>
            </a:endParaRPr>
          </a:p>
        </p:txBody>
      </p:sp>
    </p:spTree>
  </p:cSld>
  <p:clrMapOvr>
    <a:masterClrMapping/>
  </p:clrMapOvr>
</p:sld>
</file>

<file path=ppt/slides/slide1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4" name="Shape 3674"/>
        <p:cNvGrpSpPr/>
        <p:nvPr/>
      </p:nvGrpSpPr>
      <p:grpSpPr>
        <a:xfrm>
          <a:off x="0" y="0"/>
          <a:ext cx="0" cy="0"/>
          <a:chOff x="0" y="0"/>
          <a:chExt cx="0" cy="0"/>
        </a:xfrm>
      </p:grpSpPr>
      <p:sp>
        <p:nvSpPr>
          <p:cNvPr id="3675" name="Google Shape;3675;p190"/>
          <p:cNvSpPr txBox="1"/>
          <p:nvPr/>
        </p:nvSpPr>
        <p:spPr>
          <a:xfrm>
            <a:off x="8403350" y="4767275"/>
            <a:ext cx="620100" cy="273900"/>
          </a:xfrm>
          <a:prstGeom prst="rect">
            <a:avLst/>
          </a:prstGeom>
          <a:noFill/>
          <a:ln>
            <a:noFill/>
          </a:ln>
        </p:spPr>
        <p:txBody>
          <a:bodyPr anchorCtr="0" anchor="ctr" bIns="34275" lIns="68575" spcFirstLastPara="1" rIns="68575" wrap="square" tIns="34275">
            <a:noAutofit/>
          </a:bodyPr>
          <a:lstStyle/>
          <a:p>
            <a:pPr indent="0" lvl="0" marL="0" marR="0" rtl="0" algn="r">
              <a:spcBef>
                <a:spcPts val="0"/>
              </a:spcBef>
              <a:spcAft>
                <a:spcPts val="0"/>
              </a:spcAft>
              <a:buNone/>
            </a:pPr>
            <a:fld id="{00000000-1234-1234-1234-123412341234}" type="slidenum">
              <a:rPr lang="ja" sz="900">
                <a:solidFill>
                  <a:srgbClr val="888888"/>
                </a:solidFill>
                <a:latin typeface="Arial"/>
                <a:ea typeface="Arial"/>
                <a:cs typeface="Arial"/>
                <a:sym typeface="Arial"/>
              </a:rPr>
              <a:t>‹#›</a:t>
            </a:fld>
            <a:endParaRPr sz="900">
              <a:solidFill>
                <a:srgbClr val="888888"/>
              </a:solidFill>
              <a:latin typeface="Arial"/>
              <a:ea typeface="Arial"/>
              <a:cs typeface="Arial"/>
              <a:sym typeface="Arial"/>
            </a:endParaRPr>
          </a:p>
        </p:txBody>
      </p:sp>
      <p:sp>
        <p:nvSpPr>
          <p:cNvPr id="3676" name="Google Shape;3676;p190"/>
          <p:cNvSpPr/>
          <p:nvPr/>
        </p:nvSpPr>
        <p:spPr>
          <a:xfrm>
            <a:off x="0" y="0"/>
            <a:ext cx="9144000" cy="435600"/>
          </a:xfrm>
          <a:prstGeom prst="rect">
            <a:avLst/>
          </a:prstGeom>
          <a:gradFill>
            <a:gsLst>
              <a:gs pos="0">
                <a:srgbClr val="424242"/>
              </a:gs>
              <a:gs pos="100000">
                <a:srgbClr val="010101"/>
              </a:gs>
            </a:gsLst>
            <a:lin ang="540001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677" name="Google Shape;3677;p190"/>
          <p:cNvSpPr txBox="1"/>
          <p:nvPr/>
        </p:nvSpPr>
        <p:spPr>
          <a:xfrm>
            <a:off x="139875" y="80850"/>
            <a:ext cx="7724400" cy="273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dk1"/>
              </a:buClr>
              <a:buFont typeface="Arial"/>
              <a:buNone/>
            </a:pPr>
            <a:r>
              <a:rPr b="1" lang="ja">
                <a:solidFill>
                  <a:schemeClr val="lt1"/>
                </a:solidFill>
              </a:rPr>
              <a:t>研究者（決裁者アカウント）が研究者の発注を否認1.1 Mail1</a:t>
            </a:r>
            <a:endParaRPr b="1">
              <a:solidFill>
                <a:schemeClr val="lt1"/>
              </a:solidFill>
            </a:endParaRPr>
          </a:p>
        </p:txBody>
      </p:sp>
      <p:sp>
        <p:nvSpPr>
          <p:cNvPr id="3678" name="Google Shape;3678;p190"/>
          <p:cNvSpPr txBox="1"/>
          <p:nvPr/>
        </p:nvSpPr>
        <p:spPr>
          <a:xfrm>
            <a:off x="139875" y="458425"/>
            <a:ext cx="8576700" cy="184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 sz="1200" u="sng">
                <a:solidFill>
                  <a:schemeClr val="dk2"/>
                </a:solidFill>
              </a:rPr>
              <a:t>研究者 発注依頼済み 決裁者否認  研究者宛（研究者が発注依頼済み 決裁者が発注承認前）</a:t>
            </a:r>
            <a:endParaRPr sz="1200" u="sng">
              <a:solidFill>
                <a:schemeClr val="dk2"/>
              </a:solidFill>
            </a:endParaRPr>
          </a:p>
          <a:p>
            <a:pPr indent="0" lvl="0" marL="0" rtl="0" algn="l">
              <a:spcBef>
                <a:spcPts val="0"/>
              </a:spcBef>
              <a:spcAft>
                <a:spcPts val="0"/>
              </a:spcAft>
              <a:buNone/>
            </a:pPr>
            <a:r>
              <a:t/>
            </a:r>
            <a:endParaRPr sz="1200" u="sng">
              <a:solidFill>
                <a:schemeClr val="dk2"/>
              </a:solidFill>
            </a:endParaRPr>
          </a:p>
          <a:p>
            <a:pPr indent="0" lvl="0" marL="0" rtl="0" algn="l">
              <a:spcBef>
                <a:spcPts val="0"/>
              </a:spcBef>
              <a:spcAft>
                <a:spcPts val="0"/>
              </a:spcAft>
              <a:buClr>
                <a:schemeClr val="dk1"/>
              </a:buClr>
              <a:buSzPts val="1100"/>
              <a:buFont typeface="Arial"/>
              <a:buNone/>
            </a:pPr>
            <a:r>
              <a:rPr lang="ja" sz="1200">
                <a:solidFill>
                  <a:srgbClr val="FF0000"/>
                </a:solidFill>
              </a:rPr>
              <a:t>修正案❶</a:t>
            </a:r>
            <a:endParaRPr sz="1200">
              <a:solidFill>
                <a:schemeClr val="dk2"/>
              </a:solidFill>
            </a:endParaRPr>
          </a:p>
          <a:p>
            <a:pPr indent="0" lvl="0" marL="0" rtl="0" algn="l">
              <a:spcBef>
                <a:spcPts val="0"/>
              </a:spcBef>
              <a:spcAft>
                <a:spcPts val="0"/>
              </a:spcAft>
              <a:buClr>
                <a:schemeClr val="dk1"/>
              </a:buClr>
              <a:buSzPts val="1100"/>
              <a:buFont typeface="Arial"/>
              <a:buNone/>
            </a:pPr>
            <a:r>
              <a:t/>
            </a:r>
            <a:endParaRPr sz="1200">
              <a:solidFill>
                <a:schemeClr val="dk2"/>
              </a:solidFill>
            </a:endParaRPr>
          </a:p>
          <a:p>
            <a:pPr indent="0" lvl="0" marL="0" rtl="0" algn="l">
              <a:spcBef>
                <a:spcPts val="0"/>
              </a:spcBef>
              <a:spcAft>
                <a:spcPts val="0"/>
              </a:spcAft>
              <a:buClr>
                <a:schemeClr val="dk1"/>
              </a:buClr>
              <a:buSzPts val="1100"/>
              <a:buFont typeface="Arial"/>
              <a:buNone/>
            </a:pPr>
            <a:r>
              <a:rPr lang="ja" sz="1200">
                <a:solidFill>
                  <a:schemeClr val="dk2"/>
                </a:solidFill>
              </a:rPr>
              <a:t>5 発注依頼否認(M2)</a:t>
            </a:r>
            <a:endParaRPr sz="1200">
              <a:solidFill>
                <a:schemeClr val="dk2"/>
              </a:solidFill>
            </a:endParaRPr>
          </a:p>
          <a:p>
            <a:pPr indent="0" lvl="0" marL="0" rtl="0" algn="l">
              <a:spcBef>
                <a:spcPts val="0"/>
              </a:spcBef>
              <a:spcAft>
                <a:spcPts val="0"/>
              </a:spcAft>
              <a:buClr>
                <a:schemeClr val="dk1"/>
              </a:buClr>
              <a:buSzPts val="1100"/>
              <a:buFont typeface="Arial"/>
              <a:buNone/>
            </a:pPr>
            <a:r>
              <a:rPr lang="ja" sz="1200" u="sng">
                <a:solidFill>
                  <a:schemeClr val="hlink"/>
                </a:solidFill>
                <a:hlinkClick r:id="rId3"/>
              </a:rPr>
              <a:t>https://docs.google.com/spreadsheets/d/1uiCZG1ZiSTBWkz9E0i7ap2kmCWklYhYGdyBX5mbIlOg/edit?gid=1120104017#gid=1120104017&amp;range=B7</a:t>
            </a:r>
            <a:endParaRPr sz="1200" u="sng">
              <a:solidFill>
                <a:schemeClr val="dk2"/>
              </a:solidFill>
            </a:endParaRPr>
          </a:p>
          <a:p>
            <a:pPr indent="0" lvl="0" marL="0" rtl="0" algn="l">
              <a:spcBef>
                <a:spcPts val="0"/>
              </a:spcBef>
              <a:spcAft>
                <a:spcPts val="0"/>
              </a:spcAft>
              <a:buClr>
                <a:schemeClr val="dk1"/>
              </a:buClr>
              <a:buSzPts val="1100"/>
              <a:buFont typeface="Arial"/>
              <a:buNone/>
            </a:pPr>
            <a:r>
              <a:t/>
            </a:r>
            <a:endParaRPr sz="1200" u="sng">
              <a:solidFill>
                <a:schemeClr val="dk2"/>
              </a:solidFill>
            </a:endParaRPr>
          </a:p>
          <a:p>
            <a:pPr indent="0" lvl="0" marL="0" rtl="0" algn="l">
              <a:spcBef>
                <a:spcPts val="0"/>
              </a:spcBef>
              <a:spcAft>
                <a:spcPts val="0"/>
              </a:spcAft>
              <a:buClr>
                <a:schemeClr val="dk1"/>
              </a:buClr>
              <a:buSzPts val="1100"/>
              <a:buFont typeface="Arial"/>
              <a:buNone/>
            </a:pPr>
            <a:r>
              <a:rPr lang="ja" sz="1200" u="sng">
                <a:solidFill>
                  <a:schemeClr val="dk2"/>
                </a:solidFill>
              </a:rPr>
              <a:t>特になし</a:t>
            </a:r>
            <a:endParaRPr sz="1200" u="sng">
              <a:solidFill>
                <a:schemeClr val="dk2"/>
              </a:solidFill>
            </a:endParaRPr>
          </a:p>
        </p:txBody>
      </p:sp>
    </p:spTree>
  </p:cSld>
  <p:clrMapOvr>
    <a:masterClrMapping/>
  </p:clrMapOvr>
</p:sld>
</file>

<file path=ppt/slides/slide1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2" name="Shape 3682"/>
        <p:cNvGrpSpPr/>
        <p:nvPr/>
      </p:nvGrpSpPr>
      <p:grpSpPr>
        <a:xfrm>
          <a:off x="0" y="0"/>
          <a:ext cx="0" cy="0"/>
          <a:chOff x="0" y="0"/>
          <a:chExt cx="0" cy="0"/>
        </a:xfrm>
      </p:grpSpPr>
      <p:sp>
        <p:nvSpPr>
          <p:cNvPr id="3683" name="Google Shape;3683;p191"/>
          <p:cNvSpPr txBox="1"/>
          <p:nvPr/>
        </p:nvSpPr>
        <p:spPr>
          <a:xfrm>
            <a:off x="8403350" y="4767275"/>
            <a:ext cx="620100" cy="273900"/>
          </a:xfrm>
          <a:prstGeom prst="rect">
            <a:avLst/>
          </a:prstGeom>
          <a:noFill/>
          <a:ln>
            <a:noFill/>
          </a:ln>
        </p:spPr>
        <p:txBody>
          <a:bodyPr anchorCtr="0" anchor="ctr" bIns="34275" lIns="68575" spcFirstLastPara="1" rIns="68575" wrap="square" tIns="34275">
            <a:noAutofit/>
          </a:bodyPr>
          <a:lstStyle/>
          <a:p>
            <a:pPr indent="0" lvl="0" marL="0" marR="0" rtl="0" algn="r">
              <a:spcBef>
                <a:spcPts val="0"/>
              </a:spcBef>
              <a:spcAft>
                <a:spcPts val="0"/>
              </a:spcAft>
              <a:buNone/>
            </a:pPr>
            <a:fld id="{00000000-1234-1234-1234-123412341234}" type="slidenum">
              <a:rPr lang="ja" sz="900">
                <a:solidFill>
                  <a:srgbClr val="888888"/>
                </a:solidFill>
                <a:latin typeface="Arial"/>
                <a:ea typeface="Arial"/>
                <a:cs typeface="Arial"/>
                <a:sym typeface="Arial"/>
              </a:rPr>
              <a:t>‹#›</a:t>
            </a:fld>
            <a:endParaRPr sz="900">
              <a:solidFill>
                <a:srgbClr val="888888"/>
              </a:solidFill>
              <a:latin typeface="Arial"/>
              <a:ea typeface="Arial"/>
              <a:cs typeface="Arial"/>
              <a:sym typeface="Arial"/>
            </a:endParaRPr>
          </a:p>
        </p:txBody>
      </p:sp>
      <p:sp>
        <p:nvSpPr>
          <p:cNvPr id="3684" name="Google Shape;3684;p191"/>
          <p:cNvSpPr/>
          <p:nvPr/>
        </p:nvSpPr>
        <p:spPr>
          <a:xfrm>
            <a:off x="0" y="0"/>
            <a:ext cx="9144000" cy="435600"/>
          </a:xfrm>
          <a:prstGeom prst="rect">
            <a:avLst/>
          </a:prstGeom>
          <a:gradFill>
            <a:gsLst>
              <a:gs pos="0">
                <a:srgbClr val="424242"/>
              </a:gs>
              <a:gs pos="100000">
                <a:srgbClr val="010101"/>
              </a:gs>
            </a:gsLst>
            <a:lin ang="540001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685" name="Google Shape;3685;p191"/>
          <p:cNvSpPr txBox="1"/>
          <p:nvPr/>
        </p:nvSpPr>
        <p:spPr>
          <a:xfrm>
            <a:off x="139875" y="80850"/>
            <a:ext cx="7724400" cy="273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dk1"/>
              </a:buClr>
              <a:buFont typeface="Arial"/>
              <a:buNone/>
            </a:pPr>
            <a:r>
              <a:rPr b="1" lang="ja">
                <a:solidFill>
                  <a:schemeClr val="lt1"/>
                </a:solidFill>
              </a:rPr>
              <a:t>研究者（決裁者アカウント）が研究者の発注を否認1.1 Mail2</a:t>
            </a:r>
            <a:endParaRPr b="1">
              <a:solidFill>
                <a:schemeClr val="lt1"/>
              </a:solidFill>
            </a:endParaRPr>
          </a:p>
          <a:p>
            <a:pPr indent="0" lvl="0" marL="0" rtl="0" algn="l">
              <a:spcBef>
                <a:spcPts val="0"/>
              </a:spcBef>
              <a:spcAft>
                <a:spcPts val="0"/>
              </a:spcAft>
              <a:buClr>
                <a:schemeClr val="dk1"/>
              </a:buClr>
              <a:buFont typeface="Arial"/>
              <a:buNone/>
            </a:pPr>
            <a:r>
              <a:t/>
            </a:r>
            <a:endParaRPr b="1">
              <a:solidFill>
                <a:schemeClr val="lt1"/>
              </a:solidFill>
            </a:endParaRPr>
          </a:p>
        </p:txBody>
      </p:sp>
      <p:sp>
        <p:nvSpPr>
          <p:cNvPr id="3686" name="Google Shape;3686;p191"/>
          <p:cNvSpPr txBox="1"/>
          <p:nvPr/>
        </p:nvSpPr>
        <p:spPr>
          <a:xfrm>
            <a:off x="139875" y="458425"/>
            <a:ext cx="8931600" cy="1662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 sz="1200" u="sng">
                <a:solidFill>
                  <a:schemeClr val="dk2"/>
                </a:solidFill>
              </a:rPr>
              <a:t>研究者 発注依頼済み 決裁者否認 研究者（決裁者アカウント）宛（研究者が発注依頼済み 決裁者が発注承認前）</a:t>
            </a:r>
            <a:endParaRPr sz="1200" u="sng">
              <a:solidFill>
                <a:schemeClr val="dk2"/>
              </a:solidFill>
            </a:endParaRPr>
          </a:p>
          <a:p>
            <a:pPr indent="0" lvl="0" marL="0" rtl="0" algn="l">
              <a:spcBef>
                <a:spcPts val="0"/>
              </a:spcBef>
              <a:spcAft>
                <a:spcPts val="0"/>
              </a:spcAft>
              <a:buNone/>
            </a:pPr>
            <a:r>
              <a:t/>
            </a:r>
            <a:endParaRPr sz="1200" u="sng">
              <a:solidFill>
                <a:schemeClr val="dk2"/>
              </a:solidFill>
            </a:endParaRPr>
          </a:p>
          <a:p>
            <a:pPr indent="0" lvl="0" marL="0" rtl="0" algn="l">
              <a:spcBef>
                <a:spcPts val="0"/>
              </a:spcBef>
              <a:spcAft>
                <a:spcPts val="0"/>
              </a:spcAft>
              <a:buClr>
                <a:schemeClr val="dk1"/>
              </a:buClr>
              <a:buSzPts val="1100"/>
              <a:buFont typeface="Arial"/>
              <a:buNone/>
            </a:pPr>
            <a:r>
              <a:rPr lang="ja" sz="1200">
                <a:solidFill>
                  <a:schemeClr val="dk2"/>
                </a:solidFill>
              </a:rPr>
              <a:t>現状</a:t>
            </a:r>
            <a:endParaRPr sz="1200">
              <a:solidFill>
                <a:schemeClr val="dk2"/>
              </a:solidFill>
            </a:endParaRPr>
          </a:p>
          <a:p>
            <a:pPr indent="0" lvl="0" marL="0" rtl="0" algn="l">
              <a:spcBef>
                <a:spcPts val="0"/>
              </a:spcBef>
              <a:spcAft>
                <a:spcPts val="0"/>
              </a:spcAft>
              <a:buClr>
                <a:schemeClr val="dk1"/>
              </a:buClr>
              <a:buSzPts val="1100"/>
              <a:buFont typeface="Arial"/>
              <a:buNone/>
            </a:pPr>
            <a:r>
              <a:t/>
            </a:r>
            <a:endParaRPr sz="1200">
              <a:solidFill>
                <a:schemeClr val="dk2"/>
              </a:solidFill>
            </a:endParaRPr>
          </a:p>
          <a:p>
            <a:pPr indent="0" lvl="0" marL="0" rtl="0" algn="l">
              <a:spcBef>
                <a:spcPts val="0"/>
              </a:spcBef>
              <a:spcAft>
                <a:spcPts val="0"/>
              </a:spcAft>
              <a:buClr>
                <a:schemeClr val="dk1"/>
              </a:buClr>
              <a:buSzPts val="1100"/>
              <a:buFont typeface="Arial"/>
              <a:buNone/>
            </a:pPr>
            <a:r>
              <a:rPr lang="ja" sz="1200">
                <a:solidFill>
                  <a:schemeClr val="dk2"/>
                </a:solidFill>
              </a:rPr>
              <a:t>空メール</a:t>
            </a:r>
            <a:endParaRPr sz="1200">
              <a:solidFill>
                <a:schemeClr val="dk2"/>
              </a:solidFill>
            </a:endParaRPr>
          </a:p>
          <a:p>
            <a:pPr indent="0" lvl="0" marL="0" rtl="0" algn="l">
              <a:spcBef>
                <a:spcPts val="0"/>
              </a:spcBef>
              <a:spcAft>
                <a:spcPts val="0"/>
              </a:spcAft>
              <a:buClr>
                <a:schemeClr val="dk1"/>
              </a:buClr>
              <a:buSzPts val="1100"/>
              <a:buFont typeface="Arial"/>
              <a:buNone/>
            </a:pPr>
            <a:r>
              <a:rPr lang="ja" sz="1200" u="sng">
                <a:solidFill>
                  <a:schemeClr val="hlink"/>
                </a:solidFill>
                <a:hlinkClick r:id="rId3"/>
              </a:rPr>
              <a:t>https://docs.google.com/spreadsheets/d/1uiCZG1ZiSTBWkz9E0i7ap2kmCWklYhYGdyBX5mbIlOg/edit?gid=1120104017#gid=1120104017&amp;range=B6</a:t>
            </a:r>
            <a:endParaRPr sz="1200" u="sng">
              <a:solidFill>
                <a:schemeClr val="dk2"/>
              </a:solidFill>
            </a:endParaRPr>
          </a:p>
          <a:p>
            <a:pPr indent="0" lvl="0" marL="0" rtl="0" algn="l">
              <a:spcBef>
                <a:spcPts val="0"/>
              </a:spcBef>
              <a:spcAft>
                <a:spcPts val="0"/>
              </a:spcAft>
              <a:buClr>
                <a:schemeClr val="dk1"/>
              </a:buClr>
              <a:buSzPts val="1100"/>
              <a:buFont typeface="Arial"/>
              <a:buNone/>
            </a:pPr>
            <a:r>
              <a:t/>
            </a:r>
            <a:endParaRPr sz="1200" u="sng">
              <a:solidFill>
                <a:schemeClr val="dk2"/>
              </a:solidFill>
            </a:endParaRPr>
          </a:p>
        </p:txBody>
      </p:sp>
    </p:spTree>
  </p:cSld>
  <p:clrMapOvr>
    <a:masterClrMapping/>
  </p:clrMapOvr>
</p:sld>
</file>

<file path=ppt/slides/slide1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0" name="Shape 3690"/>
        <p:cNvGrpSpPr/>
        <p:nvPr/>
      </p:nvGrpSpPr>
      <p:grpSpPr>
        <a:xfrm>
          <a:off x="0" y="0"/>
          <a:ext cx="0" cy="0"/>
          <a:chOff x="0" y="0"/>
          <a:chExt cx="0" cy="0"/>
        </a:xfrm>
      </p:grpSpPr>
      <p:sp>
        <p:nvSpPr>
          <p:cNvPr id="3691" name="Google Shape;3691;p192"/>
          <p:cNvSpPr txBox="1"/>
          <p:nvPr/>
        </p:nvSpPr>
        <p:spPr>
          <a:xfrm>
            <a:off x="8403350" y="4767275"/>
            <a:ext cx="620100" cy="273900"/>
          </a:xfrm>
          <a:prstGeom prst="rect">
            <a:avLst/>
          </a:prstGeom>
          <a:noFill/>
          <a:ln>
            <a:noFill/>
          </a:ln>
        </p:spPr>
        <p:txBody>
          <a:bodyPr anchorCtr="0" anchor="ctr" bIns="34275" lIns="68575" spcFirstLastPara="1" rIns="68575" wrap="square" tIns="34275">
            <a:noAutofit/>
          </a:bodyPr>
          <a:lstStyle/>
          <a:p>
            <a:pPr indent="0" lvl="0" marL="0" marR="0" rtl="0" algn="r">
              <a:spcBef>
                <a:spcPts val="0"/>
              </a:spcBef>
              <a:spcAft>
                <a:spcPts val="0"/>
              </a:spcAft>
              <a:buNone/>
            </a:pPr>
            <a:fld id="{00000000-1234-1234-1234-123412341234}" type="slidenum">
              <a:rPr lang="ja" sz="900">
                <a:solidFill>
                  <a:srgbClr val="888888"/>
                </a:solidFill>
                <a:latin typeface="Arial"/>
                <a:ea typeface="Arial"/>
                <a:cs typeface="Arial"/>
                <a:sym typeface="Arial"/>
              </a:rPr>
              <a:t>‹#›</a:t>
            </a:fld>
            <a:endParaRPr sz="900">
              <a:solidFill>
                <a:srgbClr val="888888"/>
              </a:solidFill>
              <a:latin typeface="Arial"/>
              <a:ea typeface="Arial"/>
              <a:cs typeface="Arial"/>
              <a:sym typeface="Arial"/>
            </a:endParaRPr>
          </a:p>
        </p:txBody>
      </p:sp>
      <p:sp>
        <p:nvSpPr>
          <p:cNvPr id="3692" name="Google Shape;3692;p192"/>
          <p:cNvSpPr/>
          <p:nvPr/>
        </p:nvSpPr>
        <p:spPr>
          <a:xfrm>
            <a:off x="0" y="0"/>
            <a:ext cx="9144000" cy="435600"/>
          </a:xfrm>
          <a:prstGeom prst="rect">
            <a:avLst/>
          </a:prstGeom>
          <a:gradFill>
            <a:gsLst>
              <a:gs pos="0">
                <a:srgbClr val="424242"/>
              </a:gs>
              <a:gs pos="100000">
                <a:srgbClr val="010101"/>
              </a:gs>
            </a:gsLst>
            <a:lin ang="540001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693" name="Google Shape;3693;p192"/>
          <p:cNvSpPr txBox="1"/>
          <p:nvPr/>
        </p:nvSpPr>
        <p:spPr>
          <a:xfrm>
            <a:off x="139875" y="80850"/>
            <a:ext cx="7724400" cy="273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dk1"/>
              </a:buClr>
              <a:buFont typeface="Arial"/>
              <a:buNone/>
            </a:pPr>
            <a:r>
              <a:rPr b="1" lang="ja">
                <a:solidFill>
                  <a:schemeClr val="lt1"/>
                </a:solidFill>
              </a:rPr>
              <a:t>研究者（決裁者アカウント）が研究者の発注を否認1.1 Mail2</a:t>
            </a:r>
            <a:endParaRPr b="1">
              <a:solidFill>
                <a:schemeClr val="lt1"/>
              </a:solidFill>
            </a:endParaRPr>
          </a:p>
          <a:p>
            <a:pPr indent="0" lvl="0" marL="0" rtl="0" algn="l">
              <a:spcBef>
                <a:spcPts val="0"/>
              </a:spcBef>
              <a:spcAft>
                <a:spcPts val="0"/>
              </a:spcAft>
              <a:buClr>
                <a:schemeClr val="dk1"/>
              </a:buClr>
              <a:buFont typeface="Arial"/>
              <a:buNone/>
            </a:pPr>
            <a:r>
              <a:t/>
            </a:r>
            <a:endParaRPr b="1">
              <a:solidFill>
                <a:schemeClr val="lt1"/>
              </a:solidFill>
            </a:endParaRPr>
          </a:p>
        </p:txBody>
      </p:sp>
      <p:sp>
        <p:nvSpPr>
          <p:cNvPr id="3694" name="Google Shape;3694;p192"/>
          <p:cNvSpPr txBox="1"/>
          <p:nvPr/>
        </p:nvSpPr>
        <p:spPr>
          <a:xfrm>
            <a:off x="139875" y="458425"/>
            <a:ext cx="8931600" cy="184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 sz="1200" u="sng">
                <a:solidFill>
                  <a:schemeClr val="dk2"/>
                </a:solidFill>
              </a:rPr>
              <a:t>研究者 発注依頼済み 決裁者否認 研究者（決裁者アカウント）宛（研究者が発注依頼済み 決裁者が発注承認前）→4 発注依頼否認（M3）</a:t>
            </a:r>
            <a:endParaRPr sz="1200" u="sng">
              <a:solidFill>
                <a:schemeClr val="dk2"/>
              </a:solidFill>
            </a:endParaRPr>
          </a:p>
          <a:p>
            <a:pPr indent="0" lvl="0" marL="0" rtl="0" algn="l">
              <a:spcBef>
                <a:spcPts val="0"/>
              </a:spcBef>
              <a:spcAft>
                <a:spcPts val="0"/>
              </a:spcAft>
              <a:buNone/>
            </a:pPr>
            <a:r>
              <a:t/>
            </a:r>
            <a:endParaRPr sz="1200" u="sng">
              <a:solidFill>
                <a:schemeClr val="dk2"/>
              </a:solidFill>
            </a:endParaRPr>
          </a:p>
          <a:p>
            <a:pPr indent="0" lvl="0" marL="0" rtl="0" algn="l">
              <a:spcBef>
                <a:spcPts val="0"/>
              </a:spcBef>
              <a:spcAft>
                <a:spcPts val="0"/>
              </a:spcAft>
              <a:buClr>
                <a:schemeClr val="dk1"/>
              </a:buClr>
              <a:buSzPts val="1100"/>
              <a:buFont typeface="Arial"/>
              <a:buNone/>
            </a:pPr>
            <a:r>
              <a:rPr lang="ja" sz="1200">
                <a:solidFill>
                  <a:srgbClr val="FF0000"/>
                </a:solidFill>
              </a:rPr>
              <a:t>修正案❶</a:t>
            </a:r>
            <a:endParaRPr sz="1200">
              <a:solidFill>
                <a:schemeClr val="dk2"/>
              </a:solidFill>
            </a:endParaRPr>
          </a:p>
          <a:p>
            <a:pPr indent="0" lvl="0" marL="0" rtl="0" algn="l">
              <a:spcBef>
                <a:spcPts val="0"/>
              </a:spcBef>
              <a:spcAft>
                <a:spcPts val="0"/>
              </a:spcAft>
              <a:buClr>
                <a:schemeClr val="dk1"/>
              </a:buClr>
              <a:buSzPts val="1100"/>
              <a:buFont typeface="Arial"/>
              <a:buNone/>
            </a:pPr>
            <a:r>
              <a:t/>
            </a:r>
            <a:endParaRPr sz="1200">
              <a:solidFill>
                <a:schemeClr val="dk2"/>
              </a:solidFill>
            </a:endParaRPr>
          </a:p>
          <a:p>
            <a:pPr indent="0" lvl="0" marL="0" rtl="0" algn="l">
              <a:spcBef>
                <a:spcPts val="0"/>
              </a:spcBef>
              <a:spcAft>
                <a:spcPts val="0"/>
              </a:spcAft>
              <a:buClr>
                <a:schemeClr val="dk1"/>
              </a:buClr>
              <a:buSzPts val="1100"/>
              <a:buFont typeface="Arial"/>
              <a:buNone/>
            </a:pPr>
            <a:r>
              <a:rPr lang="ja" sz="1200">
                <a:solidFill>
                  <a:schemeClr val="dk2"/>
                </a:solidFill>
              </a:rPr>
              <a:t>4 発注依頼否認（M3）</a:t>
            </a:r>
            <a:endParaRPr sz="1200">
              <a:solidFill>
                <a:schemeClr val="dk2"/>
              </a:solidFill>
            </a:endParaRPr>
          </a:p>
          <a:p>
            <a:pPr indent="0" lvl="0" marL="0" rtl="0" algn="l">
              <a:spcBef>
                <a:spcPts val="0"/>
              </a:spcBef>
              <a:spcAft>
                <a:spcPts val="0"/>
              </a:spcAft>
              <a:buClr>
                <a:schemeClr val="dk1"/>
              </a:buClr>
              <a:buSzPts val="1100"/>
              <a:buFont typeface="Arial"/>
              <a:buNone/>
            </a:pPr>
            <a:r>
              <a:rPr lang="ja" sz="1200" u="sng">
                <a:solidFill>
                  <a:schemeClr val="hlink"/>
                </a:solidFill>
                <a:hlinkClick r:id="rId3"/>
              </a:rPr>
              <a:t>https://docs.google.com/spreadsheets/d/1uiCZG1ZiSTBWkz9E0i7ap2kmCWklYhYGdyBX5mbIlOg/edit?gid=1120104017#gid=1120104017&amp;range=B6</a:t>
            </a:r>
            <a:endParaRPr sz="1200" u="sng">
              <a:solidFill>
                <a:schemeClr val="dk2"/>
              </a:solidFill>
            </a:endParaRPr>
          </a:p>
          <a:p>
            <a:pPr indent="0" lvl="0" marL="0" rtl="0" algn="l">
              <a:spcBef>
                <a:spcPts val="0"/>
              </a:spcBef>
              <a:spcAft>
                <a:spcPts val="0"/>
              </a:spcAft>
              <a:buClr>
                <a:schemeClr val="dk1"/>
              </a:buClr>
              <a:buSzPts val="1100"/>
              <a:buFont typeface="Arial"/>
              <a:buNone/>
            </a:pPr>
            <a:r>
              <a:t/>
            </a:r>
            <a:endParaRPr sz="1200" u="sng">
              <a:solidFill>
                <a:schemeClr val="dk2"/>
              </a:solidFill>
            </a:endParaRPr>
          </a:p>
        </p:txBody>
      </p:sp>
      <p:sp>
        <p:nvSpPr>
          <p:cNvPr id="3695" name="Google Shape;3695;p192"/>
          <p:cNvSpPr txBox="1"/>
          <p:nvPr/>
        </p:nvSpPr>
        <p:spPr>
          <a:xfrm>
            <a:off x="139875" y="2079150"/>
            <a:ext cx="70026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 sz="1000">
                <a:solidFill>
                  <a:srgbClr val="595959"/>
                </a:solidFill>
              </a:rPr>
              <a:t>4 発注依頼否認（M3）</a:t>
            </a:r>
            <a:endParaRPr sz="1000">
              <a:solidFill>
                <a:srgbClr val="595959"/>
              </a:solidFill>
            </a:endParaRPr>
          </a:p>
          <a:p>
            <a:pPr indent="0" lvl="0" marL="0" rtl="0" algn="l">
              <a:spcBef>
                <a:spcPts val="0"/>
              </a:spcBef>
              <a:spcAft>
                <a:spcPts val="0"/>
              </a:spcAft>
              <a:buNone/>
            </a:pPr>
            <a:r>
              <a:rPr lang="ja" sz="1000">
                <a:solidFill>
                  <a:srgbClr val="595959"/>
                </a:solidFill>
              </a:rPr>
              <a:t>が研究者（決裁者アカウント）に飛ぶように調整が必要</a:t>
            </a:r>
            <a:endParaRPr sz="1000">
              <a:solidFill>
                <a:srgbClr val="595959"/>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0" name="Shape 480"/>
        <p:cNvGrpSpPr/>
        <p:nvPr/>
      </p:nvGrpSpPr>
      <p:grpSpPr>
        <a:xfrm>
          <a:off x="0" y="0"/>
          <a:ext cx="0" cy="0"/>
          <a:chOff x="0" y="0"/>
          <a:chExt cx="0" cy="0"/>
        </a:xfrm>
      </p:grpSpPr>
      <p:pic>
        <p:nvPicPr>
          <p:cNvPr id="481" name="Google Shape;481;p31"/>
          <p:cNvPicPr preferRelativeResize="0"/>
          <p:nvPr/>
        </p:nvPicPr>
        <p:blipFill>
          <a:blip r:embed="rId3">
            <a:alphaModFix/>
          </a:blip>
          <a:stretch>
            <a:fillRect/>
          </a:stretch>
        </p:blipFill>
        <p:spPr>
          <a:xfrm>
            <a:off x="215550" y="1116200"/>
            <a:ext cx="4156574" cy="1478332"/>
          </a:xfrm>
          <a:prstGeom prst="rect">
            <a:avLst/>
          </a:prstGeom>
          <a:noFill/>
          <a:ln>
            <a:noFill/>
          </a:ln>
          <a:effectLst>
            <a:outerShdw blurRad="57150" rotWithShape="0" algn="bl" dir="5400000" dist="19050">
              <a:srgbClr val="000000">
                <a:alpha val="50000"/>
              </a:srgbClr>
            </a:outerShdw>
          </a:effectLst>
        </p:spPr>
      </p:pic>
      <p:sp>
        <p:nvSpPr>
          <p:cNvPr id="482" name="Google Shape;482;p31"/>
          <p:cNvSpPr txBox="1"/>
          <p:nvPr/>
        </p:nvSpPr>
        <p:spPr>
          <a:xfrm>
            <a:off x="8403350" y="4767275"/>
            <a:ext cx="620100" cy="273900"/>
          </a:xfrm>
          <a:prstGeom prst="rect">
            <a:avLst/>
          </a:prstGeom>
          <a:noFill/>
          <a:ln>
            <a:noFill/>
          </a:ln>
        </p:spPr>
        <p:txBody>
          <a:bodyPr anchorCtr="0" anchor="ctr" bIns="34275" lIns="68575" spcFirstLastPara="1" rIns="68575" wrap="square" tIns="34275">
            <a:noAutofit/>
          </a:bodyPr>
          <a:lstStyle/>
          <a:p>
            <a:pPr indent="0" lvl="0" marL="0" marR="0" rtl="0" algn="r">
              <a:spcBef>
                <a:spcPts val="0"/>
              </a:spcBef>
              <a:spcAft>
                <a:spcPts val="0"/>
              </a:spcAft>
              <a:buNone/>
            </a:pPr>
            <a:fld id="{00000000-1234-1234-1234-123412341234}" type="slidenum">
              <a:rPr lang="ja" sz="900">
                <a:solidFill>
                  <a:srgbClr val="888888"/>
                </a:solidFill>
                <a:latin typeface="Arial"/>
                <a:ea typeface="Arial"/>
                <a:cs typeface="Arial"/>
                <a:sym typeface="Arial"/>
              </a:rPr>
              <a:t>‹#›</a:t>
            </a:fld>
            <a:endParaRPr sz="900">
              <a:solidFill>
                <a:srgbClr val="888888"/>
              </a:solidFill>
              <a:latin typeface="Arial"/>
              <a:ea typeface="Arial"/>
              <a:cs typeface="Arial"/>
              <a:sym typeface="Arial"/>
            </a:endParaRPr>
          </a:p>
        </p:txBody>
      </p:sp>
      <p:sp>
        <p:nvSpPr>
          <p:cNvPr id="483" name="Google Shape;483;p31"/>
          <p:cNvSpPr/>
          <p:nvPr/>
        </p:nvSpPr>
        <p:spPr>
          <a:xfrm>
            <a:off x="0" y="0"/>
            <a:ext cx="9144000" cy="435600"/>
          </a:xfrm>
          <a:prstGeom prst="rect">
            <a:avLst/>
          </a:prstGeom>
          <a:gradFill>
            <a:gsLst>
              <a:gs pos="0">
                <a:srgbClr val="424242"/>
              </a:gs>
              <a:gs pos="100000">
                <a:srgbClr val="010101"/>
              </a:gs>
            </a:gsLst>
            <a:lin ang="540001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84" name="Google Shape;484;p31"/>
          <p:cNvSpPr txBox="1"/>
          <p:nvPr/>
        </p:nvSpPr>
        <p:spPr>
          <a:xfrm>
            <a:off x="139875" y="80850"/>
            <a:ext cx="7724400" cy="273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dk1"/>
              </a:buClr>
              <a:buFont typeface="Arial"/>
              <a:buNone/>
            </a:pPr>
            <a:r>
              <a:rPr b="1" lang="ja">
                <a:solidFill>
                  <a:schemeClr val="lt1"/>
                </a:solidFill>
              </a:rPr>
              <a:t>研究者 発注・キャンセル4.1 Admin3</a:t>
            </a:r>
            <a:endParaRPr b="1">
              <a:solidFill>
                <a:schemeClr val="lt1"/>
              </a:solidFill>
            </a:endParaRPr>
          </a:p>
        </p:txBody>
      </p:sp>
      <p:sp>
        <p:nvSpPr>
          <p:cNvPr id="485" name="Google Shape;485;p31"/>
          <p:cNvSpPr txBox="1"/>
          <p:nvPr/>
        </p:nvSpPr>
        <p:spPr>
          <a:xfrm>
            <a:off x="139875" y="458425"/>
            <a:ext cx="85767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 sz="1200" u="sng">
                <a:solidFill>
                  <a:schemeClr val="dk2"/>
                </a:solidFill>
              </a:rPr>
              <a:t>研究者 発注開始　発注依頼 管理画面 商談詳細管理の一覧</a:t>
            </a:r>
            <a:endParaRPr sz="1200" u="sng">
              <a:solidFill>
                <a:schemeClr val="dk2"/>
              </a:solidFill>
            </a:endParaRPr>
          </a:p>
          <a:p>
            <a:pPr indent="0" lvl="0" marL="0" rtl="0" algn="l">
              <a:spcBef>
                <a:spcPts val="0"/>
              </a:spcBef>
              <a:spcAft>
                <a:spcPts val="0"/>
              </a:spcAft>
              <a:buNone/>
            </a:pPr>
            <a:r>
              <a:rPr lang="ja" sz="1200">
                <a:solidFill>
                  <a:schemeClr val="dk2"/>
                </a:solidFill>
              </a:rPr>
              <a:t>現状</a:t>
            </a:r>
            <a:endParaRPr sz="1200">
              <a:solidFill>
                <a:schemeClr val="dk2"/>
              </a:solidFill>
            </a:endParaRPr>
          </a:p>
        </p:txBody>
      </p:sp>
      <p:sp>
        <p:nvSpPr>
          <p:cNvPr id="486" name="Google Shape;486;p31"/>
          <p:cNvSpPr txBox="1"/>
          <p:nvPr/>
        </p:nvSpPr>
        <p:spPr>
          <a:xfrm>
            <a:off x="4825850" y="3671625"/>
            <a:ext cx="35022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 sz="1000">
                <a:solidFill>
                  <a:srgbClr val="000000"/>
                </a:solidFill>
              </a:rPr>
              <a:t>項目に変更がないか確認　</a:t>
            </a:r>
            <a:endParaRPr sz="1000">
              <a:solidFill>
                <a:srgbClr val="000000"/>
              </a:solidFill>
            </a:endParaRPr>
          </a:p>
        </p:txBody>
      </p:sp>
      <p:sp>
        <p:nvSpPr>
          <p:cNvPr id="487" name="Google Shape;487;p31"/>
          <p:cNvSpPr txBox="1"/>
          <p:nvPr/>
        </p:nvSpPr>
        <p:spPr>
          <a:xfrm>
            <a:off x="4851175" y="858800"/>
            <a:ext cx="3399900" cy="1809300"/>
          </a:xfrm>
          <a:prstGeom prst="rect">
            <a:avLst/>
          </a:prstGeom>
          <a:noFill/>
          <a:ln cap="flat" cmpd="sng" w="19050">
            <a:solidFill>
              <a:srgbClr val="4A86E8"/>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ja" sz="1200">
                <a:solidFill>
                  <a:srgbClr val="F37C53"/>
                </a:solidFill>
              </a:rPr>
              <a:t>❶</a:t>
            </a:r>
            <a:r>
              <a:rPr lang="ja" sz="1200">
                <a:solidFill>
                  <a:srgbClr val="595959"/>
                </a:solidFill>
              </a:rPr>
              <a:t>　</a:t>
            </a:r>
            <a:r>
              <a:rPr lang="ja" sz="1200">
                <a:solidFill>
                  <a:srgbClr val="000000"/>
                </a:solidFill>
              </a:rPr>
              <a:t>商談ID</a:t>
            </a:r>
            <a:endParaRPr sz="1200">
              <a:solidFill>
                <a:srgbClr val="000000"/>
              </a:solidFill>
            </a:endParaRPr>
          </a:p>
          <a:p>
            <a:pPr indent="0" lvl="0" marL="0" rtl="0" algn="l">
              <a:spcBef>
                <a:spcPts val="0"/>
              </a:spcBef>
              <a:spcAft>
                <a:spcPts val="0"/>
              </a:spcAft>
              <a:buNone/>
            </a:pPr>
            <a:r>
              <a:rPr lang="ja" sz="1200">
                <a:solidFill>
                  <a:srgbClr val="F37C53"/>
                </a:solidFill>
              </a:rPr>
              <a:t>❷</a:t>
            </a:r>
            <a:r>
              <a:rPr lang="ja" sz="1200">
                <a:solidFill>
                  <a:srgbClr val="595959"/>
                </a:solidFill>
              </a:rPr>
              <a:t>　</a:t>
            </a:r>
            <a:r>
              <a:rPr lang="ja" sz="1200">
                <a:solidFill>
                  <a:srgbClr val="000000"/>
                </a:solidFill>
              </a:rPr>
              <a:t>研究者</a:t>
            </a:r>
            <a:endParaRPr sz="1200">
              <a:solidFill>
                <a:srgbClr val="000000"/>
              </a:solidFill>
            </a:endParaRPr>
          </a:p>
          <a:p>
            <a:pPr indent="0" lvl="0" marL="0" rtl="0" algn="l">
              <a:spcBef>
                <a:spcPts val="0"/>
              </a:spcBef>
              <a:spcAft>
                <a:spcPts val="0"/>
              </a:spcAft>
              <a:buNone/>
            </a:pPr>
            <a:r>
              <a:rPr lang="ja" sz="1200">
                <a:solidFill>
                  <a:srgbClr val="F37C53"/>
                </a:solidFill>
              </a:rPr>
              <a:t>❸　</a:t>
            </a:r>
            <a:r>
              <a:rPr lang="ja" sz="1200">
                <a:solidFill>
                  <a:srgbClr val="000000"/>
                </a:solidFill>
              </a:rPr>
              <a:t>サプライヤー</a:t>
            </a:r>
            <a:endParaRPr sz="1200">
              <a:solidFill>
                <a:srgbClr val="000000"/>
              </a:solidFill>
            </a:endParaRPr>
          </a:p>
          <a:p>
            <a:pPr indent="0" lvl="0" marL="0" rtl="0" algn="l">
              <a:spcBef>
                <a:spcPts val="0"/>
              </a:spcBef>
              <a:spcAft>
                <a:spcPts val="0"/>
              </a:spcAft>
              <a:buNone/>
            </a:pPr>
            <a:r>
              <a:rPr lang="ja" sz="1200">
                <a:solidFill>
                  <a:srgbClr val="F37C53"/>
                </a:solidFill>
              </a:rPr>
              <a:t>❹　</a:t>
            </a:r>
            <a:r>
              <a:rPr lang="ja" sz="1200">
                <a:solidFill>
                  <a:srgbClr val="000000"/>
                </a:solidFill>
              </a:rPr>
              <a:t>ステータス</a:t>
            </a:r>
            <a:endParaRPr sz="1200">
              <a:solidFill>
                <a:srgbClr val="000000"/>
              </a:solidFill>
            </a:endParaRPr>
          </a:p>
          <a:p>
            <a:pPr indent="0" lvl="0" marL="0" rtl="0" algn="l">
              <a:spcBef>
                <a:spcPts val="0"/>
              </a:spcBef>
              <a:spcAft>
                <a:spcPts val="0"/>
              </a:spcAft>
              <a:buNone/>
            </a:pPr>
            <a:r>
              <a:rPr lang="ja" sz="1200">
                <a:solidFill>
                  <a:srgbClr val="F37C53"/>
                </a:solidFill>
              </a:rPr>
              <a:t>❺　</a:t>
            </a:r>
            <a:r>
              <a:rPr lang="ja" sz="1200">
                <a:solidFill>
                  <a:srgbClr val="000000"/>
                </a:solidFill>
              </a:rPr>
              <a:t>更新日時</a:t>
            </a:r>
            <a:endParaRPr sz="1200">
              <a:solidFill>
                <a:srgbClr val="000000"/>
              </a:solidFill>
            </a:endParaRPr>
          </a:p>
          <a:p>
            <a:pPr indent="0" lvl="0" marL="0" rtl="0" algn="l">
              <a:spcBef>
                <a:spcPts val="0"/>
              </a:spcBef>
              <a:spcAft>
                <a:spcPts val="0"/>
              </a:spcAft>
              <a:buNone/>
            </a:pPr>
            <a:r>
              <a:rPr lang="ja" sz="1200">
                <a:solidFill>
                  <a:srgbClr val="F37C53"/>
                </a:solidFill>
              </a:rPr>
              <a:t>❻　</a:t>
            </a:r>
            <a:r>
              <a:rPr lang="ja" sz="1200">
                <a:solidFill>
                  <a:srgbClr val="000000"/>
                </a:solidFill>
              </a:rPr>
              <a:t>見積もり項目</a:t>
            </a:r>
            <a:endParaRPr sz="1200">
              <a:solidFill>
                <a:srgbClr val="000000"/>
              </a:solidFill>
            </a:endParaRPr>
          </a:p>
          <a:p>
            <a:pPr indent="0" lvl="0" marL="0" rtl="0" algn="l">
              <a:spcBef>
                <a:spcPts val="0"/>
              </a:spcBef>
              <a:spcAft>
                <a:spcPts val="0"/>
              </a:spcAft>
              <a:buNone/>
            </a:pPr>
            <a:r>
              <a:rPr lang="ja" sz="1200">
                <a:solidFill>
                  <a:srgbClr val="F37C53"/>
                </a:solidFill>
              </a:rPr>
              <a:t>❼　</a:t>
            </a:r>
            <a:r>
              <a:rPr lang="ja" sz="1200">
                <a:solidFill>
                  <a:srgbClr val="000000"/>
                </a:solidFill>
              </a:rPr>
              <a:t>編集</a:t>
            </a:r>
            <a:endParaRPr sz="1200">
              <a:solidFill>
                <a:srgbClr val="000000"/>
              </a:solidFill>
            </a:endParaRPr>
          </a:p>
          <a:p>
            <a:pPr indent="0" lvl="0" marL="0" rtl="0" algn="l">
              <a:spcBef>
                <a:spcPts val="0"/>
              </a:spcBef>
              <a:spcAft>
                <a:spcPts val="0"/>
              </a:spcAft>
              <a:buClr>
                <a:srgbClr val="000000"/>
              </a:buClr>
              <a:buSzPts val="1100"/>
              <a:buFont typeface="Arial"/>
              <a:buNone/>
            </a:pPr>
            <a:r>
              <a:rPr lang="ja" sz="1200">
                <a:solidFill>
                  <a:srgbClr val="F37C53"/>
                </a:solidFill>
              </a:rPr>
              <a:t>❽　</a:t>
            </a:r>
            <a:r>
              <a:rPr lang="ja" sz="1200">
                <a:solidFill>
                  <a:srgbClr val="000000"/>
                </a:solidFill>
              </a:rPr>
              <a:t>削除</a:t>
            </a:r>
            <a:endParaRPr sz="1200">
              <a:solidFill>
                <a:srgbClr val="000000"/>
              </a:solidFill>
            </a:endParaRPr>
          </a:p>
        </p:txBody>
      </p:sp>
      <p:sp>
        <p:nvSpPr>
          <p:cNvPr id="488" name="Google Shape;488;p31"/>
          <p:cNvSpPr txBox="1"/>
          <p:nvPr/>
        </p:nvSpPr>
        <p:spPr>
          <a:xfrm>
            <a:off x="215550" y="1769650"/>
            <a:ext cx="291000" cy="111300"/>
          </a:xfrm>
          <a:prstGeom prst="rect">
            <a:avLst/>
          </a:prstGeom>
          <a:noFill/>
          <a:ln>
            <a:noFill/>
          </a:ln>
        </p:spPr>
        <p:txBody>
          <a:bodyPr anchorCtr="0" anchor="t" bIns="91425" lIns="91425" spcFirstLastPara="1" rIns="91425" wrap="square" tIns="91425">
            <a:noAutofit/>
          </a:bodyPr>
          <a:lstStyle/>
          <a:p>
            <a:pPr indent="0" lvl="0" marL="0" rtl="0" algn="ctr">
              <a:lnSpc>
                <a:spcPct val="10000"/>
              </a:lnSpc>
              <a:spcBef>
                <a:spcPts val="0"/>
              </a:spcBef>
              <a:spcAft>
                <a:spcPts val="0"/>
              </a:spcAft>
              <a:buNone/>
            </a:pPr>
            <a:r>
              <a:rPr lang="ja" sz="1100">
                <a:solidFill>
                  <a:srgbClr val="F37C53"/>
                </a:solidFill>
              </a:rPr>
              <a:t>❶</a:t>
            </a:r>
            <a:endParaRPr sz="1100">
              <a:solidFill>
                <a:srgbClr val="F37C53"/>
              </a:solidFill>
            </a:endParaRPr>
          </a:p>
        </p:txBody>
      </p:sp>
      <p:sp>
        <p:nvSpPr>
          <p:cNvPr id="489" name="Google Shape;489;p31"/>
          <p:cNvSpPr txBox="1"/>
          <p:nvPr/>
        </p:nvSpPr>
        <p:spPr>
          <a:xfrm>
            <a:off x="532225" y="1769650"/>
            <a:ext cx="291000" cy="1113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1100">
                <a:solidFill>
                  <a:srgbClr val="F37C53"/>
                </a:solidFill>
              </a:rPr>
              <a:t>❷</a:t>
            </a:r>
            <a:endParaRPr sz="1100">
              <a:solidFill>
                <a:srgbClr val="F37C53"/>
              </a:solidFill>
            </a:endParaRPr>
          </a:p>
        </p:txBody>
      </p:sp>
      <p:sp>
        <p:nvSpPr>
          <p:cNvPr id="490" name="Google Shape;490;p31"/>
          <p:cNvSpPr txBox="1"/>
          <p:nvPr/>
        </p:nvSpPr>
        <p:spPr>
          <a:xfrm>
            <a:off x="2178675" y="1769650"/>
            <a:ext cx="291000" cy="1113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1100">
                <a:solidFill>
                  <a:srgbClr val="F37C53"/>
                </a:solidFill>
              </a:rPr>
              <a:t>❹</a:t>
            </a:r>
            <a:endParaRPr sz="1100">
              <a:solidFill>
                <a:srgbClr val="F37C53"/>
              </a:solidFill>
            </a:endParaRPr>
          </a:p>
        </p:txBody>
      </p:sp>
      <p:sp>
        <p:nvSpPr>
          <p:cNvPr id="491" name="Google Shape;491;p31"/>
          <p:cNvSpPr txBox="1"/>
          <p:nvPr/>
        </p:nvSpPr>
        <p:spPr>
          <a:xfrm>
            <a:off x="1530050" y="1769662"/>
            <a:ext cx="291000" cy="1113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1100">
                <a:solidFill>
                  <a:srgbClr val="F37C53"/>
                </a:solidFill>
              </a:rPr>
              <a:t>❸</a:t>
            </a:r>
            <a:endParaRPr sz="1100">
              <a:solidFill>
                <a:srgbClr val="F37C53"/>
              </a:solidFill>
            </a:endParaRPr>
          </a:p>
        </p:txBody>
      </p:sp>
      <p:sp>
        <p:nvSpPr>
          <p:cNvPr id="492" name="Google Shape;492;p31"/>
          <p:cNvSpPr txBox="1"/>
          <p:nvPr/>
        </p:nvSpPr>
        <p:spPr>
          <a:xfrm>
            <a:off x="2533363" y="1769650"/>
            <a:ext cx="291000" cy="1113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1100">
                <a:solidFill>
                  <a:srgbClr val="F37C53"/>
                </a:solidFill>
              </a:rPr>
              <a:t>❺</a:t>
            </a:r>
            <a:endParaRPr sz="1100">
              <a:solidFill>
                <a:srgbClr val="F37C53"/>
              </a:solidFill>
            </a:endParaRPr>
          </a:p>
        </p:txBody>
      </p:sp>
      <p:sp>
        <p:nvSpPr>
          <p:cNvPr id="493" name="Google Shape;493;p31"/>
          <p:cNvSpPr txBox="1"/>
          <p:nvPr/>
        </p:nvSpPr>
        <p:spPr>
          <a:xfrm>
            <a:off x="3235500" y="1769650"/>
            <a:ext cx="291000" cy="1113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1100">
                <a:solidFill>
                  <a:srgbClr val="F37C53"/>
                </a:solidFill>
              </a:rPr>
              <a:t>❻</a:t>
            </a:r>
            <a:endParaRPr sz="1100">
              <a:solidFill>
                <a:srgbClr val="F37C53"/>
              </a:solidFill>
            </a:endParaRPr>
          </a:p>
        </p:txBody>
      </p:sp>
      <p:sp>
        <p:nvSpPr>
          <p:cNvPr id="494" name="Google Shape;494;p31"/>
          <p:cNvSpPr txBox="1"/>
          <p:nvPr/>
        </p:nvSpPr>
        <p:spPr>
          <a:xfrm>
            <a:off x="3685000" y="1791775"/>
            <a:ext cx="291000" cy="1113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1100">
                <a:solidFill>
                  <a:srgbClr val="F37C53"/>
                </a:solidFill>
              </a:rPr>
              <a:t>❼</a:t>
            </a:r>
            <a:endParaRPr sz="1100">
              <a:solidFill>
                <a:srgbClr val="F37C53"/>
              </a:solidFill>
            </a:endParaRPr>
          </a:p>
        </p:txBody>
      </p:sp>
      <p:sp>
        <p:nvSpPr>
          <p:cNvPr id="495" name="Google Shape;495;p31"/>
          <p:cNvSpPr txBox="1"/>
          <p:nvPr/>
        </p:nvSpPr>
        <p:spPr>
          <a:xfrm>
            <a:off x="3969950" y="1791775"/>
            <a:ext cx="291000" cy="1113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1100">
                <a:solidFill>
                  <a:srgbClr val="F37C53"/>
                </a:solidFill>
              </a:rPr>
              <a:t>❽</a:t>
            </a:r>
            <a:endParaRPr sz="1100">
              <a:solidFill>
                <a:srgbClr val="F37C53"/>
              </a:solidFill>
            </a:endParaRPr>
          </a:p>
        </p:txBody>
      </p:sp>
    </p:spTree>
  </p:cSld>
  <p:clrMapOvr>
    <a:masterClrMapping/>
  </p:clrMapOvr>
</p:sld>
</file>

<file path=ppt/slides/slide1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9" name="Shape 3699"/>
        <p:cNvGrpSpPr/>
        <p:nvPr/>
      </p:nvGrpSpPr>
      <p:grpSpPr>
        <a:xfrm>
          <a:off x="0" y="0"/>
          <a:ext cx="0" cy="0"/>
          <a:chOff x="0" y="0"/>
          <a:chExt cx="0" cy="0"/>
        </a:xfrm>
      </p:grpSpPr>
      <p:sp>
        <p:nvSpPr>
          <p:cNvPr id="3700" name="Google Shape;3700;p193"/>
          <p:cNvSpPr txBox="1"/>
          <p:nvPr/>
        </p:nvSpPr>
        <p:spPr>
          <a:xfrm>
            <a:off x="8403350" y="4767275"/>
            <a:ext cx="620100" cy="273900"/>
          </a:xfrm>
          <a:prstGeom prst="rect">
            <a:avLst/>
          </a:prstGeom>
          <a:noFill/>
          <a:ln>
            <a:noFill/>
          </a:ln>
        </p:spPr>
        <p:txBody>
          <a:bodyPr anchorCtr="0" anchor="ctr" bIns="34275" lIns="68575" spcFirstLastPara="1" rIns="68575" wrap="square" tIns="34275">
            <a:noAutofit/>
          </a:bodyPr>
          <a:lstStyle/>
          <a:p>
            <a:pPr indent="0" lvl="0" marL="0" marR="0" rtl="0" algn="r">
              <a:spcBef>
                <a:spcPts val="0"/>
              </a:spcBef>
              <a:spcAft>
                <a:spcPts val="0"/>
              </a:spcAft>
              <a:buNone/>
            </a:pPr>
            <a:fld id="{00000000-1234-1234-1234-123412341234}" type="slidenum">
              <a:rPr lang="ja" sz="900">
                <a:solidFill>
                  <a:srgbClr val="888888"/>
                </a:solidFill>
                <a:latin typeface="Arial"/>
                <a:ea typeface="Arial"/>
                <a:cs typeface="Arial"/>
                <a:sym typeface="Arial"/>
              </a:rPr>
              <a:t>‹#›</a:t>
            </a:fld>
            <a:endParaRPr sz="900">
              <a:solidFill>
                <a:srgbClr val="888888"/>
              </a:solidFill>
              <a:latin typeface="Arial"/>
              <a:ea typeface="Arial"/>
              <a:cs typeface="Arial"/>
              <a:sym typeface="Arial"/>
            </a:endParaRPr>
          </a:p>
        </p:txBody>
      </p:sp>
      <p:sp>
        <p:nvSpPr>
          <p:cNvPr id="3701" name="Google Shape;3701;p193"/>
          <p:cNvSpPr/>
          <p:nvPr/>
        </p:nvSpPr>
        <p:spPr>
          <a:xfrm>
            <a:off x="0" y="0"/>
            <a:ext cx="9144000" cy="435600"/>
          </a:xfrm>
          <a:prstGeom prst="rect">
            <a:avLst/>
          </a:prstGeom>
          <a:gradFill>
            <a:gsLst>
              <a:gs pos="0">
                <a:srgbClr val="424242"/>
              </a:gs>
              <a:gs pos="100000">
                <a:srgbClr val="010101"/>
              </a:gs>
            </a:gsLst>
            <a:lin ang="540001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702" name="Google Shape;3702;p193"/>
          <p:cNvSpPr txBox="1"/>
          <p:nvPr/>
        </p:nvSpPr>
        <p:spPr>
          <a:xfrm>
            <a:off x="139875" y="80850"/>
            <a:ext cx="7724400" cy="273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dk1"/>
              </a:buClr>
              <a:buFont typeface="Arial"/>
              <a:buNone/>
            </a:pPr>
            <a:r>
              <a:rPr b="1" lang="ja">
                <a:solidFill>
                  <a:schemeClr val="lt1"/>
                </a:solidFill>
              </a:rPr>
              <a:t>研究者（決裁者アカウント）が研究者の発注を否認1.1 Mail3</a:t>
            </a:r>
            <a:endParaRPr b="1">
              <a:solidFill>
                <a:schemeClr val="lt1"/>
              </a:solidFill>
            </a:endParaRPr>
          </a:p>
          <a:p>
            <a:pPr indent="0" lvl="0" marL="0" rtl="0" algn="l">
              <a:spcBef>
                <a:spcPts val="0"/>
              </a:spcBef>
              <a:spcAft>
                <a:spcPts val="0"/>
              </a:spcAft>
              <a:buClr>
                <a:schemeClr val="dk1"/>
              </a:buClr>
              <a:buFont typeface="Arial"/>
              <a:buNone/>
            </a:pPr>
            <a:r>
              <a:t/>
            </a:r>
            <a:endParaRPr b="1">
              <a:solidFill>
                <a:schemeClr val="lt1"/>
              </a:solidFill>
            </a:endParaRPr>
          </a:p>
        </p:txBody>
      </p:sp>
      <p:sp>
        <p:nvSpPr>
          <p:cNvPr id="3703" name="Google Shape;3703;p193"/>
          <p:cNvSpPr txBox="1"/>
          <p:nvPr/>
        </p:nvSpPr>
        <p:spPr>
          <a:xfrm>
            <a:off x="139875" y="458425"/>
            <a:ext cx="8931600" cy="1662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 sz="1200" u="sng">
                <a:solidFill>
                  <a:schemeClr val="dk2"/>
                </a:solidFill>
              </a:rPr>
              <a:t>研究者 発注依頼済み 決裁者否認 サプライヤー宛（研究者が発注依頼済み 決裁者が発注承認前）</a:t>
            </a:r>
            <a:endParaRPr sz="1200" u="sng">
              <a:solidFill>
                <a:schemeClr val="dk2"/>
              </a:solidFill>
            </a:endParaRPr>
          </a:p>
          <a:p>
            <a:pPr indent="0" lvl="0" marL="0" rtl="0" algn="l">
              <a:spcBef>
                <a:spcPts val="0"/>
              </a:spcBef>
              <a:spcAft>
                <a:spcPts val="0"/>
              </a:spcAft>
              <a:buNone/>
            </a:pPr>
            <a:r>
              <a:t/>
            </a:r>
            <a:endParaRPr sz="1200" u="sng">
              <a:solidFill>
                <a:schemeClr val="dk2"/>
              </a:solidFill>
            </a:endParaRPr>
          </a:p>
          <a:p>
            <a:pPr indent="0" lvl="0" marL="0" rtl="0" algn="l">
              <a:spcBef>
                <a:spcPts val="0"/>
              </a:spcBef>
              <a:spcAft>
                <a:spcPts val="0"/>
              </a:spcAft>
              <a:buClr>
                <a:schemeClr val="dk1"/>
              </a:buClr>
              <a:buSzPts val="1100"/>
              <a:buFont typeface="Arial"/>
              <a:buNone/>
            </a:pPr>
            <a:r>
              <a:rPr lang="ja" sz="1200">
                <a:solidFill>
                  <a:schemeClr val="dk2"/>
                </a:solidFill>
              </a:rPr>
              <a:t>現状</a:t>
            </a:r>
            <a:endParaRPr sz="1200">
              <a:solidFill>
                <a:schemeClr val="dk2"/>
              </a:solidFill>
            </a:endParaRPr>
          </a:p>
          <a:p>
            <a:pPr indent="0" lvl="0" marL="0" rtl="0" algn="l">
              <a:spcBef>
                <a:spcPts val="0"/>
              </a:spcBef>
              <a:spcAft>
                <a:spcPts val="0"/>
              </a:spcAft>
              <a:buClr>
                <a:schemeClr val="dk1"/>
              </a:buClr>
              <a:buSzPts val="1100"/>
              <a:buFont typeface="Arial"/>
              <a:buNone/>
            </a:pPr>
            <a:r>
              <a:t/>
            </a:r>
            <a:endParaRPr sz="1200">
              <a:solidFill>
                <a:schemeClr val="dk2"/>
              </a:solidFill>
            </a:endParaRPr>
          </a:p>
          <a:p>
            <a:pPr indent="0" lvl="0" marL="0" rtl="0" algn="l">
              <a:spcBef>
                <a:spcPts val="0"/>
              </a:spcBef>
              <a:spcAft>
                <a:spcPts val="0"/>
              </a:spcAft>
              <a:buClr>
                <a:schemeClr val="dk1"/>
              </a:buClr>
              <a:buSzPts val="1100"/>
              <a:buFont typeface="Arial"/>
              <a:buNone/>
            </a:pPr>
            <a:r>
              <a:rPr lang="ja" sz="1200">
                <a:solidFill>
                  <a:schemeClr val="dk2"/>
                </a:solidFill>
              </a:rPr>
              <a:t>対象スプレッドシート　依頼未</a:t>
            </a:r>
            <a:endParaRPr sz="1200">
              <a:solidFill>
                <a:schemeClr val="dk2"/>
              </a:solidFill>
            </a:endParaRPr>
          </a:p>
          <a:p>
            <a:pPr indent="0" lvl="0" marL="0" rtl="0" algn="l">
              <a:spcBef>
                <a:spcPts val="0"/>
              </a:spcBef>
              <a:spcAft>
                <a:spcPts val="0"/>
              </a:spcAft>
              <a:buClr>
                <a:schemeClr val="dk1"/>
              </a:buClr>
              <a:buSzPts val="1100"/>
              <a:buFont typeface="Arial"/>
              <a:buNone/>
            </a:pPr>
            <a:r>
              <a:rPr lang="ja" sz="1200" u="sng">
                <a:solidFill>
                  <a:schemeClr val="hlink"/>
                </a:solidFill>
                <a:hlinkClick r:id="rId3"/>
              </a:rPr>
              <a:t>https://docs.google.com/spreadsheets/d/1uiCZG1ZiSTBWkz9E0i7ap2kmCWklYhYGdyBX5mbIlOg/edit?gid=1120104017#gid=1120104017&amp;range=B94</a:t>
            </a:r>
            <a:endParaRPr sz="1200">
              <a:solidFill>
                <a:schemeClr val="dk2"/>
              </a:solidFill>
            </a:endParaRPr>
          </a:p>
          <a:p>
            <a:pPr indent="0" lvl="0" marL="0" rtl="0" algn="l">
              <a:spcBef>
                <a:spcPts val="0"/>
              </a:spcBef>
              <a:spcAft>
                <a:spcPts val="0"/>
              </a:spcAft>
              <a:buClr>
                <a:schemeClr val="dk1"/>
              </a:buClr>
              <a:buSzPts val="1100"/>
              <a:buFont typeface="Arial"/>
              <a:buNone/>
            </a:pPr>
            <a:r>
              <a:t/>
            </a:r>
            <a:endParaRPr sz="1200">
              <a:solidFill>
                <a:schemeClr val="dk2"/>
              </a:solidFill>
            </a:endParaRPr>
          </a:p>
        </p:txBody>
      </p:sp>
    </p:spTree>
  </p:cSld>
  <p:clrMapOvr>
    <a:masterClrMapping/>
  </p:clrMapOvr>
</p:sld>
</file>

<file path=ppt/slides/slide1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7" name="Shape 3707"/>
        <p:cNvGrpSpPr/>
        <p:nvPr/>
      </p:nvGrpSpPr>
      <p:grpSpPr>
        <a:xfrm>
          <a:off x="0" y="0"/>
          <a:ext cx="0" cy="0"/>
          <a:chOff x="0" y="0"/>
          <a:chExt cx="0" cy="0"/>
        </a:xfrm>
      </p:grpSpPr>
      <p:sp>
        <p:nvSpPr>
          <p:cNvPr id="3708" name="Google Shape;3708;p194"/>
          <p:cNvSpPr txBox="1"/>
          <p:nvPr/>
        </p:nvSpPr>
        <p:spPr>
          <a:xfrm>
            <a:off x="8403350" y="4767275"/>
            <a:ext cx="620100" cy="273900"/>
          </a:xfrm>
          <a:prstGeom prst="rect">
            <a:avLst/>
          </a:prstGeom>
          <a:noFill/>
          <a:ln>
            <a:noFill/>
          </a:ln>
        </p:spPr>
        <p:txBody>
          <a:bodyPr anchorCtr="0" anchor="ctr" bIns="34275" lIns="68575" spcFirstLastPara="1" rIns="68575" wrap="square" tIns="34275">
            <a:noAutofit/>
          </a:bodyPr>
          <a:lstStyle/>
          <a:p>
            <a:pPr indent="0" lvl="0" marL="0" marR="0" rtl="0" algn="r">
              <a:spcBef>
                <a:spcPts val="0"/>
              </a:spcBef>
              <a:spcAft>
                <a:spcPts val="0"/>
              </a:spcAft>
              <a:buNone/>
            </a:pPr>
            <a:fld id="{00000000-1234-1234-1234-123412341234}" type="slidenum">
              <a:rPr lang="ja" sz="900">
                <a:solidFill>
                  <a:srgbClr val="888888"/>
                </a:solidFill>
                <a:latin typeface="Arial"/>
                <a:ea typeface="Arial"/>
                <a:cs typeface="Arial"/>
                <a:sym typeface="Arial"/>
              </a:rPr>
              <a:t>‹#›</a:t>
            </a:fld>
            <a:endParaRPr sz="900">
              <a:solidFill>
                <a:srgbClr val="888888"/>
              </a:solidFill>
              <a:latin typeface="Arial"/>
              <a:ea typeface="Arial"/>
              <a:cs typeface="Arial"/>
              <a:sym typeface="Arial"/>
            </a:endParaRPr>
          </a:p>
        </p:txBody>
      </p:sp>
      <p:sp>
        <p:nvSpPr>
          <p:cNvPr id="3709" name="Google Shape;3709;p194"/>
          <p:cNvSpPr/>
          <p:nvPr/>
        </p:nvSpPr>
        <p:spPr>
          <a:xfrm>
            <a:off x="0" y="0"/>
            <a:ext cx="9144000" cy="435600"/>
          </a:xfrm>
          <a:prstGeom prst="rect">
            <a:avLst/>
          </a:prstGeom>
          <a:gradFill>
            <a:gsLst>
              <a:gs pos="0">
                <a:srgbClr val="424242"/>
              </a:gs>
              <a:gs pos="100000">
                <a:srgbClr val="010101"/>
              </a:gs>
            </a:gsLst>
            <a:lin ang="540001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710" name="Google Shape;3710;p194"/>
          <p:cNvSpPr txBox="1"/>
          <p:nvPr/>
        </p:nvSpPr>
        <p:spPr>
          <a:xfrm>
            <a:off x="139875" y="80850"/>
            <a:ext cx="7724400" cy="273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dk1"/>
              </a:buClr>
              <a:buFont typeface="Arial"/>
              <a:buNone/>
            </a:pPr>
            <a:r>
              <a:rPr b="1" lang="ja">
                <a:solidFill>
                  <a:schemeClr val="lt1"/>
                </a:solidFill>
              </a:rPr>
              <a:t>研究者（決裁者アカウント）が研究者の発注を否認1.1 Mail3</a:t>
            </a:r>
            <a:endParaRPr b="1">
              <a:solidFill>
                <a:schemeClr val="lt1"/>
              </a:solidFill>
            </a:endParaRPr>
          </a:p>
        </p:txBody>
      </p:sp>
      <p:sp>
        <p:nvSpPr>
          <p:cNvPr id="3711" name="Google Shape;3711;p194"/>
          <p:cNvSpPr txBox="1"/>
          <p:nvPr/>
        </p:nvSpPr>
        <p:spPr>
          <a:xfrm>
            <a:off x="139875" y="458425"/>
            <a:ext cx="8931600" cy="184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ja" sz="1200" u="sng">
                <a:solidFill>
                  <a:schemeClr val="dk2"/>
                </a:solidFill>
              </a:rPr>
              <a:t>研究者 発注依頼済み 決裁者否認 サプライヤー宛（研究者が発注依頼済み 決裁者が発注承認前）→92 研究者（決裁者アカウント）がキャンセル（ADMIN））</a:t>
            </a:r>
            <a:endParaRPr sz="1200" u="sng">
              <a:solidFill>
                <a:schemeClr val="dk2"/>
              </a:solidFill>
            </a:endParaRPr>
          </a:p>
          <a:p>
            <a:pPr indent="0" lvl="0" marL="0" rtl="0" algn="l">
              <a:spcBef>
                <a:spcPts val="0"/>
              </a:spcBef>
              <a:spcAft>
                <a:spcPts val="0"/>
              </a:spcAft>
              <a:buNone/>
            </a:pPr>
            <a:r>
              <a:t/>
            </a:r>
            <a:endParaRPr sz="1200" u="sng">
              <a:solidFill>
                <a:schemeClr val="dk2"/>
              </a:solidFill>
            </a:endParaRPr>
          </a:p>
          <a:p>
            <a:pPr indent="0" lvl="0" marL="0" rtl="0" algn="l">
              <a:spcBef>
                <a:spcPts val="0"/>
              </a:spcBef>
              <a:spcAft>
                <a:spcPts val="0"/>
              </a:spcAft>
              <a:buClr>
                <a:schemeClr val="dk1"/>
              </a:buClr>
              <a:buSzPts val="1100"/>
              <a:buFont typeface="Arial"/>
              <a:buNone/>
            </a:pPr>
            <a:r>
              <a:rPr lang="ja" sz="1200">
                <a:solidFill>
                  <a:srgbClr val="FF0000"/>
                </a:solidFill>
              </a:rPr>
              <a:t>修正案❶</a:t>
            </a:r>
            <a:endParaRPr sz="1200">
              <a:solidFill>
                <a:schemeClr val="dk2"/>
              </a:solidFill>
            </a:endParaRPr>
          </a:p>
          <a:p>
            <a:pPr indent="0" lvl="0" marL="0" rtl="0" algn="l">
              <a:spcBef>
                <a:spcPts val="0"/>
              </a:spcBef>
              <a:spcAft>
                <a:spcPts val="0"/>
              </a:spcAft>
              <a:buClr>
                <a:schemeClr val="dk1"/>
              </a:buClr>
              <a:buSzPts val="1100"/>
              <a:buFont typeface="Arial"/>
              <a:buNone/>
            </a:pPr>
            <a:r>
              <a:t/>
            </a:r>
            <a:endParaRPr sz="1200">
              <a:solidFill>
                <a:schemeClr val="dk2"/>
              </a:solidFill>
            </a:endParaRPr>
          </a:p>
          <a:p>
            <a:pPr indent="0" lvl="0" marL="0" rtl="0" algn="l">
              <a:spcBef>
                <a:spcPts val="0"/>
              </a:spcBef>
              <a:spcAft>
                <a:spcPts val="0"/>
              </a:spcAft>
              <a:buClr>
                <a:schemeClr val="dk1"/>
              </a:buClr>
              <a:buSzPts val="1100"/>
              <a:buFont typeface="Arial"/>
              <a:buNone/>
            </a:pPr>
            <a:r>
              <a:rPr lang="ja" sz="1200">
                <a:solidFill>
                  <a:schemeClr val="dk2"/>
                </a:solidFill>
              </a:rPr>
              <a:t>92 研究者（決裁者アカウント）がキャンセル（ADMIN））</a:t>
            </a:r>
            <a:endParaRPr sz="1200">
              <a:solidFill>
                <a:schemeClr val="dk2"/>
              </a:solidFill>
            </a:endParaRPr>
          </a:p>
          <a:p>
            <a:pPr indent="0" lvl="0" marL="0" rtl="0" algn="l">
              <a:spcBef>
                <a:spcPts val="0"/>
              </a:spcBef>
              <a:spcAft>
                <a:spcPts val="0"/>
              </a:spcAft>
              <a:buClr>
                <a:schemeClr val="dk1"/>
              </a:buClr>
              <a:buSzPts val="1100"/>
              <a:buFont typeface="Arial"/>
              <a:buNone/>
            </a:pPr>
            <a:r>
              <a:rPr lang="ja" sz="1200" u="sng">
                <a:solidFill>
                  <a:schemeClr val="hlink"/>
                </a:solidFill>
                <a:hlinkClick r:id="rId3"/>
              </a:rPr>
              <a:t>https://docs.google.com/spreadsheets/d/1uiCZG1ZiSTBWkz9E0i7ap2kmCWklYhYGdyBX5mbIlOg/edit?gid=1120104017#gid=1120104017&amp;range=B94</a:t>
            </a:r>
            <a:endParaRPr sz="1200">
              <a:solidFill>
                <a:schemeClr val="dk2"/>
              </a:solidFill>
            </a:endParaRPr>
          </a:p>
          <a:p>
            <a:pPr indent="0" lvl="0" marL="0" rtl="0" algn="l">
              <a:spcBef>
                <a:spcPts val="0"/>
              </a:spcBef>
              <a:spcAft>
                <a:spcPts val="0"/>
              </a:spcAft>
              <a:buClr>
                <a:schemeClr val="dk1"/>
              </a:buClr>
              <a:buSzPts val="1100"/>
              <a:buFont typeface="Arial"/>
              <a:buNone/>
            </a:pPr>
            <a:r>
              <a:t/>
            </a:r>
            <a:endParaRPr sz="1200">
              <a:solidFill>
                <a:schemeClr val="dk2"/>
              </a:solidFill>
            </a:endParaRPr>
          </a:p>
        </p:txBody>
      </p:sp>
      <p:sp>
        <p:nvSpPr>
          <p:cNvPr id="3712" name="Google Shape;3712;p194"/>
          <p:cNvSpPr txBox="1"/>
          <p:nvPr/>
        </p:nvSpPr>
        <p:spPr>
          <a:xfrm>
            <a:off x="139875" y="2079150"/>
            <a:ext cx="70026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 sz="1000">
                <a:solidFill>
                  <a:srgbClr val="595959"/>
                </a:solidFill>
              </a:rPr>
              <a:t>92 研究者（決裁者アカウント）がキャンセル（ADMIN））</a:t>
            </a:r>
            <a:endParaRPr sz="1000">
              <a:solidFill>
                <a:srgbClr val="595959"/>
              </a:solidFill>
            </a:endParaRPr>
          </a:p>
          <a:p>
            <a:pPr indent="0" lvl="0" marL="0" rtl="0" algn="l">
              <a:spcBef>
                <a:spcPts val="0"/>
              </a:spcBef>
              <a:spcAft>
                <a:spcPts val="0"/>
              </a:spcAft>
              <a:buNone/>
            </a:pPr>
            <a:r>
              <a:rPr lang="ja" sz="1000">
                <a:solidFill>
                  <a:srgbClr val="595959"/>
                </a:solidFill>
              </a:rPr>
              <a:t>がサプライヤーに飛ぶように調整が必要</a:t>
            </a:r>
            <a:endParaRPr sz="1000">
              <a:solidFill>
                <a:srgbClr val="595959"/>
              </a:solidFill>
            </a:endParaRPr>
          </a:p>
          <a:p>
            <a:pPr indent="0" lvl="0" marL="0" rtl="0" algn="l">
              <a:spcBef>
                <a:spcPts val="0"/>
              </a:spcBef>
              <a:spcAft>
                <a:spcPts val="0"/>
              </a:spcAft>
              <a:buNone/>
            </a:pPr>
            <a:r>
              <a:rPr lang="ja" sz="1000">
                <a:solidFill>
                  <a:srgbClr val="595959"/>
                </a:solidFill>
              </a:rPr>
              <a:t>→管理者への通知は不要に調整</a:t>
            </a:r>
            <a:endParaRPr sz="1000">
              <a:solidFill>
                <a:srgbClr val="595959"/>
              </a:solidFill>
            </a:endParaRPr>
          </a:p>
        </p:txBody>
      </p:sp>
    </p:spTree>
  </p:cSld>
  <p:clrMapOvr>
    <a:masterClrMapping/>
  </p:clrMapOvr>
</p:sld>
</file>

<file path=ppt/slides/slide1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6" name="Shape 3716"/>
        <p:cNvGrpSpPr/>
        <p:nvPr/>
      </p:nvGrpSpPr>
      <p:grpSpPr>
        <a:xfrm>
          <a:off x="0" y="0"/>
          <a:ext cx="0" cy="0"/>
          <a:chOff x="0" y="0"/>
          <a:chExt cx="0" cy="0"/>
        </a:xfrm>
      </p:grpSpPr>
      <p:pic>
        <p:nvPicPr>
          <p:cNvPr id="3717" name="Google Shape;3717;p195"/>
          <p:cNvPicPr preferRelativeResize="0"/>
          <p:nvPr/>
        </p:nvPicPr>
        <p:blipFill>
          <a:blip r:embed="rId3">
            <a:alphaModFix/>
          </a:blip>
          <a:stretch>
            <a:fillRect/>
          </a:stretch>
        </p:blipFill>
        <p:spPr>
          <a:xfrm>
            <a:off x="215550" y="1192401"/>
            <a:ext cx="4156575" cy="3304808"/>
          </a:xfrm>
          <a:prstGeom prst="rect">
            <a:avLst/>
          </a:prstGeom>
          <a:noFill/>
          <a:ln>
            <a:noFill/>
          </a:ln>
          <a:effectLst>
            <a:outerShdw blurRad="57150" rotWithShape="0" algn="bl" dir="5400000" dist="19050">
              <a:srgbClr val="000000">
                <a:alpha val="50000"/>
              </a:srgbClr>
            </a:outerShdw>
          </a:effectLst>
        </p:spPr>
      </p:pic>
      <p:sp>
        <p:nvSpPr>
          <p:cNvPr id="3718" name="Google Shape;3718;p195"/>
          <p:cNvSpPr txBox="1"/>
          <p:nvPr/>
        </p:nvSpPr>
        <p:spPr>
          <a:xfrm>
            <a:off x="8403350" y="4767275"/>
            <a:ext cx="620100" cy="273900"/>
          </a:xfrm>
          <a:prstGeom prst="rect">
            <a:avLst/>
          </a:prstGeom>
          <a:noFill/>
          <a:ln>
            <a:noFill/>
          </a:ln>
        </p:spPr>
        <p:txBody>
          <a:bodyPr anchorCtr="0" anchor="ctr" bIns="34275" lIns="68575" spcFirstLastPara="1" rIns="68575" wrap="square" tIns="34275">
            <a:noAutofit/>
          </a:bodyPr>
          <a:lstStyle/>
          <a:p>
            <a:pPr indent="0" lvl="0" marL="0" marR="0" rtl="0" algn="r">
              <a:spcBef>
                <a:spcPts val="0"/>
              </a:spcBef>
              <a:spcAft>
                <a:spcPts val="0"/>
              </a:spcAft>
              <a:buNone/>
            </a:pPr>
            <a:fld id="{00000000-1234-1234-1234-123412341234}" type="slidenum">
              <a:rPr lang="ja" sz="900">
                <a:solidFill>
                  <a:srgbClr val="888888"/>
                </a:solidFill>
                <a:latin typeface="Arial"/>
                <a:ea typeface="Arial"/>
                <a:cs typeface="Arial"/>
                <a:sym typeface="Arial"/>
              </a:rPr>
              <a:t>‹#›</a:t>
            </a:fld>
            <a:endParaRPr sz="900">
              <a:solidFill>
                <a:srgbClr val="888888"/>
              </a:solidFill>
              <a:latin typeface="Arial"/>
              <a:ea typeface="Arial"/>
              <a:cs typeface="Arial"/>
              <a:sym typeface="Arial"/>
            </a:endParaRPr>
          </a:p>
        </p:txBody>
      </p:sp>
      <p:sp>
        <p:nvSpPr>
          <p:cNvPr id="3719" name="Google Shape;3719;p195"/>
          <p:cNvSpPr/>
          <p:nvPr/>
        </p:nvSpPr>
        <p:spPr>
          <a:xfrm>
            <a:off x="0" y="0"/>
            <a:ext cx="9144000" cy="435600"/>
          </a:xfrm>
          <a:prstGeom prst="rect">
            <a:avLst/>
          </a:prstGeom>
          <a:gradFill>
            <a:gsLst>
              <a:gs pos="0">
                <a:srgbClr val="424242"/>
              </a:gs>
              <a:gs pos="100000">
                <a:srgbClr val="010101"/>
              </a:gs>
            </a:gsLst>
            <a:lin ang="540001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720" name="Google Shape;3720;p195"/>
          <p:cNvSpPr txBox="1"/>
          <p:nvPr/>
        </p:nvSpPr>
        <p:spPr>
          <a:xfrm>
            <a:off x="139875" y="80850"/>
            <a:ext cx="8605500" cy="273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rgbClr val="000000"/>
              </a:buClr>
              <a:buFont typeface="Arial"/>
              <a:buNone/>
            </a:pPr>
            <a:r>
              <a:rPr b="1" lang="ja">
                <a:solidFill>
                  <a:schemeClr val="lt1"/>
                </a:solidFill>
              </a:rPr>
              <a:t>管理者が研究者（決裁者アカウント）の発注として承認し、サプライヤーへ発注1.1  Admin1</a:t>
            </a:r>
            <a:endParaRPr b="1">
              <a:solidFill>
                <a:schemeClr val="lt1"/>
              </a:solidFill>
            </a:endParaRPr>
          </a:p>
        </p:txBody>
      </p:sp>
      <p:sp>
        <p:nvSpPr>
          <p:cNvPr id="3721" name="Google Shape;3721;p195"/>
          <p:cNvSpPr txBox="1"/>
          <p:nvPr/>
        </p:nvSpPr>
        <p:spPr>
          <a:xfrm>
            <a:off x="139875" y="458425"/>
            <a:ext cx="88140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 sz="1200" u="sng">
                <a:solidFill>
                  <a:schemeClr val="dk2"/>
                </a:solidFill>
              </a:rPr>
              <a:t>管理者が発注承認済み 管理画面 商談詳細情報管理</a:t>
            </a:r>
            <a:endParaRPr sz="1200" u="sng">
              <a:solidFill>
                <a:schemeClr val="dk2"/>
              </a:solidFill>
            </a:endParaRPr>
          </a:p>
          <a:p>
            <a:pPr indent="0" lvl="0" marL="0" rtl="0" algn="l">
              <a:spcBef>
                <a:spcPts val="0"/>
              </a:spcBef>
              <a:spcAft>
                <a:spcPts val="0"/>
              </a:spcAft>
              <a:buNone/>
            </a:pPr>
            <a:r>
              <a:rPr lang="ja" sz="1200">
                <a:solidFill>
                  <a:schemeClr val="dk2"/>
                </a:solidFill>
              </a:rPr>
              <a:t>現状</a:t>
            </a:r>
            <a:endParaRPr sz="1200">
              <a:solidFill>
                <a:schemeClr val="dk1"/>
              </a:solidFill>
            </a:endParaRPr>
          </a:p>
        </p:txBody>
      </p:sp>
      <p:sp>
        <p:nvSpPr>
          <p:cNvPr id="3722" name="Google Shape;3722;p195"/>
          <p:cNvSpPr txBox="1"/>
          <p:nvPr/>
        </p:nvSpPr>
        <p:spPr>
          <a:xfrm>
            <a:off x="4841650" y="1420775"/>
            <a:ext cx="3965700" cy="602100"/>
          </a:xfrm>
          <a:prstGeom prst="rect">
            <a:avLst/>
          </a:prstGeom>
          <a:noFill/>
          <a:ln cap="flat" cmpd="sng" w="19050">
            <a:solidFill>
              <a:srgbClr val="4A86E8"/>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ja" sz="1200">
                <a:solidFill>
                  <a:srgbClr val="F37C53"/>
                </a:solidFill>
              </a:rPr>
              <a:t>❶</a:t>
            </a:r>
            <a:r>
              <a:rPr lang="ja" sz="1200">
                <a:solidFill>
                  <a:schemeClr val="dk1"/>
                </a:solidFill>
              </a:rPr>
              <a:t>ステータスが</a:t>
            </a:r>
            <a:r>
              <a:rPr lang="ja" sz="1200">
                <a:solidFill>
                  <a:srgbClr val="595959"/>
                </a:solidFill>
              </a:rPr>
              <a:t>「</a:t>
            </a:r>
            <a:r>
              <a:rPr lang="ja" sz="1200"/>
              <a:t>決裁者発注承認」となる</a:t>
            </a:r>
            <a:endParaRPr sz="1200"/>
          </a:p>
        </p:txBody>
      </p:sp>
      <p:sp>
        <p:nvSpPr>
          <p:cNvPr id="3723" name="Google Shape;3723;p195"/>
          <p:cNvSpPr txBox="1"/>
          <p:nvPr/>
        </p:nvSpPr>
        <p:spPr>
          <a:xfrm>
            <a:off x="1449900" y="3709075"/>
            <a:ext cx="291000" cy="111300"/>
          </a:xfrm>
          <a:prstGeom prst="rect">
            <a:avLst/>
          </a:prstGeom>
          <a:noFill/>
          <a:ln>
            <a:noFill/>
          </a:ln>
        </p:spPr>
        <p:txBody>
          <a:bodyPr anchorCtr="0" anchor="t" bIns="91425" lIns="91425" spcFirstLastPara="1" rIns="91425" wrap="square" tIns="91425">
            <a:noAutofit/>
          </a:bodyPr>
          <a:lstStyle/>
          <a:p>
            <a:pPr indent="0" lvl="0" marL="0" rtl="0" algn="ctr">
              <a:lnSpc>
                <a:spcPct val="10000"/>
              </a:lnSpc>
              <a:spcBef>
                <a:spcPts val="0"/>
              </a:spcBef>
              <a:spcAft>
                <a:spcPts val="0"/>
              </a:spcAft>
              <a:buNone/>
            </a:pPr>
            <a:r>
              <a:rPr lang="ja" sz="1100">
                <a:solidFill>
                  <a:srgbClr val="F37C53"/>
                </a:solidFill>
              </a:rPr>
              <a:t>❶</a:t>
            </a:r>
            <a:endParaRPr sz="1100">
              <a:solidFill>
                <a:srgbClr val="F37C53"/>
              </a:solidFill>
            </a:endParaRPr>
          </a:p>
        </p:txBody>
      </p:sp>
    </p:spTree>
  </p:cSld>
  <p:clrMapOvr>
    <a:masterClrMapping/>
  </p:clrMapOvr>
</p:sld>
</file>

<file path=ppt/slides/slide1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7" name="Shape 3727"/>
        <p:cNvGrpSpPr/>
        <p:nvPr/>
      </p:nvGrpSpPr>
      <p:grpSpPr>
        <a:xfrm>
          <a:off x="0" y="0"/>
          <a:ext cx="0" cy="0"/>
          <a:chOff x="0" y="0"/>
          <a:chExt cx="0" cy="0"/>
        </a:xfrm>
      </p:grpSpPr>
      <p:pic>
        <p:nvPicPr>
          <p:cNvPr id="3728" name="Google Shape;3728;p196"/>
          <p:cNvPicPr preferRelativeResize="0"/>
          <p:nvPr/>
        </p:nvPicPr>
        <p:blipFill>
          <a:blip r:embed="rId3">
            <a:alphaModFix/>
          </a:blip>
          <a:stretch>
            <a:fillRect/>
          </a:stretch>
        </p:blipFill>
        <p:spPr>
          <a:xfrm>
            <a:off x="541138" y="959150"/>
            <a:ext cx="3949100" cy="3999549"/>
          </a:xfrm>
          <a:prstGeom prst="rect">
            <a:avLst/>
          </a:prstGeom>
          <a:noFill/>
          <a:ln>
            <a:noFill/>
          </a:ln>
          <a:effectLst>
            <a:outerShdw blurRad="57150" rotWithShape="0" algn="bl" dir="5400000" dist="19050">
              <a:srgbClr val="000000">
                <a:alpha val="50000"/>
              </a:srgbClr>
            </a:outerShdw>
          </a:effectLst>
        </p:spPr>
      </p:pic>
      <p:sp>
        <p:nvSpPr>
          <p:cNvPr id="3729" name="Google Shape;3729;p196"/>
          <p:cNvSpPr txBox="1"/>
          <p:nvPr/>
        </p:nvSpPr>
        <p:spPr>
          <a:xfrm>
            <a:off x="8403350" y="4767275"/>
            <a:ext cx="620100" cy="273900"/>
          </a:xfrm>
          <a:prstGeom prst="rect">
            <a:avLst/>
          </a:prstGeom>
          <a:noFill/>
          <a:ln>
            <a:noFill/>
          </a:ln>
        </p:spPr>
        <p:txBody>
          <a:bodyPr anchorCtr="0" anchor="ctr" bIns="34275" lIns="68575" spcFirstLastPara="1" rIns="68575" wrap="square" tIns="34275">
            <a:noAutofit/>
          </a:bodyPr>
          <a:lstStyle/>
          <a:p>
            <a:pPr indent="0" lvl="0" marL="0" marR="0" rtl="0" algn="r">
              <a:spcBef>
                <a:spcPts val="0"/>
              </a:spcBef>
              <a:spcAft>
                <a:spcPts val="0"/>
              </a:spcAft>
              <a:buNone/>
            </a:pPr>
            <a:fld id="{00000000-1234-1234-1234-123412341234}" type="slidenum">
              <a:rPr lang="ja" sz="900">
                <a:solidFill>
                  <a:srgbClr val="888888"/>
                </a:solidFill>
                <a:latin typeface="Arial"/>
                <a:ea typeface="Arial"/>
                <a:cs typeface="Arial"/>
                <a:sym typeface="Arial"/>
              </a:rPr>
              <a:t>‹#›</a:t>
            </a:fld>
            <a:endParaRPr sz="900">
              <a:solidFill>
                <a:srgbClr val="888888"/>
              </a:solidFill>
              <a:latin typeface="Arial"/>
              <a:ea typeface="Arial"/>
              <a:cs typeface="Arial"/>
              <a:sym typeface="Arial"/>
            </a:endParaRPr>
          </a:p>
        </p:txBody>
      </p:sp>
      <p:sp>
        <p:nvSpPr>
          <p:cNvPr id="3730" name="Google Shape;3730;p196"/>
          <p:cNvSpPr/>
          <p:nvPr/>
        </p:nvSpPr>
        <p:spPr>
          <a:xfrm>
            <a:off x="0" y="0"/>
            <a:ext cx="9144000" cy="435600"/>
          </a:xfrm>
          <a:prstGeom prst="rect">
            <a:avLst/>
          </a:prstGeom>
          <a:gradFill>
            <a:gsLst>
              <a:gs pos="0">
                <a:srgbClr val="424242"/>
              </a:gs>
              <a:gs pos="100000">
                <a:srgbClr val="010101"/>
              </a:gs>
            </a:gsLst>
            <a:lin ang="540001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731" name="Google Shape;3731;p196"/>
          <p:cNvSpPr txBox="1"/>
          <p:nvPr/>
        </p:nvSpPr>
        <p:spPr>
          <a:xfrm>
            <a:off x="139875" y="80850"/>
            <a:ext cx="8605500" cy="273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b="1" lang="ja">
                <a:solidFill>
                  <a:schemeClr val="lt1"/>
                </a:solidFill>
              </a:rPr>
              <a:t>管理者が研究者（決裁者アカウント）の発注として承認し、サプライヤーへ発注1.1  Admin1</a:t>
            </a:r>
            <a:endParaRPr b="1">
              <a:solidFill>
                <a:schemeClr val="lt1"/>
              </a:solidFill>
            </a:endParaRPr>
          </a:p>
          <a:p>
            <a:pPr indent="0" lvl="0" marL="0" rtl="0" algn="l">
              <a:spcBef>
                <a:spcPts val="0"/>
              </a:spcBef>
              <a:spcAft>
                <a:spcPts val="0"/>
              </a:spcAft>
              <a:buClr>
                <a:schemeClr val="dk1"/>
              </a:buClr>
              <a:buSzPts val="1100"/>
              <a:buFont typeface="Arial"/>
              <a:buNone/>
            </a:pPr>
            <a:r>
              <a:t/>
            </a:r>
            <a:endParaRPr b="1">
              <a:solidFill>
                <a:schemeClr val="lt1"/>
              </a:solidFill>
            </a:endParaRPr>
          </a:p>
          <a:p>
            <a:pPr indent="0" lvl="0" marL="0" rtl="0" algn="l">
              <a:spcBef>
                <a:spcPts val="0"/>
              </a:spcBef>
              <a:spcAft>
                <a:spcPts val="0"/>
              </a:spcAft>
              <a:buClr>
                <a:srgbClr val="000000"/>
              </a:buClr>
              <a:buFont typeface="Arial"/>
              <a:buNone/>
            </a:pPr>
            <a:r>
              <a:t/>
            </a:r>
            <a:endParaRPr b="1">
              <a:solidFill>
                <a:schemeClr val="lt1"/>
              </a:solidFill>
            </a:endParaRPr>
          </a:p>
        </p:txBody>
      </p:sp>
      <p:sp>
        <p:nvSpPr>
          <p:cNvPr id="3732" name="Google Shape;3732;p196"/>
          <p:cNvSpPr txBox="1"/>
          <p:nvPr/>
        </p:nvSpPr>
        <p:spPr>
          <a:xfrm>
            <a:off x="139875" y="458425"/>
            <a:ext cx="85767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ja" sz="1200" u="sng">
                <a:solidFill>
                  <a:schemeClr val="dk2"/>
                </a:solidFill>
              </a:rPr>
              <a:t>管理者が発注承認済み 管理画面 商談詳細情報管理</a:t>
            </a:r>
            <a:endParaRPr sz="1200" u="sng">
              <a:solidFill>
                <a:schemeClr val="dk2"/>
              </a:solidFill>
            </a:endParaRPr>
          </a:p>
          <a:p>
            <a:pPr indent="0" lvl="0" marL="0" rtl="0" algn="l">
              <a:spcBef>
                <a:spcPts val="0"/>
              </a:spcBef>
              <a:spcAft>
                <a:spcPts val="0"/>
              </a:spcAft>
              <a:buClr>
                <a:schemeClr val="dk1"/>
              </a:buClr>
              <a:buSzPts val="1100"/>
              <a:buFont typeface="Arial"/>
              <a:buNone/>
            </a:pPr>
            <a:r>
              <a:rPr lang="ja" sz="1200">
                <a:solidFill>
                  <a:srgbClr val="FF0000"/>
                </a:solidFill>
              </a:rPr>
              <a:t>修正案❶</a:t>
            </a:r>
            <a:endParaRPr sz="1200">
              <a:solidFill>
                <a:schemeClr val="dk1"/>
              </a:solidFill>
            </a:endParaRPr>
          </a:p>
        </p:txBody>
      </p:sp>
      <p:sp>
        <p:nvSpPr>
          <p:cNvPr id="3733" name="Google Shape;3733;p196"/>
          <p:cNvSpPr txBox="1"/>
          <p:nvPr/>
        </p:nvSpPr>
        <p:spPr>
          <a:xfrm>
            <a:off x="4540350" y="855100"/>
            <a:ext cx="4249200" cy="1416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ja" sz="1000">
                <a:solidFill>
                  <a:schemeClr val="dk1"/>
                </a:solidFill>
              </a:rPr>
              <a:t>・「決裁者発注承認」で</a:t>
            </a:r>
            <a:r>
              <a:rPr lang="ja" sz="1000" u="sng">
                <a:solidFill>
                  <a:schemeClr val="hlink"/>
                </a:solidFill>
                <a:hlinkClick action="ppaction://hlinksldjump" r:id="rId4"/>
              </a:rPr>
              <a:t>147ぺージ</a:t>
            </a:r>
            <a:r>
              <a:rPr lang="ja" sz="1000">
                <a:solidFill>
                  <a:schemeClr val="dk1"/>
                </a:solidFill>
              </a:rPr>
              <a:t>のフローで</a:t>
            </a:r>
            <a:r>
              <a:rPr lang="ja" sz="1000">
                <a:solidFill>
                  <a:srgbClr val="F37C53"/>
                </a:solidFill>
              </a:rPr>
              <a:t>❶</a:t>
            </a:r>
            <a:r>
              <a:rPr lang="ja" sz="1000">
                <a:solidFill>
                  <a:schemeClr val="dk2"/>
                </a:solidFill>
              </a:rPr>
              <a:t>　</a:t>
            </a:r>
            <a:r>
              <a:rPr lang="ja" sz="1000">
                <a:solidFill>
                  <a:schemeClr val="dk1"/>
                </a:solidFill>
              </a:rPr>
              <a:t>「発注承認」のステータスとなる</a:t>
            </a:r>
            <a:endParaRPr sz="1000">
              <a:solidFill>
                <a:schemeClr val="dk1"/>
              </a:solidFill>
            </a:endParaRPr>
          </a:p>
          <a:p>
            <a:pPr indent="0" lvl="0" marL="0" rtl="0" algn="l">
              <a:spcBef>
                <a:spcPts val="0"/>
              </a:spcBef>
              <a:spcAft>
                <a:spcPts val="0"/>
              </a:spcAft>
              <a:buClr>
                <a:schemeClr val="dk1"/>
              </a:buClr>
              <a:buSzPts val="1100"/>
              <a:buFont typeface="Arial"/>
              <a:buNone/>
            </a:pPr>
            <a:r>
              <a:rPr lang="ja" sz="1000">
                <a:solidFill>
                  <a:schemeClr val="dk1"/>
                </a:solidFill>
              </a:rPr>
              <a:t>・発注承認のステータスの商談詳細情報管理は「決裁者発注承認」で記載した項目が表示され、グレーアウト（readonly）となる。</a:t>
            </a:r>
            <a:endParaRPr sz="1000">
              <a:solidFill>
                <a:schemeClr val="dk1"/>
              </a:solidFill>
            </a:endParaRPr>
          </a:p>
          <a:p>
            <a:pPr indent="0" lvl="0" marL="0" rtl="0" algn="l">
              <a:spcBef>
                <a:spcPts val="0"/>
              </a:spcBef>
              <a:spcAft>
                <a:spcPts val="0"/>
              </a:spcAft>
              <a:buClr>
                <a:schemeClr val="dk1"/>
              </a:buClr>
              <a:buSzPts val="1100"/>
              <a:buFont typeface="Arial"/>
              <a:buNone/>
            </a:pPr>
            <a:r>
              <a:rPr lang="ja" sz="1000">
                <a:solidFill>
                  <a:schemeClr val="dk1"/>
                </a:solidFill>
              </a:rPr>
              <a:t>・発注書（サプライヤー宛）ダウンロードが追加され、「プレビュー」でサプライヤーへの発注書が確認可能＋ダウンロードのテキストリンク追加</a:t>
            </a:r>
            <a:endParaRPr sz="1000">
              <a:solidFill>
                <a:schemeClr val="dk1"/>
              </a:solidFill>
            </a:endParaRPr>
          </a:p>
          <a:p>
            <a:pPr indent="0" lvl="0" marL="0" rtl="0" algn="l">
              <a:spcBef>
                <a:spcPts val="0"/>
              </a:spcBef>
              <a:spcAft>
                <a:spcPts val="0"/>
              </a:spcAft>
              <a:buClr>
                <a:schemeClr val="dk1"/>
              </a:buClr>
              <a:buSzPts val="1100"/>
              <a:buFont typeface="Arial"/>
              <a:buNone/>
            </a:pPr>
            <a:r>
              <a:rPr lang="ja" sz="1000">
                <a:solidFill>
                  <a:schemeClr val="dk1"/>
                </a:solidFill>
              </a:rPr>
              <a:t>・発注情報をエクスポート可能</a:t>
            </a:r>
            <a:endParaRPr sz="1000">
              <a:solidFill>
                <a:schemeClr val="dk1"/>
              </a:solidFill>
            </a:endParaRPr>
          </a:p>
        </p:txBody>
      </p:sp>
      <p:pic>
        <p:nvPicPr>
          <p:cNvPr id="3734" name="Google Shape;3734;p196"/>
          <p:cNvPicPr preferRelativeResize="0"/>
          <p:nvPr/>
        </p:nvPicPr>
        <p:blipFill>
          <a:blip r:embed="rId5">
            <a:alphaModFix/>
          </a:blip>
          <a:stretch>
            <a:fillRect/>
          </a:stretch>
        </p:blipFill>
        <p:spPr>
          <a:xfrm>
            <a:off x="5559438" y="2698650"/>
            <a:ext cx="1054887" cy="1514815"/>
          </a:xfrm>
          <a:prstGeom prst="rect">
            <a:avLst/>
          </a:prstGeom>
          <a:noFill/>
          <a:ln>
            <a:noFill/>
          </a:ln>
          <a:effectLst>
            <a:outerShdw blurRad="57150" rotWithShape="0" algn="bl" dir="5400000" dist="19050">
              <a:srgbClr val="000000">
                <a:alpha val="50000"/>
              </a:srgbClr>
            </a:outerShdw>
          </a:effectLst>
        </p:spPr>
      </p:pic>
      <p:sp>
        <p:nvSpPr>
          <p:cNvPr id="3735" name="Google Shape;3735;p196"/>
          <p:cNvSpPr txBox="1"/>
          <p:nvPr/>
        </p:nvSpPr>
        <p:spPr>
          <a:xfrm>
            <a:off x="5430788" y="2432375"/>
            <a:ext cx="1312200" cy="292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ja" sz="700">
                <a:solidFill>
                  <a:schemeClr val="dk1"/>
                </a:solidFill>
              </a:rPr>
              <a:t>発注書（サプライヤー宛）</a:t>
            </a:r>
            <a:endParaRPr sz="700"/>
          </a:p>
        </p:txBody>
      </p:sp>
      <p:cxnSp>
        <p:nvCxnSpPr>
          <p:cNvPr id="3736" name="Google Shape;3736;p196"/>
          <p:cNvCxnSpPr/>
          <p:nvPr/>
        </p:nvCxnSpPr>
        <p:spPr>
          <a:xfrm flipH="1" rot="10800000">
            <a:off x="2569075" y="3568200"/>
            <a:ext cx="3084900" cy="498600"/>
          </a:xfrm>
          <a:prstGeom prst="straightConnector1">
            <a:avLst/>
          </a:prstGeom>
          <a:noFill/>
          <a:ln cap="flat" cmpd="sng" w="9525">
            <a:solidFill>
              <a:srgbClr val="595959"/>
            </a:solidFill>
            <a:prstDash val="solid"/>
            <a:round/>
            <a:headEnd len="med" w="med" type="none"/>
            <a:tailEnd len="med" w="med" type="triangle"/>
          </a:ln>
        </p:spPr>
      </p:cxnSp>
      <p:sp>
        <p:nvSpPr>
          <p:cNvPr id="3737" name="Google Shape;3737;p196"/>
          <p:cNvSpPr txBox="1"/>
          <p:nvPr/>
        </p:nvSpPr>
        <p:spPr>
          <a:xfrm>
            <a:off x="1832775" y="1116200"/>
            <a:ext cx="291000" cy="111300"/>
          </a:xfrm>
          <a:prstGeom prst="rect">
            <a:avLst/>
          </a:prstGeom>
          <a:noFill/>
          <a:ln>
            <a:noFill/>
          </a:ln>
        </p:spPr>
        <p:txBody>
          <a:bodyPr anchorCtr="0" anchor="t" bIns="91425" lIns="91425" spcFirstLastPara="1" rIns="91425" wrap="square" tIns="91425">
            <a:noAutofit/>
          </a:bodyPr>
          <a:lstStyle/>
          <a:p>
            <a:pPr indent="0" lvl="0" marL="0" rtl="0" algn="ctr">
              <a:lnSpc>
                <a:spcPct val="10000"/>
              </a:lnSpc>
              <a:spcBef>
                <a:spcPts val="0"/>
              </a:spcBef>
              <a:spcAft>
                <a:spcPts val="0"/>
              </a:spcAft>
              <a:buNone/>
            </a:pPr>
            <a:r>
              <a:rPr lang="ja" sz="1100">
                <a:solidFill>
                  <a:srgbClr val="F37C53"/>
                </a:solidFill>
              </a:rPr>
              <a:t>❶</a:t>
            </a:r>
            <a:endParaRPr sz="1100">
              <a:solidFill>
                <a:srgbClr val="F37C53"/>
              </a:solidFill>
            </a:endParaRPr>
          </a:p>
        </p:txBody>
      </p:sp>
      <p:sp>
        <p:nvSpPr>
          <p:cNvPr id="3738" name="Google Shape;3738;p196"/>
          <p:cNvSpPr/>
          <p:nvPr/>
        </p:nvSpPr>
        <p:spPr>
          <a:xfrm>
            <a:off x="6836800" y="2717326"/>
            <a:ext cx="710100" cy="236100"/>
          </a:xfrm>
          <a:prstGeom prst="rect">
            <a:avLst/>
          </a:prstGeom>
          <a:solidFill>
            <a:srgbClr val="FF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ja" sz="900">
                <a:solidFill>
                  <a:schemeClr val="lt1"/>
                </a:solidFill>
              </a:rPr>
              <a:t>Download</a:t>
            </a:r>
            <a:endParaRPr sz="900">
              <a:solidFill>
                <a:schemeClr val="lt1"/>
              </a:solidFill>
            </a:endParaRPr>
          </a:p>
        </p:txBody>
      </p:sp>
      <p:sp>
        <p:nvSpPr>
          <p:cNvPr id="3739" name="Google Shape;3739;p196"/>
          <p:cNvSpPr txBox="1"/>
          <p:nvPr/>
        </p:nvSpPr>
        <p:spPr>
          <a:xfrm>
            <a:off x="6836800" y="2489100"/>
            <a:ext cx="7101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ja" sz="400">
                <a:solidFill>
                  <a:schemeClr val="dk1"/>
                </a:solidFill>
              </a:rPr>
              <a:t>ダウンロードボタンを配置</a:t>
            </a:r>
            <a:endParaRPr sz="400"/>
          </a:p>
        </p:txBody>
      </p:sp>
      <p:sp>
        <p:nvSpPr>
          <p:cNvPr id="3740" name="Google Shape;3740;p196"/>
          <p:cNvSpPr/>
          <p:nvPr/>
        </p:nvSpPr>
        <p:spPr>
          <a:xfrm>
            <a:off x="5516875" y="2715363"/>
            <a:ext cx="258000" cy="1419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3741" name="Google Shape;3741;p196"/>
          <p:cNvCxnSpPr>
            <a:stCxn id="3740" idx="3"/>
          </p:cNvCxnSpPr>
          <p:nvPr/>
        </p:nvCxnSpPr>
        <p:spPr>
          <a:xfrm>
            <a:off x="5774875" y="2786313"/>
            <a:ext cx="1029300" cy="29400"/>
          </a:xfrm>
          <a:prstGeom prst="straightConnector1">
            <a:avLst/>
          </a:prstGeom>
          <a:noFill/>
          <a:ln cap="flat" cmpd="sng" w="9525">
            <a:solidFill>
              <a:srgbClr val="595959"/>
            </a:solidFill>
            <a:prstDash val="solid"/>
            <a:round/>
            <a:headEnd len="med" w="med" type="none"/>
            <a:tailEnd len="med" w="med" type="triangle"/>
          </a:ln>
        </p:spPr>
      </p:cxnSp>
      <p:pic>
        <p:nvPicPr>
          <p:cNvPr id="3742" name="Google Shape;3742;p196"/>
          <p:cNvPicPr preferRelativeResize="0"/>
          <p:nvPr/>
        </p:nvPicPr>
        <p:blipFill>
          <a:blip r:embed="rId6">
            <a:alphaModFix/>
          </a:blip>
          <a:stretch>
            <a:fillRect/>
          </a:stretch>
        </p:blipFill>
        <p:spPr>
          <a:xfrm>
            <a:off x="682200" y="4400363"/>
            <a:ext cx="495100" cy="583808"/>
          </a:xfrm>
          <a:prstGeom prst="rect">
            <a:avLst/>
          </a:prstGeom>
          <a:noFill/>
          <a:ln>
            <a:noFill/>
          </a:ln>
        </p:spPr>
      </p:pic>
      <p:cxnSp>
        <p:nvCxnSpPr>
          <p:cNvPr id="3743" name="Google Shape;3743;p196"/>
          <p:cNvCxnSpPr/>
          <p:nvPr/>
        </p:nvCxnSpPr>
        <p:spPr>
          <a:xfrm flipH="1">
            <a:off x="1155775" y="4124925"/>
            <a:ext cx="1260900" cy="408000"/>
          </a:xfrm>
          <a:prstGeom prst="straightConnector1">
            <a:avLst/>
          </a:prstGeom>
          <a:noFill/>
          <a:ln cap="flat" cmpd="sng" w="9525">
            <a:solidFill>
              <a:srgbClr val="595959"/>
            </a:solidFill>
            <a:prstDash val="solid"/>
            <a:round/>
            <a:headEnd len="med" w="med" type="none"/>
            <a:tailEnd len="med" w="med" type="triangle"/>
          </a:ln>
        </p:spPr>
      </p:cxnSp>
      <p:cxnSp>
        <p:nvCxnSpPr>
          <p:cNvPr id="3744" name="Google Shape;3744;p196"/>
          <p:cNvCxnSpPr/>
          <p:nvPr/>
        </p:nvCxnSpPr>
        <p:spPr>
          <a:xfrm flipH="1">
            <a:off x="1155800" y="4284375"/>
            <a:ext cx="1235700" cy="527400"/>
          </a:xfrm>
          <a:prstGeom prst="straightConnector1">
            <a:avLst/>
          </a:prstGeom>
          <a:noFill/>
          <a:ln cap="flat" cmpd="sng" w="9525">
            <a:solidFill>
              <a:srgbClr val="595959"/>
            </a:solidFill>
            <a:prstDash val="solid"/>
            <a:round/>
            <a:headEnd len="med" w="med" type="none"/>
            <a:tailEnd len="med" w="med" type="triangle"/>
          </a:ln>
        </p:spPr>
      </p:cxnSp>
    </p:spTree>
  </p:cSld>
  <p:clrMapOvr>
    <a:masterClrMapping/>
  </p:clrMapOvr>
</p:sld>
</file>

<file path=ppt/slides/slide1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8" name="Shape 3748"/>
        <p:cNvGrpSpPr/>
        <p:nvPr/>
      </p:nvGrpSpPr>
      <p:grpSpPr>
        <a:xfrm>
          <a:off x="0" y="0"/>
          <a:ext cx="0" cy="0"/>
          <a:chOff x="0" y="0"/>
          <a:chExt cx="0" cy="0"/>
        </a:xfrm>
      </p:grpSpPr>
      <p:pic>
        <p:nvPicPr>
          <p:cNvPr id="3749" name="Google Shape;3749;p197"/>
          <p:cNvPicPr preferRelativeResize="0"/>
          <p:nvPr/>
        </p:nvPicPr>
        <p:blipFill>
          <a:blip r:embed="rId3">
            <a:alphaModFix/>
          </a:blip>
          <a:stretch>
            <a:fillRect/>
          </a:stretch>
        </p:blipFill>
        <p:spPr>
          <a:xfrm>
            <a:off x="233275" y="1035350"/>
            <a:ext cx="4161225" cy="3237057"/>
          </a:xfrm>
          <a:prstGeom prst="rect">
            <a:avLst/>
          </a:prstGeom>
          <a:noFill/>
          <a:ln>
            <a:noFill/>
          </a:ln>
          <a:effectLst>
            <a:outerShdw blurRad="57150" rotWithShape="0" algn="bl" dir="5400000" dist="19050">
              <a:srgbClr val="000000">
                <a:alpha val="50000"/>
              </a:srgbClr>
            </a:outerShdw>
          </a:effectLst>
        </p:spPr>
      </p:pic>
      <p:sp>
        <p:nvSpPr>
          <p:cNvPr id="3750" name="Google Shape;3750;p197"/>
          <p:cNvSpPr txBox="1"/>
          <p:nvPr/>
        </p:nvSpPr>
        <p:spPr>
          <a:xfrm>
            <a:off x="8403350" y="4767275"/>
            <a:ext cx="620100" cy="273900"/>
          </a:xfrm>
          <a:prstGeom prst="rect">
            <a:avLst/>
          </a:prstGeom>
          <a:noFill/>
          <a:ln>
            <a:noFill/>
          </a:ln>
        </p:spPr>
        <p:txBody>
          <a:bodyPr anchorCtr="0" anchor="ctr" bIns="34275" lIns="68575" spcFirstLastPara="1" rIns="68575" wrap="square" tIns="34275">
            <a:noAutofit/>
          </a:bodyPr>
          <a:lstStyle/>
          <a:p>
            <a:pPr indent="0" lvl="0" marL="0" marR="0" rtl="0" algn="r">
              <a:spcBef>
                <a:spcPts val="0"/>
              </a:spcBef>
              <a:spcAft>
                <a:spcPts val="0"/>
              </a:spcAft>
              <a:buNone/>
            </a:pPr>
            <a:fld id="{00000000-1234-1234-1234-123412341234}" type="slidenum">
              <a:rPr lang="ja" sz="900">
                <a:solidFill>
                  <a:srgbClr val="888888"/>
                </a:solidFill>
                <a:latin typeface="Arial"/>
                <a:ea typeface="Arial"/>
                <a:cs typeface="Arial"/>
                <a:sym typeface="Arial"/>
              </a:rPr>
              <a:t>‹#›</a:t>
            </a:fld>
            <a:endParaRPr sz="900">
              <a:solidFill>
                <a:srgbClr val="888888"/>
              </a:solidFill>
              <a:latin typeface="Arial"/>
              <a:ea typeface="Arial"/>
              <a:cs typeface="Arial"/>
              <a:sym typeface="Arial"/>
            </a:endParaRPr>
          </a:p>
        </p:txBody>
      </p:sp>
      <p:sp>
        <p:nvSpPr>
          <p:cNvPr id="3751" name="Google Shape;3751;p197"/>
          <p:cNvSpPr/>
          <p:nvPr/>
        </p:nvSpPr>
        <p:spPr>
          <a:xfrm>
            <a:off x="0" y="0"/>
            <a:ext cx="9144000" cy="435600"/>
          </a:xfrm>
          <a:prstGeom prst="rect">
            <a:avLst/>
          </a:prstGeom>
          <a:gradFill>
            <a:gsLst>
              <a:gs pos="0">
                <a:srgbClr val="424242"/>
              </a:gs>
              <a:gs pos="100000">
                <a:srgbClr val="010101"/>
              </a:gs>
            </a:gsLst>
            <a:lin ang="540001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752" name="Google Shape;3752;p197"/>
          <p:cNvSpPr txBox="1"/>
          <p:nvPr/>
        </p:nvSpPr>
        <p:spPr>
          <a:xfrm>
            <a:off x="139875" y="80850"/>
            <a:ext cx="8576700" cy="273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b="1" lang="ja">
                <a:solidFill>
                  <a:schemeClr val="lt1"/>
                </a:solidFill>
              </a:rPr>
              <a:t>管理者が研究者（決裁者アカウント）の発注として承認し、サプライヤーへ発注1.1 Front1</a:t>
            </a:r>
            <a:endParaRPr b="1">
              <a:solidFill>
                <a:schemeClr val="lt1"/>
              </a:solidFill>
            </a:endParaRPr>
          </a:p>
          <a:p>
            <a:pPr indent="0" lvl="0" marL="0" rtl="0" algn="l">
              <a:spcBef>
                <a:spcPts val="0"/>
              </a:spcBef>
              <a:spcAft>
                <a:spcPts val="0"/>
              </a:spcAft>
              <a:buClr>
                <a:schemeClr val="dk1"/>
              </a:buClr>
              <a:buSzPts val="1100"/>
              <a:buFont typeface="Arial"/>
              <a:buNone/>
            </a:pPr>
            <a:r>
              <a:t/>
            </a:r>
            <a:endParaRPr b="1">
              <a:solidFill>
                <a:schemeClr val="lt1"/>
              </a:solidFill>
            </a:endParaRPr>
          </a:p>
          <a:p>
            <a:pPr indent="0" lvl="0" marL="0" rtl="0" algn="l">
              <a:spcBef>
                <a:spcPts val="0"/>
              </a:spcBef>
              <a:spcAft>
                <a:spcPts val="0"/>
              </a:spcAft>
              <a:buClr>
                <a:srgbClr val="000000"/>
              </a:buClr>
              <a:buFont typeface="Arial"/>
              <a:buNone/>
            </a:pPr>
            <a:r>
              <a:t/>
            </a:r>
            <a:endParaRPr b="1">
              <a:solidFill>
                <a:schemeClr val="lt1"/>
              </a:solidFill>
            </a:endParaRPr>
          </a:p>
        </p:txBody>
      </p:sp>
      <p:sp>
        <p:nvSpPr>
          <p:cNvPr id="3753" name="Google Shape;3753;p197"/>
          <p:cNvSpPr txBox="1"/>
          <p:nvPr/>
        </p:nvSpPr>
        <p:spPr>
          <a:xfrm>
            <a:off x="139875" y="458425"/>
            <a:ext cx="91440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ja" sz="1200" u="sng">
                <a:solidFill>
                  <a:schemeClr val="dk2"/>
                </a:solidFill>
              </a:rPr>
              <a:t>管理者が発注承認済み　サプライヤーのメッセージ画面</a:t>
            </a:r>
            <a:endParaRPr sz="1200" u="sng">
              <a:solidFill>
                <a:schemeClr val="dk2"/>
              </a:solidFill>
            </a:endParaRPr>
          </a:p>
          <a:p>
            <a:pPr indent="0" lvl="0" marL="0" rtl="0" algn="l">
              <a:spcBef>
                <a:spcPts val="0"/>
              </a:spcBef>
              <a:spcAft>
                <a:spcPts val="0"/>
              </a:spcAft>
              <a:buClr>
                <a:schemeClr val="dk1"/>
              </a:buClr>
              <a:buSzPts val="1100"/>
              <a:buFont typeface="Arial"/>
              <a:buNone/>
            </a:pPr>
            <a:r>
              <a:rPr lang="ja" sz="1200">
                <a:solidFill>
                  <a:schemeClr val="dk2"/>
                </a:solidFill>
              </a:rPr>
              <a:t>現状</a:t>
            </a:r>
            <a:endParaRPr sz="1200">
              <a:solidFill>
                <a:schemeClr val="dk2"/>
              </a:solidFill>
            </a:endParaRPr>
          </a:p>
        </p:txBody>
      </p:sp>
      <p:sp>
        <p:nvSpPr>
          <p:cNvPr id="3754" name="Google Shape;3754;p197"/>
          <p:cNvSpPr txBox="1"/>
          <p:nvPr/>
        </p:nvSpPr>
        <p:spPr>
          <a:xfrm>
            <a:off x="4927375" y="935000"/>
            <a:ext cx="3865500" cy="1891200"/>
          </a:xfrm>
          <a:prstGeom prst="rect">
            <a:avLst/>
          </a:prstGeom>
          <a:noFill/>
          <a:ln cap="flat" cmpd="sng" w="19050">
            <a:solidFill>
              <a:srgbClr val="4A86E8"/>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ja" sz="1200">
                <a:solidFill>
                  <a:srgbClr val="F37C53"/>
                </a:solidFill>
              </a:rPr>
              <a:t>❶</a:t>
            </a:r>
            <a:r>
              <a:rPr lang="ja" sz="1200">
                <a:solidFill>
                  <a:srgbClr val="595959"/>
                </a:solidFill>
              </a:rPr>
              <a:t>　</a:t>
            </a:r>
            <a:r>
              <a:rPr lang="ja" sz="1200">
                <a:solidFill>
                  <a:srgbClr val="000000"/>
                </a:solidFill>
              </a:rPr>
              <a:t>閉じるボタン</a:t>
            </a:r>
            <a:endParaRPr sz="1200">
              <a:solidFill>
                <a:srgbClr val="000000"/>
              </a:solidFill>
            </a:endParaRPr>
          </a:p>
          <a:p>
            <a:pPr indent="0" lvl="0" marL="0" rtl="0" algn="l">
              <a:spcBef>
                <a:spcPts val="0"/>
              </a:spcBef>
              <a:spcAft>
                <a:spcPts val="0"/>
              </a:spcAft>
              <a:buNone/>
            </a:pPr>
            <a:r>
              <a:rPr lang="ja" sz="1200">
                <a:solidFill>
                  <a:srgbClr val="F37C53"/>
                </a:solidFill>
              </a:rPr>
              <a:t>❷</a:t>
            </a:r>
            <a:r>
              <a:rPr lang="ja" sz="1200">
                <a:solidFill>
                  <a:srgbClr val="595959"/>
                </a:solidFill>
              </a:rPr>
              <a:t>　</a:t>
            </a:r>
            <a:r>
              <a:rPr lang="ja" sz="1200">
                <a:solidFill>
                  <a:srgbClr val="000000"/>
                </a:solidFill>
              </a:rPr>
              <a:t>ファイルステータス確認ボタン</a:t>
            </a:r>
            <a:endParaRPr sz="1200">
              <a:solidFill>
                <a:srgbClr val="000000"/>
              </a:solidFill>
            </a:endParaRPr>
          </a:p>
          <a:p>
            <a:pPr indent="0" lvl="0" marL="0" rtl="0" algn="l">
              <a:spcBef>
                <a:spcPts val="0"/>
              </a:spcBef>
              <a:spcAft>
                <a:spcPts val="0"/>
              </a:spcAft>
              <a:buNone/>
            </a:pPr>
            <a:r>
              <a:rPr lang="ja" sz="1200">
                <a:solidFill>
                  <a:srgbClr val="F37C53"/>
                </a:solidFill>
              </a:rPr>
              <a:t>❸　</a:t>
            </a:r>
            <a:r>
              <a:rPr lang="ja" sz="1200">
                <a:solidFill>
                  <a:schemeClr val="dk1"/>
                </a:solidFill>
              </a:rPr>
              <a:t>辞退</a:t>
            </a:r>
            <a:endParaRPr sz="1200">
              <a:solidFill>
                <a:srgbClr val="000000"/>
              </a:solidFill>
            </a:endParaRPr>
          </a:p>
          <a:p>
            <a:pPr indent="0" lvl="0" marL="0" rtl="0" algn="l">
              <a:spcBef>
                <a:spcPts val="0"/>
              </a:spcBef>
              <a:spcAft>
                <a:spcPts val="0"/>
              </a:spcAft>
              <a:buClr>
                <a:schemeClr val="dk1"/>
              </a:buClr>
              <a:buSzPts val="1100"/>
              <a:buFont typeface="Arial"/>
              <a:buNone/>
            </a:pPr>
            <a:r>
              <a:rPr lang="ja" sz="1200">
                <a:solidFill>
                  <a:srgbClr val="F37C53"/>
                </a:solidFill>
              </a:rPr>
              <a:t>❹　</a:t>
            </a:r>
            <a:r>
              <a:rPr lang="ja" sz="1200">
                <a:solidFill>
                  <a:schemeClr val="dk1"/>
                </a:solidFill>
              </a:rPr>
              <a:t>お問い合わせ案件名</a:t>
            </a:r>
            <a:endParaRPr sz="1200"/>
          </a:p>
          <a:p>
            <a:pPr indent="0" lvl="0" marL="0" rtl="0" algn="l">
              <a:spcBef>
                <a:spcPts val="0"/>
              </a:spcBef>
              <a:spcAft>
                <a:spcPts val="0"/>
              </a:spcAft>
              <a:buNone/>
            </a:pPr>
            <a:r>
              <a:rPr lang="ja" sz="1200">
                <a:solidFill>
                  <a:srgbClr val="F37C53"/>
                </a:solidFill>
              </a:rPr>
              <a:t>❺　</a:t>
            </a:r>
            <a:r>
              <a:rPr lang="ja" sz="1200">
                <a:solidFill>
                  <a:schemeClr val="dk1"/>
                </a:solidFill>
              </a:rPr>
              <a:t>ステータス</a:t>
            </a:r>
            <a:endParaRPr sz="1200">
              <a:solidFill>
                <a:schemeClr val="dk1"/>
              </a:solidFill>
            </a:endParaRPr>
          </a:p>
          <a:p>
            <a:pPr indent="0" lvl="0" marL="0" rtl="0" algn="l">
              <a:spcBef>
                <a:spcPts val="0"/>
              </a:spcBef>
              <a:spcAft>
                <a:spcPts val="0"/>
              </a:spcAft>
              <a:buNone/>
            </a:pPr>
            <a:r>
              <a:rPr lang="ja" sz="1200">
                <a:solidFill>
                  <a:srgbClr val="F37C53"/>
                </a:solidFill>
              </a:rPr>
              <a:t>❻　</a:t>
            </a:r>
            <a:r>
              <a:rPr lang="ja" sz="1200">
                <a:solidFill>
                  <a:schemeClr val="dk1"/>
                </a:solidFill>
              </a:rPr>
              <a:t>サプライヤーのメッセージ（見積り依頼）</a:t>
            </a:r>
            <a:endParaRPr sz="1200">
              <a:solidFill>
                <a:schemeClr val="dk1"/>
              </a:solidFill>
            </a:endParaRPr>
          </a:p>
          <a:p>
            <a:pPr indent="0" lvl="0" marL="0" rtl="0" algn="l">
              <a:spcBef>
                <a:spcPts val="0"/>
              </a:spcBef>
              <a:spcAft>
                <a:spcPts val="0"/>
              </a:spcAft>
              <a:buNone/>
            </a:pPr>
            <a:r>
              <a:rPr lang="ja" sz="1200">
                <a:solidFill>
                  <a:srgbClr val="F37C53"/>
                </a:solidFill>
              </a:rPr>
              <a:t>❼　</a:t>
            </a:r>
            <a:r>
              <a:rPr lang="ja" sz="1200">
                <a:solidFill>
                  <a:schemeClr val="dk1"/>
                </a:solidFill>
              </a:rPr>
              <a:t>システムメッセージ（発注承認）</a:t>
            </a:r>
            <a:endParaRPr sz="1200">
              <a:solidFill>
                <a:srgbClr val="000000"/>
              </a:solidFill>
            </a:endParaRPr>
          </a:p>
          <a:p>
            <a:pPr indent="0" lvl="0" marL="0" rtl="0" algn="l">
              <a:spcBef>
                <a:spcPts val="0"/>
              </a:spcBef>
              <a:spcAft>
                <a:spcPts val="0"/>
              </a:spcAft>
              <a:buNone/>
            </a:pPr>
            <a:r>
              <a:rPr lang="ja" sz="1200">
                <a:solidFill>
                  <a:srgbClr val="F37C53"/>
                </a:solidFill>
              </a:rPr>
              <a:t>❽　</a:t>
            </a:r>
            <a:r>
              <a:rPr lang="ja" sz="1200">
                <a:solidFill>
                  <a:schemeClr val="dk1"/>
                </a:solidFill>
              </a:rPr>
              <a:t>サプライヤーの新規メッセージ入力</a:t>
            </a:r>
            <a:endParaRPr sz="1200">
              <a:solidFill>
                <a:schemeClr val="dk1"/>
              </a:solidFill>
            </a:endParaRPr>
          </a:p>
        </p:txBody>
      </p:sp>
      <p:sp>
        <p:nvSpPr>
          <p:cNvPr id="3755" name="Google Shape;3755;p197"/>
          <p:cNvSpPr txBox="1"/>
          <p:nvPr/>
        </p:nvSpPr>
        <p:spPr>
          <a:xfrm>
            <a:off x="254750" y="1029114"/>
            <a:ext cx="291000" cy="226800"/>
          </a:xfrm>
          <a:prstGeom prst="rect">
            <a:avLst/>
          </a:prstGeom>
          <a:noFill/>
          <a:ln>
            <a:noFill/>
          </a:ln>
        </p:spPr>
        <p:txBody>
          <a:bodyPr anchorCtr="0" anchor="t" bIns="91425" lIns="91425" spcFirstLastPara="1" rIns="91425" wrap="square" tIns="91425">
            <a:noAutofit/>
          </a:bodyPr>
          <a:lstStyle/>
          <a:p>
            <a:pPr indent="0" lvl="0" marL="0" rtl="0" algn="ctr">
              <a:lnSpc>
                <a:spcPct val="10000"/>
              </a:lnSpc>
              <a:spcBef>
                <a:spcPts val="0"/>
              </a:spcBef>
              <a:spcAft>
                <a:spcPts val="0"/>
              </a:spcAft>
              <a:buNone/>
            </a:pPr>
            <a:r>
              <a:rPr lang="ja" sz="1100">
                <a:solidFill>
                  <a:srgbClr val="F37C53"/>
                </a:solidFill>
              </a:rPr>
              <a:t>❶</a:t>
            </a:r>
            <a:endParaRPr sz="1100">
              <a:solidFill>
                <a:srgbClr val="F37C53"/>
              </a:solidFill>
            </a:endParaRPr>
          </a:p>
        </p:txBody>
      </p:sp>
      <p:sp>
        <p:nvSpPr>
          <p:cNvPr id="3756" name="Google Shape;3756;p197"/>
          <p:cNvSpPr txBox="1"/>
          <p:nvPr/>
        </p:nvSpPr>
        <p:spPr>
          <a:xfrm>
            <a:off x="120600" y="1230389"/>
            <a:ext cx="291000" cy="2268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1100">
                <a:solidFill>
                  <a:srgbClr val="F37C53"/>
                </a:solidFill>
              </a:rPr>
              <a:t>❷</a:t>
            </a:r>
            <a:endParaRPr sz="1100">
              <a:solidFill>
                <a:srgbClr val="F37C53"/>
              </a:solidFill>
            </a:endParaRPr>
          </a:p>
        </p:txBody>
      </p:sp>
      <p:sp>
        <p:nvSpPr>
          <p:cNvPr id="3757" name="Google Shape;3757;p197"/>
          <p:cNvSpPr txBox="1"/>
          <p:nvPr/>
        </p:nvSpPr>
        <p:spPr>
          <a:xfrm>
            <a:off x="1033400" y="2458339"/>
            <a:ext cx="291000" cy="2268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1100">
                <a:solidFill>
                  <a:srgbClr val="F37C53"/>
                </a:solidFill>
              </a:rPr>
              <a:t>❼</a:t>
            </a:r>
            <a:endParaRPr sz="1100">
              <a:solidFill>
                <a:srgbClr val="F37C53"/>
              </a:solidFill>
            </a:endParaRPr>
          </a:p>
        </p:txBody>
      </p:sp>
      <p:sp>
        <p:nvSpPr>
          <p:cNvPr id="3758" name="Google Shape;3758;p197"/>
          <p:cNvSpPr txBox="1"/>
          <p:nvPr/>
        </p:nvSpPr>
        <p:spPr>
          <a:xfrm>
            <a:off x="667750" y="1276114"/>
            <a:ext cx="291000" cy="2268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1100">
                <a:solidFill>
                  <a:srgbClr val="F37C53"/>
                </a:solidFill>
              </a:rPr>
              <a:t>❸</a:t>
            </a:r>
            <a:endParaRPr sz="1100">
              <a:solidFill>
                <a:srgbClr val="F37C53"/>
              </a:solidFill>
            </a:endParaRPr>
          </a:p>
        </p:txBody>
      </p:sp>
      <p:sp>
        <p:nvSpPr>
          <p:cNvPr id="3759" name="Google Shape;3759;p197"/>
          <p:cNvSpPr txBox="1"/>
          <p:nvPr/>
        </p:nvSpPr>
        <p:spPr>
          <a:xfrm>
            <a:off x="1505550" y="1035354"/>
            <a:ext cx="291000" cy="2268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1100">
                <a:solidFill>
                  <a:srgbClr val="F37C53"/>
                </a:solidFill>
              </a:rPr>
              <a:t>❹</a:t>
            </a:r>
            <a:endParaRPr sz="1100">
              <a:solidFill>
                <a:srgbClr val="F37C53"/>
              </a:solidFill>
            </a:endParaRPr>
          </a:p>
        </p:txBody>
      </p:sp>
      <p:sp>
        <p:nvSpPr>
          <p:cNvPr id="3760" name="Google Shape;3760;p197"/>
          <p:cNvSpPr txBox="1"/>
          <p:nvPr/>
        </p:nvSpPr>
        <p:spPr>
          <a:xfrm>
            <a:off x="3386613" y="1049314"/>
            <a:ext cx="291000" cy="2268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1100">
                <a:solidFill>
                  <a:srgbClr val="F37C53"/>
                </a:solidFill>
              </a:rPr>
              <a:t>❺</a:t>
            </a:r>
            <a:endParaRPr sz="1100">
              <a:solidFill>
                <a:srgbClr val="F37C53"/>
              </a:solidFill>
            </a:endParaRPr>
          </a:p>
        </p:txBody>
      </p:sp>
      <p:sp>
        <p:nvSpPr>
          <p:cNvPr id="3761" name="Google Shape;3761;p197"/>
          <p:cNvSpPr txBox="1"/>
          <p:nvPr/>
        </p:nvSpPr>
        <p:spPr>
          <a:xfrm>
            <a:off x="2551563" y="2008989"/>
            <a:ext cx="291000" cy="2268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1100">
                <a:solidFill>
                  <a:srgbClr val="F37C53"/>
                </a:solidFill>
              </a:rPr>
              <a:t>❻</a:t>
            </a:r>
            <a:endParaRPr sz="1100">
              <a:solidFill>
                <a:srgbClr val="F37C53"/>
              </a:solidFill>
            </a:endParaRPr>
          </a:p>
        </p:txBody>
      </p:sp>
      <p:sp>
        <p:nvSpPr>
          <p:cNvPr id="3762" name="Google Shape;3762;p197"/>
          <p:cNvSpPr txBox="1"/>
          <p:nvPr/>
        </p:nvSpPr>
        <p:spPr>
          <a:xfrm>
            <a:off x="310350" y="3236089"/>
            <a:ext cx="291000" cy="2268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1100">
                <a:solidFill>
                  <a:srgbClr val="F37C53"/>
                </a:solidFill>
              </a:rPr>
              <a:t>❽</a:t>
            </a:r>
            <a:endParaRPr sz="1100">
              <a:solidFill>
                <a:srgbClr val="F37C53"/>
              </a:solidFill>
            </a:endParaRPr>
          </a:p>
        </p:txBody>
      </p:sp>
      <p:sp>
        <p:nvSpPr>
          <p:cNvPr id="3763" name="Google Shape;3763;p197"/>
          <p:cNvSpPr txBox="1"/>
          <p:nvPr/>
        </p:nvSpPr>
        <p:spPr>
          <a:xfrm>
            <a:off x="4851175" y="3236100"/>
            <a:ext cx="37863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 sz="1000"/>
              <a:t>現状管理者が発注する機能がないため、決裁者が発注承認したのち、管理画面の商談情報管理からステータス「発注承認」＝管理者が発注承認した画面と仮定して現状としています</a:t>
            </a:r>
            <a:endParaRPr sz="1000">
              <a:solidFill>
                <a:srgbClr val="000000"/>
              </a:solidFill>
            </a:endParaRPr>
          </a:p>
        </p:txBody>
      </p:sp>
    </p:spTree>
  </p:cSld>
  <p:clrMapOvr>
    <a:masterClrMapping/>
  </p:clrMapOvr>
</p:sld>
</file>

<file path=ppt/slides/slide1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7" name="Shape 3767"/>
        <p:cNvGrpSpPr/>
        <p:nvPr/>
      </p:nvGrpSpPr>
      <p:grpSpPr>
        <a:xfrm>
          <a:off x="0" y="0"/>
          <a:ext cx="0" cy="0"/>
          <a:chOff x="0" y="0"/>
          <a:chExt cx="0" cy="0"/>
        </a:xfrm>
      </p:grpSpPr>
      <p:sp>
        <p:nvSpPr>
          <p:cNvPr id="3768" name="Google Shape;3768;p198"/>
          <p:cNvSpPr txBox="1"/>
          <p:nvPr/>
        </p:nvSpPr>
        <p:spPr>
          <a:xfrm>
            <a:off x="8403350" y="4767275"/>
            <a:ext cx="620100" cy="273900"/>
          </a:xfrm>
          <a:prstGeom prst="rect">
            <a:avLst/>
          </a:prstGeom>
          <a:noFill/>
          <a:ln>
            <a:noFill/>
          </a:ln>
        </p:spPr>
        <p:txBody>
          <a:bodyPr anchorCtr="0" anchor="ctr" bIns="34275" lIns="68575" spcFirstLastPara="1" rIns="68575" wrap="square" tIns="34275">
            <a:noAutofit/>
          </a:bodyPr>
          <a:lstStyle/>
          <a:p>
            <a:pPr indent="0" lvl="0" marL="0" marR="0" rtl="0" algn="r">
              <a:spcBef>
                <a:spcPts val="0"/>
              </a:spcBef>
              <a:spcAft>
                <a:spcPts val="0"/>
              </a:spcAft>
              <a:buNone/>
            </a:pPr>
            <a:fld id="{00000000-1234-1234-1234-123412341234}" type="slidenum">
              <a:rPr lang="ja" sz="900">
                <a:solidFill>
                  <a:srgbClr val="888888"/>
                </a:solidFill>
                <a:latin typeface="Arial"/>
                <a:ea typeface="Arial"/>
                <a:cs typeface="Arial"/>
                <a:sym typeface="Arial"/>
              </a:rPr>
              <a:t>‹#›</a:t>
            </a:fld>
            <a:endParaRPr sz="900">
              <a:solidFill>
                <a:srgbClr val="888888"/>
              </a:solidFill>
              <a:latin typeface="Arial"/>
              <a:ea typeface="Arial"/>
              <a:cs typeface="Arial"/>
              <a:sym typeface="Arial"/>
            </a:endParaRPr>
          </a:p>
        </p:txBody>
      </p:sp>
      <p:sp>
        <p:nvSpPr>
          <p:cNvPr id="3769" name="Google Shape;3769;p198"/>
          <p:cNvSpPr/>
          <p:nvPr/>
        </p:nvSpPr>
        <p:spPr>
          <a:xfrm>
            <a:off x="0" y="0"/>
            <a:ext cx="9144000" cy="435600"/>
          </a:xfrm>
          <a:prstGeom prst="rect">
            <a:avLst/>
          </a:prstGeom>
          <a:gradFill>
            <a:gsLst>
              <a:gs pos="0">
                <a:srgbClr val="424242"/>
              </a:gs>
              <a:gs pos="100000">
                <a:srgbClr val="010101"/>
              </a:gs>
            </a:gsLst>
            <a:lin ang="540001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770" name="Google Shape;3770;p198"/>
          <p:cNvSpPr txBox="1"/>
          <p:nvPr/>
        </p:nvSpPr>
        <p:spPr>
          <a:xfrm>
            <a:off x="139875" y="80850"/>
            <a:ext cx="8263500" cy="273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b="1" lang="ja">
                <a:solidFill>
                  <a:schemeClr val="lt1"/>
                </a:solidFill>
              </a:rPr>
              <a:t>管理者が研究者（決裁者アカウント）の発注として承認し、サプライヤーへ発注1.1 Front1</a:t>
            </a:r>
            <a:endParaRPr b="1">
              <a:solidFill>
                <a:schemeClr val="lt1"/>
              </a:solidFill>
            </a:endParaRPr>
          </a:p>
          <a:p>
            <a:pPr indent="0" lvl="0" marL="0" rtl="0" algn="l">
              <a:spcBef>
                <a:spcPts val="0"/>
              </a:spcBef>
              <a:spcAft>
                <a:spcPts val="0"/>
              </a:spcAft>
              <a:buClr>
                <a:schemeClr val="dk1"/>
              </a:buClr>
              <a:buSzPts val="1100"/>
              <a:buFont typeface="Arial"/>
              <a:buNone/>
            </a:pPr>
            <a:r>
              <a:t/>
            </a:r>
            <a:endParaRPr b="1">
              <a:solidFill>
                <a:schemeClr val="lt1"/>
              </a:solidFill>
            </a:endParaRPr>
          </a:p>
          <a:p>
            <a:pPr indent="0" lvl="0" marL="0" rtl="0" algn="l">
              <a:spcBef>
                <a:spcPts val="0"/>
              </a:spcBef>
              <a:spcAft>
                <a:spcPts val="0"/>
              </a:spcAft>
              <a:buClr>
                <a:schemeClr val="dk1"/>
              </a:buClr>
              <a:buSzPts val="1100"/>
              <a:buFont typeface="Arial"/>
              <a:buNone/>
            </a:pPr>
            <a:r>
              <a:t/>
            </a:r>
            <a:endParaRPr b="1">
              <a:solidFill>
                <a:schemeClr val="lt1"/>
              </a:solidFill>
            </a:endParaRPr>
          </a:p>
          <a:p>
            <a:pPr indent="0" lvl="0" marL="0" rtl="0" algn="l">
              <a:spcBef>
                <a:spcPts val="0"/>
              </a:spcBef>
              <a:spcAft>
                <a:spcPts val="0"/>
              </a:spcAft>
              <a:buClr>
                <a:srgbClr val="000000"/>
              </a:buClr>
              <a:buFont typeface="Arial"/>
              <a:buNone/>
            </a:pPr>
            <a:r>
              <a:t/>
            </a:r>
            <a:endParaRPr b="1">
              <a:solidFill>
                <a:schemeClr val="lt1"/>
              </a:solidFill>
            </a:endParaRPr>
          </a:p>
        </p:txBody>
      </p:sp>
      <p:sp>
        <p:nvSpPr>
          <p:cNvPr id="3771" name="Google Shape;3771;p198"/>
          <p:cNvSpPr txBox="1"/>
          <p:nvPr/>
        </p:nvSpPr>
        <p:spPr>
          <a:xfrm>
            <a:off x="139875" y="458425"/>
            <a:ext cx="89496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ja" sz="1200" u="sng">
                <a:solidFill>
                  <a:schemeClr val="dk2"/>
                </a:solidFill>
              </a:rPr>
              <a:t>管理者が発注承認済み　サプライヤーのメッセージ画面　</a:t>
            </a:r>
            <a:endParaRPr sz="1200" u="sng">
              <a:solidFill>
                <a:schemeClr val="dk2"/>
              </a:solidFill>
            </a:endParaRPr>
          </a:p>
          <a:p>
            <a:pPr indent="0" lvl="0" marL="0" rtl="0" algn="l">
              <a:spcBef>
                <a:spcPts val="0"/>
              </a:spcBef>
              <a:spcAft>
                <a:spcPts val="0"/>
              </a:spcAft>
              <a:buClr>
                <a:schemeClr val="dk1"/>
              </a:buClr>
              <a:buSzPts val="1100"/>
              <a:buFont typeface="Arial"/>
              <a:buNone/>
            </a:pPr>
            <a:r>
              <a:rPr lang="ja" sz="1200">
                <a:solidFill>
                  <a:srgbClr val="FF0000"/>
                </a:solidFill>
              </a:rPr>
              <a:t>修正案❶</a:t>
            </a:r>
            <a:endParaRPr sz="1200">
              <a:solidFill>
                <a:srgbClr val="FF0000"/>
              </a:solidFill>
            </a:endParaRPr>
          </a:p>
        </p:txBody>
      </p:sp>
      <p:sp>
        <p:nvSpPr>
          <p:cNvPr id="3772" name="Google Shape;3772;p198"/>
          <p:cNvSpPr txBox="1"/>
          <p:nvPr/>
        </p:nvSpPr>
        <p:spPr>
          <a:xfrm>
            <a:off x="4741275" y="1116200"/>
            <a:ext cx="35022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 sz="1000"/>
              <a:t>・Check purchase order　で　発注書（サプライヤー宛）の確認画面が立ち上がり、PDFダウンロード可能</a:t>
            </a:r>
            <a:endParaRPr sz="1000"/>
          </a:p>
          <a:p>
            <a:pPr indent="0" lvl="0" marL="0" rtl="0" algn="l">
              <a:spcBef>
                <a:spcPts val="0"/>
              </a:spcBef>
              <a:spcAft>
                <a:spcPts val="0"/>
              </a:spcAft>
              <a:buNone/>
            </a:pPr>
            <a:r>
              <a:t/>
            </a:r>
            <a:endParaRPr sz="1000"/>
          </a:p>
          <a:p>
            <a:pPr indent="0" lvl="0" marL="0" rtl="0" algn="l">
              <a:spcBef>
                <a:spcPts val="0"/>
              </a:spcBef>
              <a:spcAft>
                <a:spcPts val="0"/>
              </a:spcAft>
              <a:buClr>
                <a:schemeClr val="dk1"/>
              </a:buClr>
              <a:buSzPts val="1100"/>
              <a:buFont typeface="Arial"/>
              <a:buNone/>
            </a:pPr>
            <a:r>
              <a:rPr lang="ja" sz="1000">
                <a:solidFill>
                  <a:schemeClr val="dk1"/>
                </a:solidFill>
              </a:rPr>
              <a:t>・辞退の機能はサプライヤーは管理者が発注承認以後はなしとなります。</a:t>
            </a:r>
            <a:endParaRPr sz="1000"/>
          </a:p>
          <a:p>
            <a:pPr indent="0" lvl="0" marL="0" rtl="0" algn="l">
              <a:spcBef>
                <a:spcPts val="0"/>
              </a:spcBef>
              <a:spcAft>
                <a:spcPts val="0"/>
              </a:spcAft>
              <a:buNone/>
            </a:pPr>
            <a:r>
              <a:t/>
            </a:r>
            <a:endParaRPr sz="1000"/>
          </a:p>
        </p:txBody>
      </p:sp>
      <p:pic>
        <p:nvPicPr>
          <p:cNvPr id="3773" name="Google Shape;3773;p198"/>
          <p:cNvPicPr preferRelativeResize="0"/>
          <p:nvPr/>
        </p:nvPicPr>
        <p:blipFill>
          <a:blip r:embed="rId3">
            <a:alphaModFix/>
          </a:blip>
          <a:stretch>
            <a:fillRect/>
          </a:stretch>
        </p:blipFill>
        <p:spPr>
          <a:xfrm>
            <a:off x="233275" y="1035350"/>
            <a:ext cx="4161225" cy="3237057"/>
          </a:xfrm>
          <a:prstGeom prst="rect">
            <a:avLst/>
          </a:prstGeom>
          <a:noFill/>
          <a:ln>
            <a:noFill/>
          </a:ln>
          <a:effectLst>
            <a:outerShdw blurRad="57150" rotWithShape="0" algn="bl" dir="5400000" dist="19050">
              <a:srgbClr val="000000">
                <a:alpha val="50000"/>
              </a:srgbClr>
            </a:outerShdw>
          </a:effectLst>
        </p:spPr>
      </p:pic>
      <p:pic>
        <p:nvPicPr>
          <p:cNvPr id="3774" name="Google Shape;3774;p198"/>
          <p:cNvPicPr preferRelativeResize="0"/>
          <p:nvPr/>
        </p:nvPicPr>
        <p:blipFill>
          <a:blip r:embed="rId4">
            <a:alphaModFix/>
          </a:blip>
          <a:stretch>
            <a:fillRect/>
          </a:stretch>
        </p:blipFill>
        <p:spPr>
          <a:xfrm>
            <a:off x="1367513" y="3460750"/>
            <a:ext cx="1054887" cy="1514815"/>
          </a:xfrm>
          <a:prstGeom prst="rect">
            <a:avLst/>
          </a:prstGeom>
          <a:noFill/>
          <a:ln>
            <a:noFill/>
          </a:ln>
          <a:effectLst>
            <a:outerShdw blurRad="57150" rotWithShape="0" algn="bl" dir="5400000" dist="19050">
              <a:srgbClr val="000000">
                <a:alpha val="50000"/>
              </a:srgbClr>
            </a:outerShdw>
          </a:effectLst>
        </p:spPr>
      </p:pic>
      <p:sp>
        <p:nvSpPr>
          <p:cNvPr id="3775" name="Google Shape;3775;p198"/>
          <p:cNvSpPr txBox="1"/>
          <p:nvPr/>
        </p:nvSpPr>
        <p:spPr>
          <a:xfrm>
            <a:off x="1238863" y="3194475"/>
            <a:ext cx="1312200" cy="292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ja" sz="700">
                <a:solidFill>
                  <a:schemeClr val="dk1"/>
                </a:solidFill>
              </a:rPr>
              <a:t>発注書（サプライヤー宛）</a:t>
            </a:r>
            <a:endParaRPr sz="700"/>
          </a:p>
        </p:txBody>
      </p:sp>
      <p:cxnSp>
        <p:nvCxnSpPr>
          <p:cNvPr id="3776" name="Google Shape;3776;p198"/>
          <p:cNvCxnSpPr/>
          <p:nvPr/>
        </p:nvCxnSpPr>
        <p:spPr>
          <a:xfrm>
            <a:off x="930750" y="2924625"/>
            <a:ext cx="258000" cy="557100"/>
          </a:xfrm>
          <a:prstGeom prst="straightConnector1">
            <a:avLst/>
          </a:prstGeom>
          <a:noFill/>
          <a:ln cap="flat" cmpd="sng" w="9525">
            <a:solidFill>
              <a:srgbClr val="595959"/>
            </a:solidFill>
            <a:prstDash val="solid"/>
            <a:round/>
            <a:headEnd len="med" w="med" type="none"/>
            <a:tailEnd len="med" w="med" type="triangle"/>
          </a:ln>
        </p:spPr>
      </p:cxnSp>
      <p:sp>
        <p:nvSpPr>
          <p:cNvPr id="3777" name="Google Shape;3777;p198"/>
          <p:cNvSpPr/>
          <p:nvPr/>
        </p:nvSpPr>
        <p:spPr>
          <a:xfrm>
            <a:off x="1434125" y="3463638"/>
            <a:ext cx="258000" cy="1419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778" name="Google Shape;3778;p198"/>
          <p:cNvSpPr/>
          <p:nvPr/>
        </p:nvSpPr>
        <p:spPr>
          <a:xfrm>
            <a:off x="3245475" y="4250338"/>
            <a:ext cx="1116900" cy="371400"/>
          </a:xfrm>
          <a:prstGeom prst="rect">
            <a:avLst/>
          </a:prstGeom>
          <a:solidFill>
            <a:srgbClr val="FF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ja" sz="1200">
                <a:solidFill>
                  <a:schemeClr val="lt1"/>
                </a:solidFill>
              </a:rPr>
              <a:t>Download</a:t>
            </a:r>
            <a:endParaRPr sz="1200">
              <a:solidFill>
                <a:schemeClr val="lt1"/>
              </a:solidFill>
            </a:endParaRPr>
          </a:p>
        </p:txBody>
      </p:sp>
      <p:sp>
        <p:nvSpPr>
          <p:cNvPr id="3779" name="Google Shape;3779;p198"/>
          <p:cNvSpPr txBox="1"/>
          <p:nvPr/>
        </p:nvSpPr>
        <p:spPr>
          <a:xfrm>
            <a:off x="3245475" y="3891438"/>
            <a:ext cx="1116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ja" sz="700">
                <a:solidFill>
                  <a:schemeClr val="dk1"/>
                </a:solidFill>
              </a:rPr>
              <a:t>ダウンロードボタンを配置</a:t>
            </a:r>
            <a:endParaRPr sz="700"/>
          </a:p>
        </p:txBody>
      </p:sp>
      <p:pic>
        <p:nvPicPr>
          <p:cNvPr id="3780" name="Google Shape;3780;p198"/>
          <p:cNvPicPr preferRelativeResize="0"/>
          <p:nvPr/>
        </p:nvPicPr>
        <p:blipFill>
          <a:blip r:embed="rId5">
            <a:alphaModFix/>
          </a:blip>
          <a:stretch>
            <a:fillRect/>
          </a:stretch>
        </p:blipFill>
        <p:spPr>
          <a:xfrm>
            <a:off x="3867281" y="4448978"/>
            <a:ext cx="495084" cy="371310"/>
          </a:xfrm>
          <a:prstGeom prst="rect">
            <a:avLst/>
          </a:prstGeom>
          <a:noFill/>
          <a:ln>
            <a:noFill/>
          </a:ln>
        </p:spPr>
      </p:pic>
      <p:cxnSp>
        <p:nvCxnSpPr>
          <p:cNvPr id="3781" name="Google Shape;3781;p198"/>
          <p:cNvCxnSpPr/>
          <p:nvPr/>
        </p:nvCxnSpPr>
        <p:spPr>
          <a:xfrm>
            <a:off x="1857975" y="3724750"/>
            <a:ext cx="1217100" cy="679200"/>
          </a:xfrm>
          <a:prstGeom prst="straightConnector1">
            <a:avLst/>
          </a:prstGeom>
          <a:noFill/>
          <a:ln cap="flat" cmpd="sng" w="9525">
            <a:solidFill>
              <a:srgbClr val="595959"/>
            </a:solidFill>
            <a:prstDash val="solid"/>
            <a:round/>
            <a:headEnd len="med" w="med" type="none"/>
            <a:tailEnd len="med" w="med" type="triangle"/>
          </a:ln>
        </p:spPr>
      </p:cxnSp>
      <p:grpSp>
        <p:nvGrpSpPr>
          <p:cNvPr id="3782" name="Google Shape;3782;p198"/>
          <p:cNvGrpSpPr/>
          <p:nvPr/>
        </p:nvGrpSpPr>
        <p:grpSpPr>
          <a:xfrm>
            <a:off x="542859" y="1332070"/>
            <a:ext cx="387893" cy="182195"/>
            <a:chOff x="1627542" y="1980597"/>
            <a:chExt cx="2956500" cy="183000"/>
          </a:xfrm>
        </p:grpSpPr>
        <p:cxnSp>
          <p:nvCxnSpPr>
            <p:cNvPr id="3783" name="Google Shape;3783;p198"/>
            <p:cNvCxnSpPr/>
            <p:nvPr/>
          </p:nvCxnSpPr>
          <p:spPr>
            <a:xfrm>
              <a:off x="1627542" y="1980597"/>
              <a:ext cx="2956500" cy="183000"/>
            </a:xfrm>
            <a:prstGeom prst="straightConnector1">
              <a:avLst/>
            </a:prstGeom>
            <a:noFill/>
            <a:ln cap="flat" cmpd="sng" w="9525">
              <a:solidFill>
                <a:srgbClr val="FF0000"/>
              </a:solidFill>
              <a:prstDash val="solid"/>
              <a:round/>
              <a:headEnd len="med" w="med" type="none"/>
              <a:tailEnd len="med" w="med" type="none"/>
            </a:ln>
          </p:spPr>
        </p:cxnSp>
        <p:cxnSp>
          <p:nvCxnSpPr>
            <p:cNvPr id="3784" name="Google Shape;3784;p198"/>
            <p:cNvCxnSpPr/>
            <p:nvPr/>
          </p:nvCxnSpPr>
          <p:spPr>
            <a:xfrm flipH="1" rot="10800000">
              <a:off x="1627542" y="1980597"/>
              <a:ext cx="2956500" cy="183000"/>
            </a:xfrm>
            <a:prstGeom prst="straightConnector1">
              <a:avLst/>
            </a:prstGeom>
            <a:noFill/>
            <a:ln cap="flat" cmpd="sng" w="9525">
              <a:solidFill>
                <a:srgbClr val="FF0000"/>
              </a:solidFill>
              <a:prstDash val="solid"/>
              <a:round/>
              <a:headEnd len="med" w="med" type="none"/>
              <a:tailEnd len="med" w="med" type="none"/>
            </a:ln>
          </p:spPr>
        </p:cxnSp>
      </p:grpSp>
    </p:spTree>
  </p:cSld>
  <p:clrMapOvr>
    <a:masterClrMapping/>
  </p:clrMapOvr>
</p:sld>
</file>

<file path=ppt/slides/slide1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8" name="Shape 3788"/>
        <p:cNvGrpSpPr/>
        <p:nvPr/>
      </p:nvGrpSpPr>
      <p:grpSpPr>
        <a:xfrm>
          <a:off x="0" y="0"/>
          <a:ext cx="0" cy="0"/>
          <a:chOff x="0" y="0"/>
          <a:chExt cx="0" cy="0"/>
        </a:xfrm>
      </p:grpSpPr>
      <p:pic>
        <p:nvPicPr>
          <p:cNvPr id="3789" name="Google Shape;3789;p199"/>
          <p:cNvPicPr preferRelativeResize="0"/>
          <p:nvPr/>
        </p:nvPicPr>
        <p:blipFill>
          <a:blip r:embed="rId3">
            <a:alphaModFix/>
          </a:blip>
          <a:stretch>
            <a:fillRect/>
          </a:stretch>
        </p:blipFill>
        <p:spPr>
          <a:xfrm>
            <a:off x="178549" y="1071950"/>
            <a:ext cx="4311876" cy="3914427"/>
          </a:xfrm>
          <a:prstGeom prst="rect">
            <a:avLst/>
          </a:prstGeom>
          <a:noFill/>
          <a:ln>
            <a:noFill/>
          </a:ln>
          <a:effectLst>
            <a:outerShdw blurRad="57150" rotWithShape="0" algn="bl" dir="5400000" dist="19050">
              <a:srgbClr val="000000">
                <a:alpha val="50000"/>
              </a:srgbClr>
            </a:outerShdw>
          </a:effectLst>
        </p:spPr>
      </p:pic>
      <p:sp>
        <p:nvSpPr>
          <p:cNvPr id="3790" name="Google Shape;3790;p199"/>
          <p:cNvSpPr txBox="1"/>
          <p:nvPr/>
        </p:nvSpPr>
        <p:spPr>
          <a:xfrm>
            <a:off x="8403350" y="4767275"/>
            <a:ext cx="620100" cy="273900"/>
          </a:xfrm>
          <a:prstGeom prst="rect">
            <a:avLst/>
          </a:prstGeom>
          <a:noFill/>
          <a:ln>
            <a:noFill/>
          </a:ln>
        </p:spPr>
        <p:txBody>
          <a:bodyPr anchorCtr="0" anchor="ctr" bIns="34275" lIns="68575" spcFirstLastPara="1" rIns="68575" wrap="square" tIns="34275">
            <a:noAutofit/>
          </a:bodyPr>
          <a:lstStyle/>
          <a:p>
            <a:pPr indent="0" lvl="0" marL="0" marR="0" rtl="0" algn="r">
              <a:spcBef>
                <a:spcPts val="0"/>
              </a:spcBef>
              <a:spcAft>
                <a:spcPts val="0"/>
              </a:spcAft>
              <a:buNone/>
            </a:pPr>
            <a:fld id="{00000000-1234-1234-1234-123412341234}" type="slidenum">
              <a:rPr lang="ja" sz="900">
                <a:solidFill>
                  <a:srgbClr val="888888"/>
                </a:solidFill>
                <a:latin typeface="Arial"/>
                <a:ea typeface="Arial"/>
                <a:cs typeface="Arial"/>
                <a:sym typeface="Arial"/>
              </a:rPr>
              <a:t>‹#›</a:t>
            </a:fld>
            <a:endParaRPr sz="900">
              <a:solidFill>
                <a:srgbClr val="888888"/>
              </a:solidFill>
              <a:latin typeface="Arial"/>
              <a:ea typeface="Arial"/>
              <a:cs typeface="Arial"/>
              <a:sym typeface="Arial"/>
            </a:endParaRPr>
          </a:p>
        </p:txBody>
      </p:sp>
      <p:sp>
        <p:nvSpPr>
          <p:cNvPr id="3791" name="Google Shape;3791;p199"/>
          <p:cNvSpPr/>
          <p:nvPr/>
        </p:nvSpPr>
        <p:spPr>
          <a:xfrm>
            <a:off x="0" y="0"/>
            <a:ext cx="9144000" cy="435600"/>
          </a:xfrm>
          <a:prstGeom prst="rect">
            <a:avLst/>
          </a:prstGeom>
          <a:gradFill>
            <a:gsLst>
              <a:gs pos="0">
                <a:srgbClr val="424242"/>
              </a:gs>
              <a:gs pos="100000">
                <a:srgbClr val="010101"/>
              </a:gs>
            </a:gsLst>
            <a:lin ang="540001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792" name="Google Shape;3792;p199"/>
          <p:cNvSpPr txBox="1"/>
          <p:nvPr/>
        </p:nvSpPr>
        <p:spPr>
          <a:xfrm>
            <a:off x="139875" y="80850"/>
            <a:ext cx="8418600" cy="273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b="1" lang="ja">
                <a:solidFill>
                  <a:schemeClr val="lt1"/>
                </a:solidFill>
              </a:rPr>
              <a:t>管理者が研究者（決裁者アカウント）の発注として承認し、サプライヤーへ発注1.1 Front2</a:t>
            </a:r>
            <a:endParaRPr b="1">
              <a:solidFill>
                <a:schemeClr val="lt1"/>
              </a:solidFill>
            </a:endParaRPr>
          </a:p>
          <a:p>
            <a:pPr indent="0" lvl="0" marL="0" rtl="0" algn="l">
              <a:spcBef>
                <a:spcPts val="0"/>
              </a:spcBef>
              <a:spcAft>
                <a:spcPts val="0"/>
              </a:spcAft>
              <a:buClr>
                <a:schemeClr val="dk1"/>
              </a:buClr>
              <a:buSzPts val="1100"/>
              <a:buFont typeface="Arial"/>
              <a:buNone/>
            </a:pPr>
            <a:r>
              <a:t/>
            </a:r>
            <a:endParaRPr b="1">
              <a:solidFill>
                <a:schemeClr val="lt1"/>
              </a:solidFill>
            </a:endParaRPr>
          </a:p>
          <a:p>
            <a:pPr indent="0" lvl="0" marL="0" rtl="0" algn="l">
              <a:spcBef>
                <a:spcPts val="0"/>
              </a:spcBef>
              <a:spcAft>
                <a:spcPts val="0"/>
              </a:spcAft>
              <a:buClr>
                <a:schemeClr val="dk1"/>
              </a:buClr>
              <a:buSzPts val="1100"/>
              <a:buFont typeface="Arial"/>
              <a:buNone/>
            </a:pPr>
            <a:r>
              <a:t/>
            </a:r>
            <a:endParaRPr b="1">
              <a:solidFill>
                <a:schemeClr val="lt1"/>
              </a:solidFill>
            </a:endParaRPr>
          </a:p>
        </p:txBody>
      </p:sp>
      <p:sp>
        <p:nvSpPr>
          <p:cNvPr id="3793" name="Google Shape;3793;p199"/>
          <p:cNvSpPr txBox="1"/>
          <p:nvPr/>
        </p:nvSpPr>
        <p:spPr>
          <a:xfrm>
            <a:off x="139875" y="458425"/>
            <a:ext cx="85767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ja" sz="1200" u="sng">
                <a:solidFill>
                  <a:schemeClr val="dk2"/>
                </a:solidFill>
              </a:rPr>
              <a:t>管理者が発注承認済み　研究者のメッセージ画面</a:t>
            </a:r>
            <a:endParaRPr sz="1200" u="sng">
              <a:solidFill>
                <a:schemeClr val="dk2"/>
              </a:solidFill>
            </a:endParaRPr>
          </a:p>
          <a:p>
            <a:pPr indent="0" lvl="0" marL="0" rtl="0" algn="l">
              <a:spcBef>
                <a:spcPts val="0"/>
              </a:spcBef>
              <a:spcAft>
                <a:spcPts val="0"/>
              </a:spcAft>
              <a:buClr>
                <a:schemeClr val="dk1"/>
              </a:buClr>
              <a:buSzPts val="1100"/>
              <a:buFont typeface="Arial"/>
              <a:buNone/>
            </a:pPr>
            <a:r>
              <a:rPr lang="ja" sz="1200">
                <a:solidFill>
                  <a:schemeClr val="dk2"/>
                </a:solidFill>
              </a:rPr>
              <a:t>現状</a:t>
            </a:r>
            <a:endParaRPr sz="1200">
              <a:solidFill>
                <a:schemeClr val="dk2"/>
              </a:solidFill>
            </a:endParaRPr>
          </a:p>
        </p:txBody>
      </p:sp>
      <p:sp>
        <p:nvSpPr>
          <p:cNvPr id="3794" name="Google Shape;3794;p199"/>
          <p:cNvSpPr txBox="1"/>
          <p:nvPr/>
        </p:nvSpPr>
        <p:spPr>
          <a:xfrm>
            <a:off x="4851175" y="1087400"/>
            <a:ext cx="4172400" cy="1812300"/>
          </a:xfrm>
          <a:prstGeom prst="rect">
            <a:avLst/>
          </a:prstGeom>
          <a:noFill/>
          <a:ln cap="flat" cmpd="sng" w="19050">
            <a:solidFill>
              <a:srgbClr val="4A86E8"/>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ja" sz="1200">
                <a:solidFill>
                  <a:srgbClr val="F37C53"/>
                </a:solidFill>
              </a:rPr>
              <a:t>❶</a:t>
            </a:r>
            <a:r>
              <a:rPr lang="ja" sz="1200">
                <a:solidFill>
                  <a:srgbClr val="595959"/>
                </a:solidFill>
              </a:rPr>
              <a:t>　</a:t>
            </a:r>
            <a:r>
              <a:rPr lang="ja" sz="1200">
                <a:solidFill>
                  <a:srgbClr val="000000"/>
                </a:solidFill>
              </a:rPr>
              <a:t>閉じるボタン</a:t>
            </a:r>
            <a:endParaRPr sz="1200">
              <a:solidFill>
                <a:srgbClr val="000000"/>
              </a:solidFill>
            </a:endParaRPr>
          </a:p>
          <a:p>
            <a:pPr indent="0" lvl="0" marL="0" rtl="0" algn="l">
              <a:spcBef>
                <a:spcPts val="0"/>
              </a:spcBef>
              <a:spcAft>
                <a:spcPts val="0"/>
              </a:spcAft>
              <a:buNone/>
            </a:pPr>
            <a:r>
              <a:rPr lang="ja" sz="1200">
                <a:solidFill>
                  <a:srgbClr val="F37C53"/>
                </a:solidFill>
              </a:rPr>
              <a:t>❷</a:t>
            </a:r>
            <a:r>
              <a:rPr lang="ja" sz="1200">
                <a:solidFill>
                  <a:srgbClr val="595959"/>
                </a:solidFill>
              </a:rPr>
              <a:t>　</a:t>
            </a:r>
            <a:r>
              <a:rPr lang="ja" sz="1200">
                <a:solidFill>
                  <a:srgbClr val="000000"/>
                </a:solidFill>
              </a:rPr>
              <a:t>ファイルステータス確認ボタン</a:t>
            </a:r>
            <a:endParaRPr sz="1200">
              <a:solidFill>
                <a:srgbClr val="000000"/>
              </a:solidFill>
            </a:endParaRPr>
          </a:p>
          <a:p>
            <a:pPr indent="0" lvl="0" marL="0" rtl="0" algn="l">
              <a:spcBef>
                <a:spcPts val="0"/>
              </a:spcBef>
              <a:spcAft>
                <a:spcPts val="0"/>
              </a:spcAft>
              <a:buNone/>
            </a:pPr>
            <a:r>
              <a:rPr lang="ja" sz="1200">
                <a:solidFill>
                  <a:srgbClr val="F37C53"/>
                </a:solidFill>
              </a:rPr>
              <a:t>❸　</a:t>
            </a:r>
            <a:r>
              <a:rPr lang="ja" sz="1200">
                <a:solidFill>
                  <a:schemeClr val="dk1"/>
                </a:solidFill>
              </a:rPr>
              <a:t>キャンセル</a:t>
            </a:r>
            <a:endParaRPr sz="1200">
              <a:solidFill>
                <a:srgbClr val="F37C53"/>
              </a:solidFill>
            </a:endParaRPr>
          </a:p>
          <a:p>
            <a:pPr indent="0" lvl="0" marL="0" rtl="0" algn="l">
              <a:spcBef>
                <a:spcPts val="0"/>
              </a:spcBef>
              <a:spcAft>
                <a:spcPts val="0"/>
              </a:spcAft>
              <a:buNone/>
            </a:pPr>
            <a:r>
              <a:rPr lang="ja" sz="1200">
                <a:solidFill>
                  <a:srgbClr val="F37C53"/>
                </a:solidFill>
              </a:rPr>
              <a:t>❹　</a:t>
            </a:r>
            <a:r>
              <a:rPr lang="ja" sz="1200">
                <a:solidFill>
                  <a:schemeClr val="dk1"/>
                </a:solidFill>
              </a:rPr>
              <a:t>お問い合わせ案件名</a:t>
            </a:r>
            <a:endParaRPr sz="1200">
              <a:solidFill>
                <a:schemeClr val="dk1"/>
              </a:solidFill>
            </a:endParaRPr>
          </a:p>
          <a:p>
            <a:pPr indent="0" lvl="0" marL="0" rtl="0" algn="l">
              <a:spcBef>
                <a:spcPts val="0"/>
              </a:spcBef>
              <a:spcAft>
                <a:spcPts val="0"/>
              </a:spcAft>
              <a:buNone/>
            </a:pPr>
            <a:r>
              <a:rPr lang="ja" sz="1200">
                <a:solidFill>
                  <a:srgbClr val="F37C53"/>
                </a:solidFill>
              </a:rPr>
              <a:t>❺　</a:t>
            </a:r>
            <a:r>
              <a:rPr lang="ja" sz="1200">
                <a:solidFill>
                  <a:schemeClr val="dk1"/>
                </a:solidFill>
              </a:rPr>
              <a:t>ステータス</a:t>
            </a:r>
            <a:endParaRPr sz="1200">
              <a:solidFill>
                <a:schemeClr val="dk1"/>
              </a:solidFill>
            </a:endParaRPr>
          </a:p>
          <a:p>
            <a:pPr indent="0" lvl="0" marL="0" rtl="0" algn="l">
              <a:spcBef>
                <a:spcPts val="0"/>
              </a:spcBef>
              <a:spcAft>
                <a:spcPts val="0"/>
              </a:spcAft>
              <a:buNone/>
            </a:pPr>
            <a:r>
              <a:rPr lang="ja" sz="1200">
                <a:solidFill>
                  <a:srgbClr val="F37C53"/>
                </a:solidFill>
              </a:rPr>
              <a:t>❻　</a:t>
            </a:r>
            <a:r>
              <a:rPr lang="ja" sz="1200">
                <a:solidFill>
                  <a:schemeClr val="dk1"/>
                </a:solidFill>
              </a:rPr>
              <a:t>決裁者の承認のメッセージ（発注依頼）</a:t>
            </a:r>
            <a:endParaRPr sz="1200">
              <a:solidFill>
                <a:srgbClr val="000000"/>
              </a:solidFill>
            </a:endParaRPr>
          </a:p>
          <a:p>
            <a:pPr indent="0" lvl="0" marL="0" rtl="0" algn="l">
              <a:spcBef>
                <a:spcPts val="0"/>
              </a:spcBef>
              <a:spcAft>
                <a:spcPts val="0"/>
              </a:spcAft>
              <a:buNone/>
            </a:pPr>
            <a:r>
              <a:rPr lang="ja" sz="1200">
                <a:solidFill>
                  <a:srgbClr val="F37C53"/>
                </a:solidFill>
              </a:rPr>
              <a:t>❼　</a:t>
            </a:r>
            <a:r>
              <a:rPr lang="ja" sz="1200">
                <a:solidFill>
                  <a:schemeClr val="dk1"/>
                </a:solidFill>
              </a:rPr>
              <a:t>ステータス表示（サプライヤーへ発注依頼済み））</a:t>
            </a:r>
            <a:endParaRPr sz="1200">
              <a:solidFill>
                <a:srgbClr val="000000"/>
              </a:solidFill>
            </a:endParaRPr>
          </a:p>
          <a:p>
            <a:pPr indent="0" lvl="0" marL="0" rtl="0" algn="l">
              <a:spcBef>
                <a:spcPts val="0"/>
              </a:spcBef>
              <a:spcAft>
                <a:spcPts val="0"/>
              </a:spcAft>
              <a:buNone/>
            </a:pPr>
            <a:r>
              <a:rPr lang="ja" sz="1200">
                <a:solidFill>
                  <a:srgbClr val="F37C53"/>
                </a:solidFill>
              </a:rPr>
              <a:t>❽　</a:t>
            </a:r>
            <a:r>
              <a:rPr lang="ja" sz="1200">
                <a:solidFill>
                  <a:schemeClr val="dk1"/>
                </a:solidFill>
              </a:rPr>
              <a:t>研究者の新規メッセージ入力</a:t>
            </a:r>
            <a:endParaRPr sz="1200">
              <a:solidFill>
                <a:srgbClr val="000000"/>
              </a:solidFill>
            </a:endParaRPr>
          </a:p>
        </p:txBody>
      </p:sp>
      <p:sp>
        <p:nvSpPr>
          <p:cNvPr id="3795" name="Google Shape;3795;p199"/>
          <p:cNvSpPr txBox="1"/>
          <p:nvPr/>
        </p:nvSpPr>
        <p:spPr>
          <a:xfrm>
            <a:off x="178550" y="1029114"/>
            <a:ext cx="291000" cy="226800"/>
          </a:xfrm>
          <a:prstGeom prst="rect">
            <a:avLst/>
          </a:prstGeom>
          <a:noFill/>
          <a:ln>
            <a:noFill/>
          </a:ln>
        </p:spPr>
        <p:txBody>
          <a:bodyPr anchorCtr="0" anchor="t" bIns="91425" lIns="91425" spcFirstLastPara="1" rIns="91425" wrap="square" tIns="91425">
            <a:noAutofit/>
          </a:bodyPr>
          <a:lstStyle/>
          <a:p>
            <a:pPr indent="0" lvl="0" marL="0" rtl="0" algn="ctr">
              <a:lnSpc>
                <a:spcPct val="10000"/>
              </a:lnSpc>
              <a:spcBef>
                <a:spcPts val="0"/>
              </a:spcBef>
              <a:spcAft>
                <a:spcPts val="0"/>
              </a:spcAft>
              <a:buNone/>
            </a:pPr>
            <a:r>
              <a:rPr lang="ja" sz="1100">
                <a:solidFill>
                  <a:srgbClr val="F37C53"/>
                </a:solidFill>
              </a:rPr>
              <a:t>❶</a:t>
            </a:r>
            <a:endParaRPr sz="1100">
              <a:solidFill>
                <a:srgbClr val="F37C53"/>
              </a:solidFill>
            </a:endParaRPr>
          </a:p>
        </p:txBody>
      </p:sp>
      <p:sp>
        <p:nvSpPr>
          <p:cNvPr id="3796" name="Google Shape;3796;p199"/>
          <p:cNvSpPr txBox="1"/>
          <p:nvPr/>
        </p:nvSpPr>
        <p:spPr>
          <a:xfrm>
            <a:off x="88725" y="1255914"/>
            <a:ext cx="291000" cy="2268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1100">
                <a:solidFill>
                  <a:srgbClr val="F37C53"/>
                </a:solidFill>
              </a:rPr>
              <a:t>❷</a:t>
            </a:r>
            <a:endParaRPr sz="1100">
              <a:solidFill>
                <a:srgbClr val="F37C53"/>
              </a:solidFill>
            </a:endParaRPr>
          </a:p>
        </p:txBody>
      </p:sp>
      <p:sp>
        <p:nvSpPr>
          <p:cNvPr id="3797" name="Google Shape;3797;p199"/>
          <p:cNvSpPr txBox="1"/>
          <p:nvPr/>
        </p:nvSpPr>
        <p:spPr>
          <a:xfrm>
            <a:off x="582575" y="3142539"/>
            <a:ext cx="291000" cy="2268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1100">
                <a:solidFill>
                  <a:srgbClr val="F37C53"/>
                </a:solidFill>
              </a:rPr>
              <a:t>❼</a:t>
            </a:r>
            <a:endParaRPr sz="1100">
              <a:solidFill>
                <a:srgbClr val="F37C53"/>
              </a:solidFill>
            </a:endParaRPr>
          </a:p>
        </p:txBody>
      </p:sp>
      <p:sp>
        <p:nvSpPr>
          <p:cNvPr id="3798" name="Google Shape;3798;p199"/>
          <p:cNvSpPr txBox="1"/>
          <p:nvPr/>
        </p:nvSpPr>
        <p:spPr>
          <a:xfrm>
            <a:off x="865800" y="1255914"/>
            <a:ext cx="291000" cy="2268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1100">
                <a:solidFill>
                  <a:srgbClr val="F37C53"/>
                </a:solidFill>
              </a:rPr>
              <a:t>❸</a:t>
            </a:r>
            <a:endParaRPr sz="1100">
              <a:solidFill>
                <a:srgbClr val="F37C53"/>
              </a:solidFill>
            </a:endParaRPr>
          </a:p>
        </p:txBody>
      </p:sp>
      <p:sp>
        <p:nvSpPr>
          <p:cNvPr id="3799" name="Google Shape;3799;p199"/>
          <p:cNvSpPr txBox="1"/>
          <p:nvPr/>
        </p:nvSpPr>
        <p:spPr>
          <a:xfrm>
            <a:off x="1776625" y="963804"/>
            <a:ext cx="291000" cy="2268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1100">
                <a:solidFill>
                  <a:srgbClr val="F37C53"/>
                </a:solidFill>
              </a:rPr>
              <a:t>❹</a:t>
            </a:r>
            <a:endParaRPr sz="1100">
              <a:solidFill>
                <a:srgbClr val="F37C53"/>
              </a:solidFill>
            </a:endParaRPr>
          </a:p>
        </p:txBody>
      </p:sp>
      <p:sp>
        <p:nvSpPr>
          <p:cNvPr id="3800" name="Google Shape;3800;p199"/>
          <p:cNvSpPr txBox="1"/>
          <p:nvPr/>
        </p:nvSpPr>
        <p:spPr>
          <a:xfrm>
            <a:off x="3665438" y="1074089"/>
            <a:ext cx="291000" cy="2268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1100">
                <a:solidFill>
                  <a:srgbClr val="F37C53"/>
                </a:solidFill>
              </a:rPr>
              <a:t>❺</a:t>
            </a:r>
            <a:endParaRPr sz="1100">
              <a:solidFill>
                <a:srgbClr val="F37C53"/>
              </a:solidFill>
            </a:endParaRPr>
          </a:p>
        </p:txBody>
      </p:sp>
      <p:sp>
        <p:nvSpPr>
          <p:cNvPr id="3801" name="Google Shape;3801;p199"/>
          <p:cNvSpPr txBox="1"/>
          <p:nvPr/>
        </p:nvSpPr>
        <p:spPr>
          <a:xfrm>
            <a:off x="2752613" y="2915752"/>
            <a:ext cx="291000" cy="2268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1100">
                <a:solidFill>
                  <a:srgbClr val="F37C53"/>
                </a:solidFill>
              </a:rPr>
              <a:t>❻</a:t>
            </a:r>
            <a:endParaRPr sz="1100">
              <a:solidFill>
                <a:srgbClr val="F37C53"/>
              </a:solidFill>
            </a:endParaRPr>
          </a:p>
        </p:txBody>
      </p:sp>
      <p:sp>
        <p:nvSpPr>
          <p:cNvPr id="3802" name="Google Shape;3802;p199"/>
          <p:cNvSpPr txBox="1"/>
          <p:nvPr/>
        </p:nvSpPr>
        <p:spPr>
          <a:xfrm>
            <a:off x="538525" y="3987989"/>
            <a:ext cx="291000" cy="2268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1100">
                <a:solidFill>
                  <a:srgbClr val="F37C53"/>
                </a:solidFill>
              </a:rPr>
              <a:t>❽</a:t>
            </a:r>
            <a:endParaRPr sz="1100">
              <a:solidFill>
                <a:srgbClr val="F37C53"/>
              </a:solidFill>
            </a:endParaRPr>
          </a:p>
        </p:txBody>
      </p:sp>
    </p:spTree>
  </p:cSld>
  <p:clrMapOvr>
    <a:masterClrMapping/>
  </p:clrMapOvr>
</p:sld>
</file>

<file path=ppt/slides/slide1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6" name="Shape 3806"/>
        <p:cNvGrpSpPr/>
        <p:nvPr/>
      </p:nvGrpSpPr>
      <p:grpSpPr>
        <a:xfrm>
          <a:off x="0" y="0"/>
          <a:ext cx="0" cy="0"/>
          <a:chOff x="0" y="0"/>
          <a:chExt cx="0" cy="0"/>
        </a:xfrm>
      </p:grpSpPr>
      <p:pic>
        <p:nvPicPr>
          <p:cNvPr id="3807" name="Google Shape;3807;p200"/>
          <p:cNvPicPr preferRelativeResize="0"/>
          <p:nvPr/>
        </p:nvPicPr>
        <p:blipFill>
          <a:blip r:embed="rId3">
            <a:alphaModFix/>
          </a:blip>
          <a:stretch>
            <a:fillRect/>
          </a:stretch>
        </p:blipFill>
        <p:spPr>
          <a:xfrm>
            <a:off x="4752975" y="1035350"/>
            <a:ext cx="4086224" cy="2076861"/>
          </a:xfrm>
          <a:prstGeom prst="rect">
            <a:avLst/>
          </a:prstGeom>
          <a:noFill/>
          <a:ln>
            <a:noFill/>
          </a:ln>
          <a:effectLst>
            <a:outerShdw blurRad="57150" rotWithShape="0" algn="bl" dir="5400000" dist="19050">
              <a:srgbClr val="000000">
                <a:alpha val="50000"/>
              </a:srgbClr>
            </a:outerShdw>
          </a:effectLst>
        </p:spPr>
      </p:pic>
      <p:pic>
        <p:nvPicPr>
          <p:cNvPr id="3808" name="Google Shape;3808;p200"/>
          <p:cNvPicPr preferRelativeResize="0"/>
          <p:nvPr/>
        </p:nvPicPr>
        <p:blipFill>
          <a:blip r:embed="rId4">
            <a:alphaModFix/>
          </a:blip>
          <a:stretch>
            <a:fillRect/>
          </a:stretch>
        </p:blipFill>
        <p:spPr>
          <a:xfrm>
            <a:off x="178549" y="1071950"/>
            <a:ext cx="4311876" cy="3914427"/>
          </a:xfrm>
          <a:prstGeom prst="rect">
            <a:avLst/>
          </a:prstGeom>
          <a:noFill/>
          <a:ln>
            <a:noFill/>
          </a:ln>
          <a:effectLst>
            <a:outerShdw blurRad="57150" rotWithShape="0" algn="bl" dir="5400000" dist="19050">
              <a:srgbClr val="000000">
                <a:alpha val="50000"/>
              </a:srgbClr>
            </a:outerShdw>
          </a:effectLst>
        </p:spPr>
      </p:pic>
      <p:sp>
        <p:nvSpPr>
          <p:cNvPr id="3809" name="Google Shape;3809;p200"/>
          <p:cNvSpPr txBox="1"/>
          <p:nvPr/>
        </p:nvSpPr>
        <p:spPr>
          <a:xfrm>
            <a:off x="8403350" y="4767275"/>
            <a:ext cx="620100" cy="273900"/>
          </a:xfrm>
          <a:prstGeom prst="rect">
            <a:avLst/>
          </a:prstGeom>
          <a:noFill/>
          <a:ln>
            <a:noFill/>
          </a:ln>
        </p:spPr>
        <p:txBody>
          <a:bodyPr anchorCtr="0" anchor="ctr" bIns="34275" lIns="68575" spcFirstLastPara="1" rIns="68575" wrap="square" tIns="34275">
            <a:noAutofit/>
          </a:bodyPr>
          <a:lstStyle/>
          <a:p>
            <a:pPr indent="0" lvl="0" marL="0" marR="0" rtl="0" algn="r">
              <a:spcBef>
                <a:spcPts val="0"/>
              </a:spcBef>
              <a:spcAft>
                <a:spcPts val="0"/>
              </a:spcAft>
              <a:buNone/>
            </a:pPr>
            <a:fld id="{00000000-1234-1234-1234-123412341234}" type="slidenum">
              <a:rPr lang="ja" sz="900">
                <a:solidFill>
                  <a:srgbClr val="888888"/>
                </a:solidFill>
                <a:latin typeface="Arial"/>
                <a:ea typeface="Arial"/>
                <a:cs typeface="Arial"/>
                <a:sym typeface="Arial"/>
              </a:rPr>
              <a:t>‹#›</a:t>
            </a:fld>
            <a:endParaRPr sz="900">
              <a:solidFill>
                <a:srgbClr val="888888"/>
              </a:solidFill>
              <a:latin typeface="Arial"/>
              <a:ea typeface="Arial"/>
              <a:cs typeface="Arial"/>
              <a:sym typeface="Arial"/>
            </a:endParaRPr>
          </a:p>
        </p:txBody>
      </p:sp>
      <p:sp>
        <p:nvSpPr>
          <p:cNvPr id="3810" name="Google Shape;3810;p200"/>
          <p:cNvSpPr/>
          <p:nvPr/>
        </p:nvSpPr>
        <p:spPr>
          <a:xfrm>
            <a:off x="0" y="0"/>
            <a:ext cx="9144000" cy="435600"/>
          </a:xfrm>
          <a:prstGeom prst="rect">
            <a:avLst/>
          </a:prstGeom>
          <a:gradFill>
            <a:gsLst>
              <a:gs pos="0">
                <a:srgbClr val="424242"/>
              </a:gs>
              <a:gs pos="100000">
                <a:srgbClr val="010101"/>
              </a:gs>
            </a:gsLst>
            <a:lin ang="540001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811" name="Google Shape;3811;p200"/>
          <p:cNvSpPr txBox="1"/>
          <p:nvPr/>
        </p:nvSpPr>
        <p:spPr>
          <a:xfrm>
            <a:off x="139875" y="80850"/>
            <a:ext cx="8418600" cy="273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b="1" lang="ja">
                <a:solidFill>
                  <a:schemeClr val="lt1"/>
                </a:solidFill>
              </a:rPr>
              <a:t>管理者が研究者（決裁者アカウント）の発注として承認し、サプライヤーへ発注1.1 Front2</a:t>
            </a:r>
            <a:endParaRPr b="1">
              <a:solidFill>
                <a:schemeClr val="lt1"/>
              </a:solidFill>
            </a:endParaRPr>
          </a:p>
          <a:p>
            <a:pPr indent="0" lvl="0" marL="0" rtl="0" algn="l">
              <a:spcBef>
                <a:spcPts val="0"/>
              </a:spcBef>
              <a:spcAft>
                <a:spcPts val="0"/>
              </a:spcAft>
              <a:buClr>
                <a:schemeClr val="dk1"/>
              </a:buClr>
              <a:buSzPts val="1100"/>
              <a:buFont typeface="Arial"/>
              <a:buNone/>
            </a:pPr>
            <a:r>
              <a:t/>
            </a:r>
            <a:endParaRPr b="1">
              <a:solidFill>
                <a:schemeClr val="lt1"/>
              </a:solidFill>
            </a:endParaRPr>
          </a:p>
          <a:p>
            <a:pPr indent="0" lvl="0" marL="0" rtl="0" algn="l">
              <a:spcBef>
                <a:spcPts val="0"/>
              </a:spcBef>
              <a:spcAft>
                <a:spcPts val="0"/>
              </a:spcAft>
              <a:buClr>
                <a:schemeClr val="dk1"/>
              </a:buClr>
              <a:buSzPts val="1100"/>
              <a:buFont typeface="Arial"/>
              <a:buNone/>
            </a:pPr>
            <a:r>
              <a:t/>
            </a:r>
            <a:endParaRPr b="1">
              <a:solidFill>
                <a:schemeClr val="lt1"/>
              </a:solidFill>
            </a:endParaRPr>
          </a:p>
        </p:txBody>
      </p:sp>
      <p:sp>
        <p:nvSpPr>
          <p:cNvPr id="3812" name="Google Shape;3812;p200"/>
          <p:cNvSpPr txBox="1"/>
          <p:nvPr/>
        </p:nvSpPr>
        <p:spPr>
          <a:xfrm>
            <a:off x="139875" y="458425"/>
            <a:ext cx="85767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ja" sz="1200" u="sng">
                <a:solidFill>
                  <a:schemeClr val="dk2"/>
                </a:solidFill>
              </a:rPr>
              <a:t>管理者が発注承認済み　研究者のメッセージ画面</a:t>
            </a:r>
            <a:endParaRPr sz="1200" u="sng">
              <a:solidFill>
                <a:schemeClr val="dk2"/>
              </a:solidFill>
            </a:endParaRPr>
          </a:p>
          <a:p>
            <a:pPr indent="0" lvl="0" marL="0" rtl="0" algn="l">
              <a:spcBef>
                <a:spcPts val="0"/>
              </a:spcBef>
              <a:spcAft>
                <a:spcPts val="0"/>
              </a:spcAft>
              <a:buClr>
                <a:schemeClr val="dk1"/>
              </a:buClr>
              <a:buSzPts val="1100"/>
              <a:buFont typeface="Arial"/>
              <a:buNone/>
            </a:pPr>
            <a:r>
              <a:rPr lang="ja" sz="1200">
                <a:solidFill>
                  <a:srgbClr val="FF0000"/>
                </a:solidFill>
              </a:rPr>
              <a:t>修正案❶</a:t>
            </a:r>
            <a:endParaRPr sz="1200" u="sng">
              <a:solidFill>
                <a:schemeClr val="dk2"/>
              </a:solidFill>
            </a:endParaRPr>
          </a:p>
        </p:txBody>
      </p:sp>
      <p:sp>
        <p:nvSpPr>
          <p:cNvPr id="3813" name="Google Shape;3813;p200"/>
          <p:cNvSpPr/>
          <p:nvPr/>
        </p:nvSpPr>
        <p:spPr>
          <a:xfrm>
            <a:off x="273375" y="1161825"/>
            <a:ext cx="572400" cy="3483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3814" name="Google Shape;3814;p200"/>
          <p:cNvCxnSpPr>
            <a:stCxn id="3813" idx="2"/>
          </p:cNvCxnSpPr>
          <p:nvPr/>
        </p:nvCxnSpPr>
        <p:spPr>
          <a:xfrm>
            <a:off x="559575" y="1510125"/>
            <a:ext cx="4401300" cy="1062000"/>
          </a:xfrm>
          <a:prstGeom prst="straightConnector1">
            <a:avLst/>
          </a:prstGeom>
          <a:noFill/>
          <a:ln cap="flat" cmpd="sng" w="9525">
            <a:solidFill>
              <a:srgbClr val="595959"/>
            </a:solidFill>
            <a:prstDash val="solid"/>
            <a:round/>
            <a:headEnd len="med" w="med" type="none"/>
            <a:tailEnd len="med" w="med" type="triangle"/>
          </a:ln>
        </p:spPr>
      </p:cxnSp>
      <p:sp>
        <p:nvSpPr>
          <p:cNvPr id="3815" name="Google Shape;3815;p200"/>
          <p:cNvSpPr/>
          <p:nvPr/>
        </p:nvSpPr>
        <p:spPr>
          <a:xfrm>
            <a:off x="4919350" y="2329775"/>
            <a:ext cx="725700" cy="3816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3816" name="Google Shape;3816;p200"/>
          <p:cNvPicPr preferRelativeResize="0"/>
          <p:nvPr/>
        </p:nvPicPr>
        <p:blipFill>
          <a:blip r:embed="rId5">
            <a:alphaModFix/>
          </a:blip>
          <a:stretch>
            <a:fillRect/>
          </a:stretch>
        </p:blipFill>
        <p:spPr>
          <a:xfrm>
            <a:off x="5516013" y="3149800"/>
            <a:ext cx="1054887" cy="1514815"/>
          </a:xfrm>
          <a:prstGeom prst="rect">
            <a:avLst/>
          </a:prstGeom>
          <a:noFill/>
          <a:ln>
            <a:noFill/>
          </a:ln>
          <a:effectLst>
            <a:outerShdw blurRad="57150" rotWithShape="0" algn="bl" dir="5400000" dist="19050">
              <a:srgbClr val="000000">
                <a:alpha val="50000"/>
              </a:srgbClr>
            </a:outerShdw>
          </a:effectLst>
        </p:spPr>
      </p:pic>
      <p:sp>
        <p:nvSpPr>
          <p:cNvPr id="3817" name="Google Shape;3817;p200"/>
          <p:cNvSpPr txBox="1"/>
          <p:nvPr/>
        </p:nvSpPr>
        <p:spPr>
          <a:xfrm>
            <a:off x="5387363" y="2883525"/>
            <a:ext cx="1312200" cy="292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ja" sz="700">
                <a:solidFill>
                  <a:schemeClr val="dk1"/>
                </a:solidFill>
              </a:rPr>
              <a:t>発注書（サプライヤー宛）</a:t>
            </a:r>
            <a:endParaRPr sz="700"/>
          </a:p>
        </p:txBody>
      </p:sp>
      <p:cxnSp>
        <p:nvCxnSpPr>
          <p:cNvPr id="3818" name="Google Shape;3818;p200"/>
          <p:cNvCxnSpPr/>
          <p:nvPr/>
        </p:nvCxnSpPr>
        <p:spPr>
          <a:xfrm>
            <a:off x="5079250" y="2613675"/>
            <a:ext cx="258000" cy="557100"/>
          </a:xfrm>
          <a:prstGeom prst="straightConnector1">
            <a:avLst/>
          </a:prstGeom>
          <a:noFill/>
          <a:ln cap="flat" cmpd="sng" w="9525">
            <a:solidFill>
              <a:srgbClr val="595959"/>
            </a:solidFill>
            <a:prstDash val="solid"/>
            <a:round/>
            <a:headEnd len="med" w="med" type="none"/>
            <a:tailEnd len="med" w="med" type="triangle"/>
          </a:ln>
        </p:spPr>
      </p:cxnSp>
      <p:sp>
        <p:nvSpPr>
          <p:cNvPr id="3819" name="Google Shape;3819;p200"/>
          <p:cNvSpPr/>
          <p:nvPr/>
        </p:nvSpPr>
        <p:spPr>
          <a:xfrm>
            <a:off x="5539775" y="3188388"/>
            <a:ext cx="258000" cy="1419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820" name="Google Shape;3820;p200"/>
          <p:cNvSpPr/>
          <p:nvPr/>
        </p:nvSpPr>
        <p:spPr>
          <a:xfrm>
            <a:off x="7351125" y="3975088"/>
            <a:ext cx="1116900" cy="371400"/>
          </a:xfrm>
          <a:prstGeom prst="rect">
            <a:avLst/>
          </a:prstGeom>
          <a:solidFill>
            <a:srgbClr val="FF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ja" sz="1200">
                <a:solidFill>
                  <a:schemeClr val="lt1"/>
                </a:solidFill>
              </a:rPr>
              <a:t>Download</a:t>
            </a:r>
            <a:endParaRPr sz="1200">
              <a:solidFill>
                <a:schemeClr val="lt1"/>
              </a:solidFill>
            </a:endParaRPr>
          </a:p>
        </p:txBody>
      </p:sp>
      <p:sp>
        <p:nvSpPr>
          <p:cNvPr id="3821" name="Google Shape;3821;p200"/>
          <p:cNvSpPr txBox="1"/>
          <p:nvPr/>
        </p:nvSpPr>
        <p:spPr>
          <a:xfrm>
            <a:off x="7351125" y="3616188"/>
            <a:ext cx="1116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ja" sz="700">
                <a:solidFill>
                  <a:schemeClr val="dk1"/>
                </a:solidFill>
              </a:rPr>
              <a:t>ダウンロードボタンを配置</a:t>
            </a:r>
            <a:endParaRPr sz="700"/>
          </a:p>
        </p:txBody>
      </p:sp>
      <p:pic>
        <p:nvPicPr>
          <p:cNvPr id="3822" name="Google Shape;3822;p200"/>
          <p:cNvPicPr preferRelativeResize="0"/>
          <p:nvPr/>
        </p:nvPicPr>
        <p:blipFill>
          <a:blip r:embed="rId6">
            <a:alphaModFix/>
          </a:blip>
          <a:stretch>
            <a:fillRect/>
          </a:stretch>
        </p:blipFill>
        <p:spPr>
          <a:xfrm>
            <a:off x="7972931" y="4173728"/>
            <a:ext cx="495084" cy="371310"/>
          </a:xfrm>
          <a:prstGeom prst="rect">
            <a:avLst/>
          </a:prstGeom>
          <a:noFill/>
          <a:ln>
            <a:noFill/>
          </a:ln>
        </p:spPr>
      </p:pic>
      <p:cxnSp>
        <p:nvCxnSpPr>
          <p:cNvPr id="3823" name="Google Shape;3823;p200"/>
          <p:cNvCxnSpPr/>
          <p:nvPr/>
        </p:nvCxnSpPr>
        <p:spPr>
          <a:xfrm>
            <a:off x="5963625" y="3449500"/>
            <a:ext cx="1217100" cy="679200"/>
          </a:xfrm>
          <a:prstGeom prst="straightConnector1">
            <a:avLst/>
          </a:prstGeom>
          <a:noFill/>
          <a:ln cap="flat" cmpd="sng" w="9525">
            <a:solidFill>
              <a:srgbClr val="595959"/>
            </a:solidFill>
            <a:prstDash val="solid"/>
            <a:round/>
            <a:headEnd len="med" w="med" type="none"/>
            <a:tailEnd len="med" w="med" type="triangle"/>
          </a:ln>
        </p:spPr>
      </p:cxnSp>
    </p:spTree>
  </p:cSld>
  <p:clrMapOvr>
    <a:masterClrMapping/>
  </p:clrMapOvr>
</p:sld>
</file>

<file path=ppt/slides/slide1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7" name="Shape 3827"/>
        <p:cNvGrpSpPr/>
        <p:nvPr/>
      </p:nvGrpSpPr>
      <p:grpSpPr>
        <a:xfrm>
          <a:off x="0" y="0"/>
          <a:ext cx="0" cy="0"/>
          <a:chOff x="0" y="0"/>
          <a:chExt cx="0" cy="0"/>
        </a:xfrm>
      </p:grpSpPr>
      <p:sp>
        <p:nvSpPr>
          <p:cNvPr id="3828" name="Google Shape;3828;p201"/>
          <p:cNvSpPr txBox="1"/>
          <p:nvPr/>
        </p:nvSpPr>
        <p:spPr>
          <a:xfrm>
            <a:off x="8403350" y="4767275"/>
            <a:ext cx="620100" cy="273900"/>
          </a:xfrm>
          <a:prstGeom prst="rect">
            <a:avLst/>
          </a:prstGeom>
          <a:noFill/>
          <a:ln>
            <a:noFill/>
          </a:ln>
        </p:spPr>
        <p:txBody>
          <a:bodyPr anchorCtr="0" anchor="ctr" bIns="34275" lIns="68575" spcFirstLastPara="1" rIns="68575" wrap="square" tIns="34275">
            <a:noAutofit/>
          </a:bodyPr>
          <a:lstStyle/>
          <a:p>
            <a:pPr indent="0" lvl="0" marL="0" marR="0" rtl="0" algn="r">
              <a:spcBef>
                <a:spcPts val="0"/>
              </a:spcBef>
              <a:spcAft>
                <a:spcPts val="0"/>
              </a:spcAft>
              <a:buNone/>
            </a:pPr>
            <a:fld id="{00000000-1234-1234-1234-123412341234}" type="slidenum">
              <a:rPr lang="ja" sz="900">
                <a:solidFill>
                  <a:srgbClr val="888888"/>
                </a:solidFill>
                <a:latin typeface="Arial"/>
                <a:ea typeface="Arial"/>
                <a:cs typeface="Arial"/>
                <a:sym typeface="Arial"/>
              </a:rPr>
              <a:t>‹#›</a:t>
            </a:fld>
            <a:endParaRPr sz="900">
              <a:solidFill>
                <a:srgbClr val="888888"/>
              </a:solidFill>
              <a:latin typeface="Arial"/>
              <a:ea typeface="Arial"/>
              <a:cs typeface="Arial"/>
              <a:sym typeface="Arial"/>
            </a:endParaRPr>
          </a:p>
        </p:txBody>
      </p:sp>
      <p:sp>
        <p:nvSpPr>
          <p:cNvPr id="3829" name="Google Shape;3829;p201"/>
          <p:cNvSpPr/>
          <p:nvPr/>
        </p:nvSpPr>
        <p:spPr>
          <a:xfrm>
            <a:off x="0" y="0"/>
            <a:ext cx="9144000" cy="435600"/>
          </a:xfrm>
          <a:prstGeom prst="rect">
            <a:avLst/>
          </a:prstGeom>
          <a:gradFill>
            <a:gsLst>
              <a:gs pos="0">
                <a:srgbClr val="424242"/>
              </a:gs>
              <a:gs pos="100000">
                <a:srgbClr val="010101"/>
              </a:gs>
            </a:gsLst>
            <a:lin ang="540001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830" name="Google Shape;3830;p201"/>
          <p:cNvSpPr txBox="1"/>
          <p:nvPr/>
        </p:nvSpPr>
        <p:spPr>
          <a:xfrm>
            <a:off x="139875" y="80850"/>
            <a:ext cx="8418600" cy="273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b="1" lang="ja">
                <a:solidFill>
                  <a:schemeClr val="lt1"/>
                </a:solidFill>
              </a:rPr>
              <a:t>管理者が研究者（決裁者アカウント）の発注として承認し、サプライヤーへ発注1.1 Front2</a:t>
            </a:r>
            <a:endParaRPr b="1">
              <a:solidFill>
                <a:schemeClr val="lt1"/>
              </a:solidFill>
            </a:endParaRPr>
          </a:p>
          <a:p>
            <a:pPr indent="0" lvl="0" marL="0" rtl="0" algn="l">
              <a:spcBef>
                <a:spcPts val="0"/>
              </a:spcBef>
              <a:spcAft>
                <a:spcPts val="0"/>
              </a:spcAft>
              <a:buClr>
                <a:schemeClr val="dk1"/>
              </a:buClr>
              <a:buSzPts val="1100"/>
              <a:buFont typeface="Arial"/>
              <a:buNone/>
            </a:pPr>
            <a:r>
              <a:t/>
            </a:r>
            <a:endParaRPr b="1">
              <a:solidFill>
                <a:schemeClr val="lt1"/>
              </a:solidFill>
            </a:endParaRPr>
          </a:p>
          <a:p>
            <a:pPr indent="0" lvl="0" marL="0" rtl="0" algn="l">
              <a:spcBef>
                <a:spcPts val="0"/>
              </a:spcBef>
              <a:spcAft>
                <a:spcPts val="0"/>
              </a:spcAft>
              <a:buClr>
                <a:schemeClr val="dk1"/>
              </a:buClr>
              <a:buSzPts val="1100"/>
              <a:buFont typeface="Arial"/>
              <a:buNone/>
            </a:pPr>
            <a:r>
              <a:t/>
            </a:r>
            <a:endParaRPr b="1">
              <a:solidFill>
                <a:schemeClr val="lt1"/>
              </a:solidFill>
            </a:endParaRPr>
          </a:p>
        </p:txBody>
      </p:sp>
      <p:sp>
        <p:nvSpPr>
          <p:cNvPr id="3831" name="Google Shape;3831;p201"/>
          <p:cNvSpPr txBox="1"/>
          <p:nvPr/>
        </p:nvSpPr>
        <p:spPr>
          <a:xfrm>
            <a:off x="139875" y="458425"/>
            <a:ext cx="85767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ja" sz="1200" u="sng">
                <a:solidFill>
                  <a:schemeClr val="dk2"/>
                </a:solidFill>
              </a:rPr>
              <a:t>管理者が発注承認済み　研究者のメッセージ画面</a:t>
            </a:r>
            <a:endParaRPr sz="1200" u="sng">
              <a:solidFill>
                <a:schemeClr val="dk2"/>
              </a:solidFill>
            </a:endParaRPr>
          </a:p>
          <a:p>
            <a:pPr indent="0" lvl="0" marL="0" rtl="0" algn="l">
              <a:spcBef>
                <a:spcPts val="0"/>
              </a:spcBef>
              <a:spcAft>
                <a:spcPts val="0"/>
              </a:spcAft>
              <a:buClr>
                <a:schemeClr val="dk1"/>
              </a:buClr>
              <a:buSzPts val="1100"/>
              <a:buFont typeface="Arial"/>
              <a:buNone/>
            </a:pPr>
            <a:r>
              <a:rPr lang="ja" sz="1200">
                <a:solidFill>
                  <a:srgbClr val="FF0000"/>
                </a:solidFill>
              </a:rPr>
              <a:t>修正案❷</a:t>
            </a:r>
            <a:endParaRPr sz="1200" u="sng">
              <a:solidFill>
                <a:schemeClr val="dk2"/>
              </a:solidFill>
            </a:endParaRPr>
          </a:p>
        </p:txBody>
      </p:sp>
      <p:pic>
        <p:nvPicPr>
          <p:cNvPr id="3832" name="Google Shape;3832;p201"/>
          <p:cNvPicPr preferRelativeResize="0"/>
          <p:nvPr/>
        </p:nvPicPr>
        <p:blipFill rotWithShape="1">
          <a:blip r:embed="rId3">
            <a:alphaModFix/>
          </a:blip>
          <a:srcRect b="32700" l="0" r="0" t="0"/>
          <a:stretch/>
        </p:blipFill>
        <p:spPr>
          <a:xfrm>
            <a:off x="206525" y="979300"/>
            <a:ext cx="3306790" cy="1752875"/>
          </a:xfrm>
          <a:prstGeom prst="rect">
            <a:avLst/>
          </a:prstGeom>
          <a:noFill/>
          <a:ln>
            <a:noFill/>
          </a:ln>
          <a:effectLst>
            <a:outerShdw blurRad="57150" rotWithShape="0" algn="bl" dir="5400000" dist="19050">
              <a:srgbClr val="000000">
                <a:alpha val="50000"/>
              </a:srgbClr>
            </a:outerShdw>
          </a:effectLst>
        </p:spPr>
      </p:pic>
      <p:sp>
        <p:nvSpPr>
          <p:cNvPr id="3833" name="Google Shape;3833;p201"/>
          <p:cNvSpPr/>
          <p:nvPr/>
        </p:nvSpPr>
        <p:spPr>
          <a:xfrm>
            <a:off x="515417" y="2403758"/>
            <a:ext cx="2846700" cy="25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834" name="Google Shape;3834;p201"/>
          <p:cNvSpPr/>
          <p:nvPr/>
        </p:nvSpPr>
        <p:spPr>
          <a:xfrm>
            <a:off x="347750" y="2857150"/>
            <a:ext cx="2093100" cy="2216400"/>
          </a:xfrm>
          <a:prstGeom prst="rect">
            <a:avLst/>
          </a:prstGeom>
          <a:solidFill>
            <a:srgbClr val="FFFFF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p>
        </p:txBody>
      </p:sp>
      <p:sp>
        <p:nvSpPr>
          <p:cNvPr id="3835" name="Google Shape;3835;p201"/>
          <p:cNvSpPr txBox="1"/>
          <p:nvPr/>
        </p:nvSpPr>
        <p:spPr>
          <a:xfrm>
            <a:off x="687674" y="2961400"/>
            <a:ext cx="15261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 sz="800">
                <a:solidFill>
                  <a:srgbClr val="595959"/>
                </a:solidFill>
              </a:rPr>
              <a:t>発注キャンセルのリクエスト</a:t>
            </a:r>
            <a:endParaRPr sz="800">
              <a:solidFill>
                <a:srgbClr val="595959"/>
              </a:solidFill>
            </a:endParaRPr>
          </a:p>
        </p:txBody>
      </p:sp>
      <p:sp>
        <p:nvSpPr>
          <p:cNvPr id="3836" name="Google Shape;3836;p201"/>
          <p:cNvSpPr/>
          <p:nvPr/>
        </p:nvSpPr>
        <p:spPr>
          <a:xfrm>
            <a:off x="901667" y="3684575"/>
            <a:ext cx="1413000" cy="558600"/>
          </a:xfrm>
          <a:prstGeom prst="rect">
            <a:avLst/>
          </a:prstGeom>
          <a:solidFill>
            <a:srgbClr val="FFFFF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p>
        </p:txBody>
      </p:sp>
      <p:sp>
        <p:nvSpPr>
          <p:cNvPr id="3837" name="Google Shape;3837;p201"/>
          <p:cNvSpPr txBox="1"/>
          <p:nvPr/>
        </p:nvSpPr>
        <p:spPr>
          <a:xfrm>
            <a:off x="859720" y="3339414"/>
            <a:ext cx="1132800" cy="276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ja" sz="600">
                <a:solidFill>
                  <a:srgbClr val="595959"/>
                </a:solidFill>
              </a:rPr>
              <a:t>案件名（動的）</a:t>
            </a:r>
            <a:endParaRPr sz="600">
              <a:solidFill>
                <a:srgbClr val="595959"/>
              </a:solidFill>
            </a:endParaRPr>
          </a:p>
        </p:txBody>
      </p:sp>
      <p:sp>
        <p:nvSpPr>
          <p:cNvPr id="3838" name="Google Shape;3838;p201"/>
          <p:cNvSpPr txBox="1"/>
          <p:nvPr/>
        </p:nvSpPr>
        <p:spPr>
          <a:xfrm>
            <a:off x="369001" y="3860636"/>
            <a:ext cx="5742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 sz="400">
                <a:solidFill>
                  <a:srgbClr val="595959"/>
                </a:solidFill>
              </a:rPr>
              <a:t>発注キャンセルの理由</a:t>
            </a:r>
            <a:endParaRPr sz="400">
              <a:solidFill>
                <a:srgbClr val="595959"/>
              </a:solidFill>
            </a:endParaRPr>
          </a:p>
        </p:txBody>
      </p:sp>
      <p:sp>
        <p:nvSpPr>
          <p:cNvPr id="3839" name="Google Shape;3839;p201"/>
          <p:cNvSpPr/>
          <p:nvPr/>
        </p:nvSpPr>
        <p:spPr>
          <a:xfrm>
            <a:off x="1007611" y="4489811"/>
            <a:ext cx="796800" cy="207300"/>
          </a:xfrm>
          <a:prstGeom prst="rect">
            <a:avLst/>
          </a:prstGeom>
          <a:solidFill>
            <a:srgbClr val="F37C5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ja" sz="900">
                <a:solidFill>
                  <a:srgbClr val="FFFFFF"/>
                </a:solidFill>
              </a:rPr>
              <a:t>確認</a:t>
            </a:r>
            <a:endParaRPr sz="900">
              <a:solidFill>
                <a:srgbClr val="FFFFFF"/>
              </a:solidFill>
            </a:endParaRPr>
          </a:p>
        </p:txBody>
      </p:sp>
      <p:sp>
        <p:nvSpPr>
          <p:cNvPr id="3840" name="Google Shape;3840;p201"/>
          <p:cNvSpPr txBox="1"/>
          <p:nvPr/>
        </p:nvSpPr>
        <p:spPr>
          <a:xfrm>
            <a:off x="1242552" y="4728298"/>
            <a:ext cx="327000" cy="26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 sz="500">
                <a:solidFill>
                  <a:srgbClr val="595959"/>
                </a:solidFill>
              </a:rPr>
              <a:t>戻る</a:t>
            </a:r>
            <a:endParaRPr sz="500">
              <a:solidFill>
                <a:srgbClr val="595959"/>
              </a:solidFill>
            </a:endParaRPr>
          </a:p>
        </p:txBody>
      </p:sp>
      <p:sp>
        <p:nvSpPr>
          <p:cNvPr id="3841" name="Google Shape;3841;p201"/>
          <p:cNvSpPr/>
          <p:nvPr/>
        </p:nvSpPr>
        <p:spPr>
          <a:xfrm rot="5400000">
            <a:off x="413300" y="1931025"/>
            <a:ext cx="1309500" cy="292800"/>
          </a:xfrm>
          <a:prstGeom prst="rightArrow">
            <a:avLst>
              <a:gd fmla="val 50000" name="adj1"/>
              <a:gd fmla="val 50000" name="adj2"/>
            </a:avLst>
          </a:prstGeom>
          <a:solidFill>
            <a:srgbClr val="FF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842" name="Google Shape;3842;p201"/>
          <p:cNvSpPr/>
          <p:nvPr/>
        </p:nvSpPr>
        <p:spPr>
          <a:xfrm>
            <a:off x="943200" y="4393662"/>
            <a:ext cx="1003200" cy="3735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843" name="Google Shape;3843;p201"/>
          <p:cNvSpPr/>
          <p:nvPr/>
        </p:nvSpPr>
        <p:spPr>
          <a:xfrm>
            <a:off x="2026450" y="4434000"/>
            <a:ext cx="835500" cy="292800"/>
          </a:xfrm>
          <a:prstGeom prst="rightArrow">
            <a:avLst>
              <a:gd fmla="val 50000" name="adj1"/>
              <a:gd fmla="val 50000" name="adj2"/>
            </a:avLst>
          </a:prstGeom>
          <a:solidFill>
            <a:srgbClr val="FF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3844" name="Google Shape;3844;p201"/>
          <p:cNvPicPr preferRelativeResize="0"/>
          <p:nvPr/>
        </p:nvPicPr>
        <p:blipFill rotWithShape="1">
          <a:blip r:embed="rId4">
            <a:alphaModFix/>
          </a:blip>
          <a:srcRect b="0" l="16496" r="21465" t="0"/>
          <a:stretch/>
        </p:blipFill>
        <p:spPr>
          <a:xfrm>
            <a:off x="2971975" y="3072425"/>
            <a:ext cx="2714951" cy="1785850"/>
          </a:xfrm>
          <a:prstGeom prst="rect">
            <a:avLst/>
          </a:prstGeom>
          <a:noFill/>
          <a:ln>
            <a:noFill/>
          </a:ln>
          <a:effectLst>
            <a:outerShdw blurRad="57150" rotWithShape="0" algn="bl" dir="5400000" dist="19050">
              <a:srgbClr val="000000">
                <a:alpha val="50000"/>
              </a:srgbClr>
            </a:outerShdw>
          </a:effectLst>
        </p:spPr>
      </p:pic>
      <p:sp>
        <p:nvSpPr>
          <p:cNvPr id="3845" name="Google Shape;3845;p201"/>
          <p:cNvSpPr/>
          <p:nvPr/>
        </p:nvSpPr>
        <p:spPr>
          <a:xfrm>
            <a:off x="3674351" y="3398100"/>
            <a:ext cx="1280400" cy="25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846" name="Google Shape;3846;p201"/>
          <p:cNvSpPr txBox="1"/>
          <p:nvPr/>
        </p:nvSpPr>
        <p:spPr>
          <a:xfrm>
            <a:off x="3566399" y="3269200"/>
            <a:ext cx="15261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ja" sz="800">
                <a:solidFill>
                  <a:srgbClr val="595959"/>
                </a:solidFill>
              </a:rPr>
              <a:t>発注キャンセルのリクエスト</a:t>
            </a:r>
            <a:endParaRPr b="1" sz="800">
              <a:solidFill>
                <a:srgbClr val="595959"/>
              </a:solidFill>
            </a:endParaRPr>
          </a:p>
        </p:txBody>
      </p:sp>
      <p:cxnSp>
        <p:nvCxnSpPr>
          <p:cNvPr id="3847" name="Google Shape;3847;p201"/>
          <p:cNvCxnSpPr/>
          <p:nvPr/>
        </p:nvCxnSpPr>
        <p:spPr>
          <a:xfrm flipH="1" rot="10800000">
            <a:off x="4834500" y="2803500"/>
            <a:ext cx="1584600" cy="1336500"/>
          </a:xfrm>
          <a:prstGeom prst="straightConnector1">
            <a:avLst/>
          </a:prstGeom>
          <a:noFill/>
          <a:ln cap="flat" cmpd="sng" w="9525">
            <a:solidFill>
              <a:srgbClr val="595959"/>
            </a:solidFill>
            <a:prstDash val="solid"/>
            <a:round/>
            <a:headEnd len="med" w="med" type="none"/>
            <a:tailEnd len="med" w="med" type="triangle"/>
          </a:ln>
        </p:spPr>
      </p:cxnSp>
      <p:sp>
        <p:nvSpPr>
          <p:cNvPr id="3848" name="Google Shape;3848;p201"/>
          <p:cNvSpPr txBox="1"/>
          <p:nvPr/>
        </p:nvSpPr>
        <p:spPr>
          <a:xfrm>
            <a:off x="6561650" y="2432175"/>
            <a:ext cx="2326500" cy="61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ja" sz="900"/>
              <a:t>・発注依頼済み後はキャンセルは決裁者承認→管理者承認が必要となる</a:t>
            </a:r>
            <a:endParaRPr sz="900"/>
          </a:p>
          <a:p>
            <a:pPr indent="0" lvl="0" marL="0" rtl="0" algn="l">
              <a:spcBef>
                <a:spcPts val="0"/>
              </a:spcBef>
              <a:spcAft>
                <a:spcPts val="0"/>
              </a:spcAft>
              <a:buNone/>
            </a:pPr>
            <a:r>
              <a:rPr lang="ja" sz="900" u="sng">
                <a:solidFill>
                  <a:schemeClr val="hlink"/>
                </a:solidFill>
                <a:hlinkClick action="ppaction://hlinksldjump" r:id="rId5"/>
              </a:rPr>
              <a:t>58ページ</a:t>
            </a:r>
            <a:r>
              <a:rPr lang="ja" sz="900"/>
              <a:t>以降と同様</a:t>
            </a:r>
            <a:endParaRPr sz="900"/>
          </a:p>
        </p:txBody>
      </p:sp>
      <p:sp>
        <p:nvSpPr>
          <p:cNvPr id="3849" name="Google Shape;3849;p201"/>
          <p:cNvSpPr/>
          <p:nvPr/>
        </p:nvSpPr>
        <p:spPr>
          <a:xfrm>
            <a:off x="781850" y="1074375"/>
            <a:ext cx="572400" cy="3483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3" name="Shape 3853"/>
        <p:cNvGrpSpPr/>
        <p:nvPr/>
      </p:nvGrpSpPr>
      <p:grpSpPr>
        <a:xfrm>
          <a:off x="0" y="0"/>
          <a:ext cx="0" cy="0"/>
          <a:chOff x="0" y="0"/>
          <a:chExt cx="0" cy="0"/>
        </a:xfrm>
      </p:grpSpPr>
      <p:pic>
        <p:nvPicPr>
          <p:cNvPr id="3854" name="Google Shape;3854;p202"/>
          <p:cNvPicPr preferRelativeResize="0"/>
          <p:nvPr/>
        </p:nvPicPr>
        <p:blipFill rotWithShape="1">
          <a:blip r:embed="rId3">
            <a:alphaModFix/>
          </a:blip>
          <a:srcRect b="28532" l="8970" r="5346" t="6767"/>
          <a:stretch/>
        </p:blipFill>
        <p:spPr>
          <a:xfrm>
            <a:off x="217550" y="1299525"/>
            <a:ext cx="3865500" cy="1110520"/>
          </a:xfrm>
          <a:prstGeom prst="rect">
            <a:avLst/>
          </a:prstGeom>
          <a:noFill/>
          <a:ln>
            <a:noFill/>
          </a:ln>
          <a:effectLst>
            <a:outerShdw blurRad="57150" rotWithShape="0" algn="bl" dir="5400000" dist="19050">
              <a:srgbClr val="000000">
                <a:alpha val="50000"/>
              </a:srgbClr>
            </a:outerShdw>
          </a:effectLst>
        </p:spPr>
      </p:pic>
      <p:sp>
        <p:nvSpPr>
          <p:cNvPr id="3855" name="Google Shape;3855;p202"/>
          <p:cNvSpPr txBox="1"/>
          <p:nvPr/>
        </p:nvSpPr>
        <p:spPr>
          <a:xfrm>
            <a:off x="8403350" y="4767275"/>
            <a:ext cx="620100" cy="273900"/>
          </a:xfrm>
          <a:prstGeom prst="rect">
            <a:avLst/>
          </a:prstGeom>
          <a:noFill/>
          <a:ln>
            <a:noFill/>
          </a:ln>
        </p:spPr>
        <p:txBody>
          <a:bodyPr anchorCtr="0" anchor="ctr" bIns="34275" lIns="68575" spcFirstLastPara="1" rIns="68575" wrap="square" tIns="34275">
            <a:noAutofit/>
          </a:bodyPr>
          <a:lstStyle/>
          <a:p>
            <a:pPr indent="0" lvl="0" marL="0" marR="0" rtl="0" algn="r">
              <a:spcBef>
                <a:spcPts val="0"/>
              </a:spcBef>
              <a:spcAft>
                <a:spcPts val="0"/>
              </a:spcAft>
              <a:buNone/>
            </a:pPr>
            <a:fld id="{00000000-1234-1234-1234-123412341234}" type="slidenum">
              <a:rPr lang="ja" sz="900">
                <a:solidFill>
                  <a:srgbClr val="888888"/>
                </a:solidFill>
                <a:latin typeface="Arial"/>
                <a:ea typeface="Arial"/>
                <a:cs typeface="Arial"/>
                <a:sym typeface="Arial"/>
              </a:rPr>
              <a:t>‹#›</a:t>
            </a:fld>
            <a:endParaRPr sz="900">
              <a:solidFill>
                <a:srgbClr val="888888"/>
              </a:solidFill>
              <a:latin typeface="Arial"/>
              <a:ea typeface="Arial"/>
              <a:cs typeface="Arial"/>
              <a:sym typeface="Arial"/>
            </a:endParaRPr>
          </a:p>
        </p:txBody>
      </p:sp>
      <p:sp>
        <p:nvSpPr>
          <p:cNvPr id="3856" name="Google Shape;3856;p202"/>
          <p:cNvSpPr/>
          <p:nvPr/>
        </p:nvSpPr>
        <p:spPr>
          <a:xfrm>
            <a:off x="0" y="0"/>
            <a:ext cx="9144000" cy="435600"/>
          </a:xfrm>
          <a:prstGeom prst="rect">
            <a:avLst/>
          </a:prstGeom>
          <a:gradFill>
            <a:gsLst>
              <a:gs pos="0">
                <a:srgbClr val="424242"/>
              </a:gs>
              <a:gs pos="100000">
                <a:srgbClr val="010101"/>
              </a:gs>
            </a:gsLst>
            <a:lin ang="540001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857" name="Google Shape;3857;p202"/>
          <p:cNvSpPr txBox="1"/>
          <p:nvPr/>
        </p:nvSpPr>
        <p:spPr>
          <a:xfrm>
            <a:off x="139875" y="80850"/>
            <a:ext cx="8225700" cy="273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rgbClr val="000000"/>
              </a:buClr>
              <a:buFont typeface="Arial"/>
              <a:buNone/>
            </a:pPr>
            <a:r>
              <a:rPr b="1" lang="ja">
                <a:solidFill>
                  <a:schemeClr val="lt1"/>
                </a:solidFill>
              </a:rPr>
              <a:t>管理者が研究者（決裁者アカウント）の発注として承認し、サプライヤーへ発注1.1 Front3</a:t>
            </a:r>
            <a:endParaRPr b="1">
              <a:solidFill>
                <a:schemeClr val="lt1"/>
              </a:solidFill>
            </a:endParaRPr>
          </a:p>
        </p:txBody>
      </p:sp>
      <p:sp>
        <p:nvSpPr>
          <p:cNvPr id="3858" name="Google Shape;3858;p202"/>
          <p:cNvSpPr txBox="1"/>
          <p:nvPr/>
        </p:nvSpPr>
        <p:spPr>
          <a:xfrm>
            <a:off x="139875" y="458425"/>
            <a:ext cx="85767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ja" sz="1200" u="sng">
                <a:solidFill>
                  <a:schemeClr val="dk2"/>
                </a:solidFill>
              </a:rPr>
              <a:t>管理者が発注承認済み　決裁者の商談一覧 </a:t>
            </a:r>
            <a:endParaRPr sz="1200" u="sng">
              <a:solidFill>
                <a:schemeClr val="dk2"/>
              </a:solidFill>
            </a:endParaRPr>
          </a:p>
          <a:p>
            <a:pPr indent="0" lvl="0" marL="0" rtl="0" algn="l">
              <a:spcBef>
                <a:spcPts val="0"/>
              </a:spcBef>
              <a:spcAft>
                <a:spcPts val="0"/>
              </a:spcAft>
              <a:buClr>
                <a:schemeClr val="dk1"/>
              </a:buClr>
              <a:buSzPts val="1100"/>
              <a:buFont typeface="Arial"/>
              <a:buNone/>
            </a:pPr>
            <a:r>
              <a:rPr lang="ja" sz="1200">
                <a:solidFill>
                  <a:schemeClr val="dk2"/>
                </a:solidFill>
              </a:rPr>
              <a:t>現状</a:t>
            </a:r>
            <a:endParaRPr sz="1200">
              <a:solidFill>
                <a:schemeClr val="dk1"/>
              </a:solidFill>
            </a:endParaRPr>
          </a:p>
        </p:txBody>
      </p:sp>
      <p:sp>
        <p:nvSpPr>
          <p:cNvPr id="3859" name="Google Shape;3859;p202"/>
          <p:cNvSpPr txBox="1"/>
          <p:nvPr/>
        </p:nvSpPr>
        <p:spPr>
          <a:xfrm>
            <a:off x="4851175" y="1087400"/>
            <a:ext cx="3865500" cy="1624800"/>
          </a:xfrm>
          <a:prstGeom prst="rect">
            <a:avLst/>
          </a:prstGeom>
          <a:noFill/>
          <a:ln cap="flat" cmpd="sng" w="19050">
            <a:solidFill>
              <a:srgbClr val="4A86E8"/>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ja" sz="1200">
                <a:solidFill>
                  <a:srgbClr val="F37C53"/>
                </a:solidFill>
              </a:rPr>
              <a:t>❶</a:t>
            </a:r>
            <a:r>
              <a:rPr lang="ja" sz="1200">
                <a:solidFill>
                  <a:schemeClr val="dk2"/>
                </a:solidFill>
              </a:rPr>
              <a:t>　</a:t>
            </a:r>
            <a:r>
              <a:rPr lang="ja" sz="1200">
                <a:solidFill>
                  <a:schemeClr val="dk1"/>
                </a:solidFill>
              </a:rPr>
              <a:t>ステータスが「発注承認済」</a:t>
            </a:r>
            <a:endParaRPr sz="1200">
              <a:solidFill>
                <a:srgbClr val="F37C53"/>
              </a:solidFill>
            </a:endParaRPr>
          </a:p>
        </p:txBody>
      </p:sp>
      <p:sp>
        <p:nvSpPr>
          <p:cNvPr id="3860" name="Google Shape;3860;p202"/>
          <p:cNvSpPr txBox="1"/>
          <p:nvPr/>
        </p:nvSpPr>
        <p:spPr>
          <a:xfrm>
            <a:off x="2635225" y="1164139"/>
            <a:ext cx="291000" cy="226800"/>
          </a:xfrm>
          <a:prstGeom prst="rect">
            <a:avLst/>
          </a:prstGeom>
          <a:noFill/>
          <a:ln>
            <a:noFill/>
          </a:ln>
        </p:spPr>
        <p:txBody>
          <a:bodyPr anchorCtr="0" anchor="t" bIns="91425" lIns="91425" spcFirstLastPara="1" rIns="91425" wrap="square" tIns="91425">
            <a:noAutofit/>
          </a:bodyPr>
          <a:lstStyle/>
          <a:p>
            <a:pPr indent="0" lvl="0" marL="0" rtl="0" algn="ctr">
              <a:lnSpc>
                <a:spcPct val="10000"/>
              </a:lnSpc>
              <a:spcBef>
                <a:spcPts val="0"/>
              </a:spcBef>
              <a:spcAft>
                <a:spcPts val="0"/>
              </a:spcAft>
              <a:buNone/>
            </a:pPr>
            <a:r>
              <a:rPr lang="ja" sz="1100">
                <a:solidFill>
                  <a:srgbClr val="F37C53"/>
                </a:solidFill>
              </a:rPr>
              <a:t>❶</a:t>
            </a:r>
            <a:endParaRPr sz="1100">
              <a:solidFill>
                <a:srgbClr val="F37C53"/>
              </a:solidFill>
            </a:endParaRPr>
          </a:p>
        </p:txBody>
      </p:sp>
      <p:sp>
        <p:nvSpPr>
          <p:cNvPr id="3861" name="Google Shape;3861;p202"/>
          <p:cNvSpPr/>
          <p:nvPr/>
        </p:nvSpPr>
        <p:spPr>
          <a:xfrm>
            <a:off x="2707850" y="1714100"/>
            <a:ext cx="398100" cy="2739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9" name="Shape 499"/>
        <p:cNvGrpSpPr/>
        <p:nvPr/>
      </p:nvGrpSpPr>
      <p:grpSpPr>
        <a:xfrm>
          <a:off x="0" y="0"/>
          <a:ext cx="0" cy="0"/>
          <a:chOff x="0" y="0"/>
          <a:chExt cx="0" cy="0"/>
        </a:xfrm>
      </p:grpSpPr>
      <p:pic>
        <p:nvPicPr>
          <p:cNvPr id="500" name="Google Shape;500;p32"/>
          <p:cNvPicPr preferRelativeResize="0"/>
          <p:nvPr/>
        </p:nvPicPr>
        <p:blipFill>
          <a:blip r:embed="rId3">
            <a:alphaModFix/>
          </a:blip>
          <a:stretch>
            <a:fillRect/>
          </a:stretch>
        </p:blipFill>
        <p:spPr>
          <a:xfrm>
            <a:off x="2853563" y="3424375"/>
            <a:ext cx="1054887" cy="1514815"/>
          </a:xfrm>
          <a:prstGeom prst="rect">
            <a:avLst/>
          </a:prstGeom>
          <a:noFill/>
          <a:ln>
            <a:noFill/>
          </a:ln>
          <a:effectLst>
            <a:outerShdw blurRad="57150" rotWithShape="0" algn="bl" dir="5400000" dist="19050">
              <a:srgbClr val="000000">
                <a:alpha val="50000"/>
              </a:srgbClr>
            </a:outerShdw>
          </a:effectLst>
        </p:spPr>
      </p:pic>
      <p:pic>
        <p:nvPicPr>
          <p:cNvPr id="501" name="Google Shape;501;p32"/>
          <p:cNvPicPr preferRelativeResize="0"/>
          <p:nvPr/>
        </p:nvPicPr>
        <p:blipFill>
          <a:blip r:embed="rId4">
            <a:alphaModFix/>
          </a:blip>
          <a:stretch>
            <a:fillRect/>
          </a:stretch>
        </p:blipFill>
        <p:spPr>
          <a:xfrm>
            <a:off x="215550" y="1116200"/>
            <a:ext cx="4156574" cy="1478332"/>
          </a:xfrm>
          <a:prstGeom prst="rect">
            <a:avLst/>
          </a:prstGeom>
          <a:noFill/>
          <a:ln>
            <a:noFill/>
          </a:ln>
          <a:effectLst>
            <a:outerShdw blurRad="57150" rotWithShape="0" algn="bl" dir="5400000" dist="19050">
              <a:srgbClr val="000000">
                <a:alpha val="50000"/>
              </a:srgbClr>
            </a:outerShdw>
          </a:effectLst>
        </p:spPr>
      </p:pic>
      <p:sp>
        <p:nvSpPr>
          <p:cNvPr id="502" name="Google Shape;502;p32"/>
          <p:cNvSpPr txBox="1"/>
          <p:nvPr/>
        </p:nvSpPr>
        <p:spPr>
          <a:xfrm>
            <a:off x="8403350" y="4767275"/>
            <a:ext cx="620100" cy="273900"/>
          </a:xfrm>
          <a:prstGeom prst="rect">
            <a:avLst/>
          </a:prstGeom>
          <a:noFill/>
          <a:ln>
            <a:noFill/>
          </a:ln>
        </p:spPr>
        <p:txBody>
          <a:bodyPr anchorCtr="0" anchor="ctr" bIns="34275" lIns="68575" spcFirstLastPara="1" rIns="68575" wrap="square" tIns="34275">
            <a:noAutofit/>
          </a:bodyPr>
          <a:lstStyle/>
          <a:p>
            <a:pPr indent="0" lvl="0" marL="0" marR="0" rtl="0" algn="r">
              <a:spcBef>
                <a:spcPts val="0"/>
              </a:spcBef>
              <a:spcAft>
                <a:spcPts val="0"/>
              </a:spcAft>
              <a:buNone/>
            </a:pPr>
            <a:fld id="{00000000-1234-1234-1234-123412341234}" type="slidenum">
              <a:rPr lang="ja" sz="900">
                <a:solidFill>
                  <a:srgbClr val="888888"/>
                </a:solidFill>
                <a:latin typeface="Arial"/>
                <a:ea typeface="Arial"/>
                <a:cs typeface="Arial"/>
                <a:sym typeface="Arial"/>
              </a:rPr>
              <a:t>‹#›</a:t>
            </a:fld>
            <a:endParaRPr sz="900">
              <a:solidFill>
                <a:srgbClr val="888888"/>
              </a:solidFill>
              <a:latin typeface="Arial"/>
              <a:ea typeface="Arial"/>
              <a:cs typeface="Arial"/>
              <a:sym typeface="Arial"/>
            </a:endParaRPr>
          </a:p>
        </p:txBody>
      </p:sp>
      <p:sp>
        <p:nvSpPr>
          <p:cNvPr id="503" name="Google Shape;503;p32"/>
          <p:cNvSpPr/>
          <p:nvPr/>
        </p:nvSpPr>
        <p:spPr>
          <a:xfrm>
            <a:off x="0" y="0"/>
            <a:ext cx="9144000" cy="435600"/>
          </a:xfrm>
          <a:prstGeom prst="rect">
            <a:avLst/>
          </a:prstGeom>
          <a:gradFill>
            <a:gsLst>
              <a:gs pos="0">
                <a:srgbClr val="424242"/>
              </a:gs>
              <a:gs pos="100000">
                <a:srgbClr val="010101"/>
              </a:gs>
            </a:gsLst>
            <a:lin ang="540001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04" name="Google Shape;504;p32"/>
          <p:cNvSpPr txBox="1"/>
          <p:nvPr/>
        </p:nvSpPr>
        <p:spPr>
          <a:xfrm>
            <a:off x="139875" y="80850"/>
            <a:ext cx="7724400" cy="273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dk1"/>
              </a:buClr>
              <a:buFont typeface="Arial"/>
              <a:buNone/>
            </a:pPr>
            <a:r>
              <a:rPr b="1" lang="ja">
                <a:solidFill>
                  <a:schemeClr val="lt1"/>
                </a:solidFill>
              </a:rPr>
              <a:t>研究者 発注・キャンセル4.1 Admin3</a:t>
            </a:r>
            <a:endParaRPr b="1">
              <a:solidFill>
                <a:schemeClr val="lt1"/>
              </a:solidFill>
            </a:endParaRPr>
          </a:p>
        </p:txBody>
      </p:sp>
      <p:sp>
        <p:nvSpPr>
          <p:cNvPr id="505" name="Google Shape;505;p32"/>
          <p:cNvSpPr txBox="1"/>
          <p:nvPr/>
        </p:nvSpPr>
        <p:spPr>
          <a:xfrm>
            <a:off x="139875" y="458425"/>
            <a:ext cx="85767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 sz="1200" u="sng">
                <a:solidFill>
                  <a:schemeClr val="dk2"/>
                </a:solidFill>
              </a:rPr>
              <a:t>研究者 発注開始　発注依頼 管理画面 商談詳細管理の一覧</a:t>
            </a:r>
            <a:endParaRPr sz="1200" u="sng">
              <a:solidFill>
                <a:schemeClr val="dk2"/>
              </a:solidFill>
            </a:endParaRPr>
          </a:p>
          <a:p>
            <a:pPr indent="0" lvl="0" marL="0" rtl="0" algn="l">
              <a:spcBef>
                <a:spcPts val="0"/>
              </a:spcBef>
              <a:spcAft>
                <a:spcPts val="0"/>
              </a:spcAft>
              <a:buClr>
                <a:schemeClr val="dk1"/>
              </a:buClr>
              <a:buSzPts val="1100"/>
              <a:buFont typeface="Arial"/>
              <a:buNone/>
            </a:pPr>
            <a:r>
              <a:rPr lang="ja" sz="1200">
                <a:solidFill>
                  <a:srgbClr val="FF0000"/>
                </a:solidFill>
              </a:rPr>
              <a:t>修正案❶</a:t>
            </a:r>
            <a:endParaRPr sz="1200">
              <a:solidFill>
                <a:schemeClr val="dk2"/>
              </a:solidFill>
            </a:endParaRPr>
          </a:p>
        </p:txBody>
      </p:sp>
      <p:sp>
        <p:nvSpPr>
          <p:cNvPr id="506" name="Google Shape;506;p32"/>
          <p:cNvSpPr txBox="1"/>
          <p:nvPr/>
        </p:nvSpPr>
        <p:spPr>
          <a:xfrm>
            <a:off x="4427525" y="2966625"/>
            <a:ext cx="4485900" cy="1723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ja" sz="1000">
                <a:solidFill>
                  <a:schemeClr val="dk1"/>
                </a:solidFill>
              </a:rPr>
              <a:t>・❹と❺の間に「見積り書（CB宛）」と「見積り書（研究者宛）」、「発注書（CB宛）」と「発注書（サプライヤー宛）」が追加される</a:t>
            </a:r>
            <a:endParaRPr sz="1000">
              <a:solidFill>
                <a:schemeClr val="dk1"/>
              </a:solidFill>
            </a:endParaRPr>
          </a:p>
          <a:p>
            <a:pPr indent="0" lvl="0" marL="0" rtl="0" algn="l">
              <a:spcBef>
                <a:spcPts val="0"/>
              </a:spcBef>
              <a:spcAft>
                <a:spcPts val="0"/>
              </a:spcAft>
              <a:buClr>
                <a:schemeClr val="dk1"/>
              </a:buClr>
              <a:buSzPts val="1100"/>
              <a:buFont typeface="Arial"/>
              <a:buNone/>
            </a:pPr>
            <a:r>
              <a:rPr lang="ja" sz="1000">
                <a:solidFill>
                  <a:schemeClr val="dk1"/>
                </a:solidFill>
              </a:rPr>
              <a:t>→発注書についても見積書と同様の機能を想定</a:t>
            </a:r>
            <a:endParaRPr sz="1000">
              <a:solidFill>
                <a:schemeClr val="dk1"/>
              </a:solidFill>
            </a:endParaRPr>
          </a:p>
          <a:p>
            <a:pPr indent="0" lvl="0" marL="0" rtl="0" algn="l">
              <a:spcBef>
                <a:spcPts val="0"/>
              </a:spcBef>
              <a:spcAft>
                <a:spcPts val="0"/>
              </a:spcAft>
              <a:buClr>
                <a:schemeClr val="dk1"/>
              </a:buClr>
              <a:buSzPts val="1100"/>
              <a:buFont typeface="Arial"/>
              <a:buNone/>
            </a:pPr>
            <a:r>
              <a:t/>
            </a:r>
            <a:endParaRPr sz="1000">
              <a:solidFill>
                <a:schemeClr val="dk1"/>
              </a:solidFill>
            </a:endParaRPr>
          </a:p>
          <a:p>
            <a:pPr indent="0" lvl="0" marL="0" rtl="0" algn="l">
              <a:spcBef>
                <a:spcPts val="0"/>
              </a:spcBef>
              <a:spcAft>
                <a:spcPts val="0"/>
              </a:spcAft>
              <a:buClr>
                <a:schemeClr val="dk1"/>
              </a:buClr>
              <a:buSzPts val="1100"/>
              <a:buFont typeface="Arial"/>
              <a:buNone/>
            </a:pPr>
            <a:r>
              <a:rPr lang="ja" sz="1000">
                <a:solidFill>
                  <a:schemeClr val="dk1"/>
                </a:solidFill>
              </a:rPr>
              <a:t>・「見積り書（研究者宛）」⇔「発注書（CB宛）」と</a:t>
            </a:r>
            <a:endParaRPr sz="1000">
              <a:solidFill>
                <a:schemeClr val="dk1"/>
              </a:solidFill>
            </a:endParaRPr>
          </a:p>
          <a:p>
            <a:pPr indent="0" lvl="0" marL="0" rtl="0" algn="l">
              <a:spcBef>
                <a:spcPts val="0"/>
              </a:spcBef>
              <a:spcAft>
                <a:spcPts val="0"/>
              </a:spcAft>
              <a:buClr>
                <a:schemeClr val="dk1"/>
              </a:buClr>
              <a:buSzPts val="1100"/>
              <a:buFont typeface="Arial"/>
              <a:buNone/>
            </a:pPr>
            <a:r>
              <a:rPr lang="ja" sz="1000">
                <a:solidFill>
                  <a:schemeClr val="dk1"/>
                </a:solidFill>
              </a:rPr>
              <a:t>「見積り書（CB宛）」⇔「発注書（サプライヤー宛）」が対になって値が引き継がれる</a:t>
            </a:r>
            <a:endParaRPr sz="1000">
              <a:solidFill>
                <a:schemeClr val="dk1"/>
              </a:solidFill>
            </a:endParaRPr>
          </a:p>
          <a:p>
            <a:pPr indent="0" lvl="0" marL="0" rtl="0" algn="l">
              <a:spcBef>
                <a:spcPts val="0"/>
              </a:spcBef>
              <a:spcAft>
                <a:spcPts val="0"/>
              </a:spcAft>
              <a:buNone/>
            </a:pPr>
            <a:r>
              <a:t/>
            </a:r>
            <a:endParaRPr sz="1000"/>
          </a:p>
          <a:p>
            <a:pPr indent="0" lvl="0" marL="0" rtl="0" algn="l">
              <a:spcBef>
                <a:spcPts val="0"/>
              </a:spcBef>
              <a:spcAft>
                <a:spcPts val="0"/>
              </a:spcAft>
              <a:buNone/>
            </a:pPr>
            <a:r>
              <a:rPr lang="ja" sz="1000"/>
              <a:t>・「発注依頼」のステータス時に</a:t>
            </a:r>
            <a:r>
              <a:rPr lang="ja" sz="1000">
                <a:solidFill>
                  <a:schemeClr val="dk1"/>
                </a:solidFill>
              </a:rPr>
              <a:t>「見積り書（CB宛）」がプレビューできるようになっている。バージョンが分かるような記載を希望しています。</a:t>
            </a:r>
            <a:endParaRPr sz="1000">
              <a:solidFill>
                <a:schemeClr val="dk1"/>
              </a:solidFill>
            </a:endParaRPr>
          </a:p>
        </p:txBody>
      </p:sp>
      <p:sp>
        <p:nvSpPr>
          <p:cNvPr id="507" name="Google Shape;507;p32"/>
          <p:cNvSpPr txBox="1"/>
          <p:nvPr/>
        </p:nvSpPr>
        <p:spPr>
          <a:xfrm>
            <a:off x="4851175" y="858800"/>
            <a:ext cx="3399900" cy="1809300"/>
          </a:xfrm>
          <a:prstGeom prst="rect">
            <a:avLst/>
          </a:prstGeom>
          <a:noFill/>
          <a:ln cap="flat" cmpd="sng" w="19050">
            <a:solidFill>
              <a:srgbClr val="4A86E8"/>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ja" sz="1200">
                <a:solidFill>
                  <a:srgbClr val="F37C53"/>
                </a:solidFill>
              </a:rPr>
              <a:t>❶</a:t>
            </a:r>
            <a:r>
              <a:rPr lang="ja" sz="1200">
                <a:solidFill>
                  <a:srgbClr val="595959"/>
                </a:solidFill>
              </a:rPr>
              <a:t>　</a:t>
            </a:r>
            <a:r>
              <a:rPr lang="ja" sz="1200">
                <a:solidFill>
                  <a:srgbClr val="000000"/>
                </a:solidFill>
              </a:rPr>
              <a:t>商談ID</a:t>
            </a:r>
            <a:endParaRPr sz="1200">
              <a:solidFill>
                <a:srgbClr val="000000"/>
              </a:solidFill>
            </a:endParaRPr>
          </a:p>
          <a:p>
            <a:pPr indent="0" lvl="0" marL="0" rtl="0" algn="l">
              <a:spcBef>
                <a:spcPts val="0"/>
              </a:spcBef>
              <a:spcAft>
                <a:spcPts val="0"/>
              </a:spcAft>
              <a:buNone/>
            </a:pPr>
            <a:r>
              <a:rPr lang="ja" sz="1200">
                <a:solidFill>
                  <a:srgbClr val="F37C53"/>
                </a:solidFill>
              </a:rPr>
              <a:t>❷</a:t>
            </a:r>
            <a:r>
              <a:rPr lang="ja" sz="1200">
                <a:solidFill>
                  <a:srgbClr val="595959"/>
                </a:solidFill>
              </a:rPr>
              <a:t>　</a:t>
            </a:r>
            <a:r>
              <a:rPr lang="ja" sz="1200">
                <a:solidFill>
                  <a:srgbClr val="000000"/>
                </a:solidFill>
              </a:rPr>
              <a:t>研究者</a:t>
            </a:r>
            <a:endParaRPr sz="1200">
              <a:solidFill>
                <a:srgbClr val="000000"/>
              </a:solidFill>
            </a:endParaRPr>
          </a:p>
          <a:p>
            <a:pPr indent="0" lvl="0" marL="0" rtl="0" algn="l">
              <a:spcBef>
                <a:spcPts val="0"/>
              </a:spcBef>
              <a:spcAft>
                <a:spcPts val="0"/>
              </a:spcAft>
              <a:buNone/>
            </a:pPr>
            <a:r>
              <a:rPr lang="ja" sz="1200">
                <a:solidFill>
                  <a:srgbClr val="F37C53"/>
                </a:solidFill>
              </a:rPr>
              <a:t>❸　</a:t>
            </a:r>
            <a:r>
              <a:rPr lang="ja" sz="1200">
                <a:solidFill>
                  <a:srgbClr val="000000"/>
                </a:solidFill>
              </a:rPr>
              <a:t>サプライヤー</a:t>
            </a:r>
            <a:endParaRPr sz="1200">
              <a:solidFill>
                <a:srgbClr val="000000"/>
              </a:solidFill>
            </a:endParaRPr>
          </a:p>
          <a:p>
            <a:pPr indent="0" lvl="0" marL="0" rtl="0" algn="l">
              <a:spcBef>
                <a:spcPts val="0"/>
              </a:spcBef>
              <a:spcAft>
                <a:spcPts val="0"/>
              </a:spcAft>
              <a:buNone/>
            </a:pPr>
            <a:r>
              <a:rPr lang="ja" sz="1200">
                <a:solidFill>
                  <a:srgbClr val="F37C53"/>
                </a:solidFill>
              </a:rPr>
              <a:t>❹　</a:t>
            </a:r>
            <a:r>
              <a:rPr lang="ja" sz="1200">
                <a:solidFill>
                  <a:srgbClr val="000000"/>
                </a:solidFill>
              </a:rPr>
              <a:t>ステータス</a:t>
            </a:r>
            <a:endParaRPr sz="1200">
              <a:solidFill>
                <a:srgbClr val="000000"/>
              </a:solidFill>
            </a:endParaRPr>
          </a:p>
          <a:p>
            <a:pPr indent="0" lvl="0" marL="0" rtl="0" algn="l">
              <a:spcBef>
                <a:spcPts val="0"/>
              </a:spcBef>
              <a:spcAft>
                <a:spcPts val="0"/>
              </a:spcAft>
              <a:buNone/>
            </a:pPr>
            <a:r>
              <a:rPr lang="ja" sz="1200">
                <a:solidFill>
                  <a:srgbClr val="F37C53"/>
                </a:solidFill>
              </a:rPr>
              <a:t>❺　</a:t>
            </a:r>
            <a:r>
              <a:rPr lang="ja" sz="1200">
                <a:solidFill>
                  <a:srgbClr val="000000"/>
                </a:solidFill>
              </a:rPr>
              <a:t>更新日時</a:t>
            </a:r>
            <a:endParaRPr sz="1200">
              <a:solidFill>
                <a:srgbClr val="000000"/>
              </a:solidFill>
            </a:endParaRPr>
          </a:p>
          <a:p>
            <a:pPr indent="0" lvl="0" marL="0" rtl="0" algn="l">
              <a:spcBef>
                <a:spcPts val="0"/>
              </a:spcBef>
              <a:spcAft>
                <a:spcPts val="0"/>
              </a:spcAft>
              <a:buNone/>
            </a:pPr>
            <a:r>
              <a:rPr lang="ja" sz="1200">
                <a:solidFill>
                  <a:srgbClr val="F37C53"/>
                </a:solidFill>
              </a:rPr>
              <a:t>❻　</a:t>
            </a:r>
            <a:r>
              <a:rPr lang="ja" sz="1200">
                <a:solidFill>
                  <a:srgbClr val="000000"/>
                </a:solidFill>
              </a:rPr>
              <a:t>見積もり項目</a:t>
            </a:r>
            <a:endParaRPr sz="1200">
              <a:solidFill>
                <a:srgbClr val="000000"/>
              </a:solidFill>
            </a:endParaRPr>
          </a:p>
          <a:p>
            <a:pPr indent="0" lvl="0" marL="0" rtl="0" algn="l">
              <a:spcBef>
                <a:spcPts val="0"/>
              </a:spcBef>
              <a:spcAft>
                <a:spcPts val="0"/>
              </a:spcAft>
              <a:buNone/>
            </a:pPr>
            <a:r>
              <a:rPr lang="ja" sz="1200">
                <a:solidFill>
                  <a:srgbClr val="F37C53"/>
                </a:solidFill>
              </a:rPr>
              <a:t>❼　</a:t>
            </a:r>
            <a:r>
              <a:rPr lang="ja" sz="1200">
                <a:solidFill>
                  <a:srgbClr val="000000"/>
                </a:solidFill>
              </a:rPr>
              <a:t>編集</a:t>
            </a:r>
            <a:endParaRPr sz="1200">
              <a:solidFill>
                <a:srgbClr val="000000"/>
              </a:solidFill>
            </a:endParaRPr>
          </a:p>
          <a:p>
            <a:pPr indent="0" lvl="0" marL="0" rtl="0" algn="l">
              <a:spcBef>
                <a:spcPts val="0"/>
              </a:spcBef>
              <a:spcAft>
                <a:spcPts val="0"/>
              </a:spcAft>
              <a:buClr>
                <a:srgbClr val="000000"/>
              </a:buClr>
              <a:buSzPts val="1100"/>
              <a:buFont typeface="Arial"/>
              <a:buNone/>
            </a:pPr>
            <a:r>
              <a:rPr lang="ja" sz="1200">
                <a:solidFill>
                  <a:srgbClr val="F37C53"/>
                </a:solidFill>
              </a:rPr>
              <a:t>❽　</a:t>
            </a:r>
            <a:r>
              <a:rPr lang="ja" sz="1200">
                <a:solidFill>
                  <a:srgbClr val="000000"/>
                </a:solidFill>
              </a:rPr>
              <a:t>削除</a:t>
            </a:r>
            <a:endParaRPr sz="1200">
              <a:solidFill>
                <a:srgbClr val="000000"/>
              </a:solidFill>
            </a:endParaRPr>
          </a:p>
        </p:txBody>
      </p:sp>
      <p:sp>
        <p:nvSpPr>
          <p:cNvPr id="508" name="Google Shape;508;p32"/>
          <p:cNvSpPr txBox="1"/>
          <p:nvPr/>
        </p:nvSpPr>
        <p:spPr>
          <a:xfrm>
            <a:off x="215550" y="1769650"/>
            <a:ext cx="291000" cy="111300"/>
          </a:xfrm>
          <a:prstGeom prst="rect">
            <a:avLst/>
          </a:prstGeom>
          <a:noFill/>
          <a:ln>
            <a:noFill/>
          </a:ln>
        </p:spPr>
        <p:txBody>
          <a:bodyPr anchorCtr="0" anchor="t" bIns="91425" lIns="91425" spcFirstLastPara="1" rIns="91425" wrap="square" tIns="91425">
            <a:noAutofit/>
          </a:bodyPr>
          <a:lstStyle/>
          <a:p>
            <a:pPr indent="0" lvl="0" marL="0" rtl="0" algn="ctr">
              <a:lnSpc>
                <a:spcPct val="10000"/>
              </a:lnSpc>
              <a:spcBef>
                <a:spcPts val="0"/>
              </a:spcBef>
              <a:spcAft>
                <a:spcPts val="0"/>
              </a:spcAft>
              <a:buNone/>
            </a:pPr>
            <a:r>
              <a:rPr lang="ja" sz="1100">
                <a:solidFill>
                  <a:srgbClr val="F37C53"/>
                </a:solidFill>
              </a:rPr>
              <a:t>❶</a:t>
            </a:r>
            <a:endParaRPr sz="1100">
              <a:solidFill>
                <a:srgbClr val="F37C53"/>
              </a:solidFill>
            </a:endParaRPr>
          </a:p>
        </p:txBody>
      </p:sp>
      <p:sp>
        <p:nvSpPr>
          <p:cNvPr id="509" name="Google Shape;509;p32"/>
          <p:cNvSpPr txBox="1"/>
          <p:nvPr/>
        </p:nvSpPr>
        <p:spPr>
          <a:xfrm>
            <a:off x="532225" y="1769650"/>
            <a:ext cx="291000" cy="1113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1100">
                <a:solidFill>
                  <a:srgbClr val="F37C53"/>
                </a:solidFill>
              </a:rPr>
              <a:t>❷</a:t>
            </a:r>
            <a:endParaRPr sz="1100">
              <a:solidFill>
                <a:srgbClr val="F37C53"/>
              </a:solidFill>
            </a:endParaRPr>
          </a:p>
        </p:txBody>
      </p:sp>
      <p:sp>
        <p:nvSpPr>
          <p:cNvPr id="510" name="Google Shape;510;p32"/>
          <p:cNvSpPr txBox="1"/>
          <p:nvPr/>
        </p:nvSpPr>
        <p:spPr>
          <a:xfrm>
            <a:off x="2319450" y="1769650"/>
            <a:ext cx="291000" cy="1113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1100">
                <a:solidFill>
                  <a:srgbClr val="F37C53"/>
                </a:solidFill>
              </a:rPr>
              <a:t>❹</a:t>
            </a:r>
            <a:endParaRPr sz="1100">
              <a:solidFill>
                <a:srgbClr val="F37C53"/>
              </a:solidFill>
            </a:endParaRPr>
          </a:p>
        </p:txBody>
      </p:sp>
      <p:sp>
        <p:nvSpPr>
          <p:cNvPr id="511" name="Google Shape;511;p32"/>
          <p:cNvSpPr txBox="1"/>
          <p:nvPr/>
        </p:nvSpPr>
        <p:spPr>
          <a:xfrm>
            <a:off x="1530050" y="1769662"/>
            <a:ext cx="291000" cy="1113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1100">
                <a:solidFill>
                  <a:srgbClr val="F37C53"/>
                </a:solidFill>
              </a:rPr>
              <a:t>❸</a:t>
            </a:r>
            <a:endParaRPr sz="1100">
              <a:solidFill>
                <a:srgbClr val="F37C53"/>
              </a:solidFill>
            </a:endParaRPr>
          </a:p>
        </p:txBody>
      </p:sp>
      <p:sp>
        <p:nvSpPr>
          <p:cNvPr id="512" name="Google Shape;512;p32"/>
          <p:cNvSpPr txBox="1"/>
          <p:nvPr/>
        </p:nvSpPr>
        <p:spPr>
          <a:xfrm>
            <a:off x="2777463" y="1769650"/>
            <a:ext cx="291000" cy="1113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1100">
                <a:solidFill>
                  <a:srgbClr val="F37C53"/>
                </a:solidFill>
              </a:rPr>
              <a:t>❺</a:t>
            </a:r>
            <a:endParaRPr sz="1100">
              <a:solidFill>
                <a:srgbClr val="F37C53"/>
              </a:solidFill>
            </a:endParaRPr>
          </a:p>
        </p:txBody>
      </p:sp>
      <p:sp>
        <p:nvSpPr>
          <p:cNvPr id="513" name="Google Shape;513;p32"/>
          <p:cNvSpPr txBox="1"/>
          <p:nvPr/>
        </p:nvSpPr>
        <p:spPr>
          <a:xfrm>
            <a:off x="3235500" y="1769650"/>
            <a:ext cx="291000" cy="1113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1100">
                <a:solidFill>
                  <a:srgbClr val="F37C53"/>
                </a:solidFill>
              </a:rPr>
              <a:t>❻</a:t>
            </a:r>
            <a:endParaRPr sz="1100">
              <a:solidFill>
                <a:srgbClr val="F37C53"/>
              </a:solidFill>
            </a:endParaRPr>
          </a:p>
        </p:txBody>
      </p:sp>
      <p:sp>
        <p:nvSpPr>
          <p:cNvPr id="514" name="Google Shape;514;p32"/>
          <p:cNvSpPr txBox="1"/>
          <p:nvPr/>
        </p:nvSpPr>
        <p:spPr>
          <a:xfrm>
            <a:off x="3693525" y="1769650"/>
            <a:ext cx="291000" cy="1113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1100">
                <a:solidFill>
                  <a:srgbClr val="F37C53"/>
                </a:solidFill>
              </a:rPr>
              <a:t>❼</a:t>
            </a:r>
            <a:endParaRPr sz="1100">
              <a:solidFill>
                <a:srgbClr val="F37C53"/>
              </a:solidFill>
            </a:endParaRPr>
          </a:p>
        </p:txBody>
      </p:sp>
      <p:sp>
        <p:nvSpPr>
          <p:cNvPr id="515" name="Google Shape;515;p32"/>
          <p:cNvSpPr txBox="1"/>
          <p:nvPr/>
        </p:nvSpPr>
        <p:spPr>
          <a:xfrm>
            <a:off x="3976000" y="1769650"/>
            <a:ext cx="291000" cy="1113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1100">
                <a:solidFill>
                  <a:srgbClr val="F37C53"/>
                </a:solidFill>
              </a:rPr>
              <a:t>❽</a:t>
            </a:r>
            <a:endParaRPr sz="1100">
              <a:solidFill>
                <a:srgbClr val="F37C53"/>
              </a:solidFill>
            </a:endParaRPr>
          </a:p>
        </p:txBody>
      </p:sp>
      <p:sp>
        <p:nvSpPr>
          <p:cNvPr id="516" name="Google Shape;516;p32"/>
          <p:cNvSpPr/>
          <p:nvPr/>
        </p:nvSpPr>
        <p:spPr>
          <a:xfrm>
            <a:off x="303625" y="2771400"/>
            <a:ext cx="933600" cy="183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ja"/>
              <a:t>version1</a:t>
            </a:r>
            <a:endParaRPr/>
          </a:p>
        </p:txBody>
      </p:sp>
      <p:pic>
        <p:nvPicPr>
          <p:cNvPr id="517" name="Google Shape;517;p32"/>
          <p:cNvPicPr preferRelativeResize="0"/>
          <p:nvPr/>
        </p:nvPicPr>
        <p:blipFill>
          <a:blip r:embed="rId5">
            <a:alphaModFix/>
          </a:blip>
          <a:stretch>
            <a:fillRect/>
          </a:stretch>
        </p:blipFill>
        <p:spPr>
          <a:xfrm>
            <a:off x="595481" y="2879640"/>
            <a:ext cx="495084" cy="371310"/>
          </a:xfrm>
          <a:prstGeom prst="rect">
            <a:avLst/>
          </a:prstGeom>
          <a:noFill/>
          <a:ln>
            <a:noFill/>
          </a:ln>
        </p:spPr>
      </p:pic>
      <p:cxnSp>
        <p:nvCxnSpPr>
          <p:cNvPr id="518" name="Google Shape;518;p32"/>
          <p:cNvCxnSpPr>
            <a:stCxn id="516" idx="3"/>
          </p:cNvCxnSpPr>
          <p:nvPr/>
        </p:nvCxnSpPr>
        <p:spPr>
          <a:xfrm>
            <a:off x="1237225" y="2863200"/>
            <a:ext cx="431100" cy="322200"/>
          </a:xfrm>
          <a:prstGeom prst="straightConnector1">
            <a:avLst/>
          </a:prstGeom>
          <a:noFill/>
          <a:ln cap="flat" cmpd="sng" w="9525">
            <a:solidFill>
              <a:srgbClr val="595959"/>
            </a:solidFill>
            <a:prstDash val="solid"/>
            <a:round/>
            <a:headEnd len="med" w="med" type="none"/>
            <a:tailEnd len="med" w="med" type="triangle"/>
          </a:ln>
        </p:spPr>
      </p:cxnSp>
      <p:cxnSp>
        <p:nvCxnSpPr>
          <p:cNvPr id="519" name="Google Shape;519;p32"/>
          <p:cNvCxnSpPr>
            <a:stCxn id="516" idx="3"/>
            <a:endCxn id="520" idx="0"/>
          </p:cNvCxnSpPr>
          <p:nvPr/>
        </p:nvCxnSpPr>
        <p:spPr>
          <a:xfrm>
            <a:off x="1237225" y="2863200"/>
            <a:ext cx="2082600" cy="268800"/>
          </a:xfrm>
          <a:prstGeom prst="straightConnector1">
            <a:avLst/>
          </a:prstGeom>
          <a:noFill/>
          <a:ln cap="flat" cmpd="sng" w="9525">
            <a:solidFill>
              <a:srgbClr val="595959"/>
            </a:solidFill>
            <a:prstDash val="solid"/>
            <a:round/>
            <a:headEnd len="med" w="med" type="none"/>
            <a:tailEnd len="med" w="med" type="triangle"/>
          </a:ln>
        </p:spPr>
      </p:cxnSp>
      <p:pic>
        <p:nvPicPr>
          <p:cNvPr id="521" name="Google Shape;521;p32"/>
          <p:cNvPicPr preferRelativeResize="0"/>
          <p:nvPr/>
        </p:nvPicPr>
        <p:blipFill rotWithShape="1">
          <a:blip r:embed="rId6">
            <a:alphaModFix/>
          </a:blip>
          <a:srcRect b="5051" l="0" r="0" t="0"/>
          <a:stretch/>
        </p:blipFill>
        <p:spPr>
          <a:xfrm>
            <a:off x="1166188" y="3337975"/>
            <a:ext cx="1018725" cy="1631975"/>
          </a:xfrm>
          <a:prstGeom prst="rect">
            <a:avLst/>
          </a:prstGeom>
          <a:noFill/>
          <a:ln>
            <a:noFill/>
          </a:ln>
          <a:effectLst>
            <a:outerShdw blurRad="57150" rotWithShape="0" algn="bl" dir="5400000" dist="19050">
              <a:srgbClr val="000000">
                <a:alpha val="50000"/>
              </a:srgbClr>
            </a:outerShdw>
          </a:effectLst>
        </p:spPr>
      </p:pic>
      <p:sp>
        <p:nvSpPr>
          <p:cNvPr id="522" name="Google Shape;522;p32"/>
          <p:cNvSpPr txBox="1"/>
          <p:nvPr/>
        </p:nvSpPr>
        <p:spPr>
          <a:xfrm>
            <a:off x="1091900" y="3131875"/>
            <a:ext cx="1167300" cy="292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ja" sz="700">
                <a:solidFill>
                  <a:schemeClr val="dk1"/>
                </a:solidFill>
              </a:rPr>
              <a:t>発注書（CB宛）</a:t>
            </a:r>
            <a:endParaRPr sz="700"/>
          </a:p>
        </p:txBody>
      </p:sp>
      <p:sp>
        <p:nvSpPr>
          <p:cNvPr id="520" name="Google Shape;520;p32"/>
          <p:cNvSpPr txBox="1"/>
          <p:nvPr/>
        </p:nvSpPr>
        <p:spPr>
          <a:xfrm>
            <a:off x="2663800" y="3131875"/>
            <a:ext cx="1312200" cy="292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ja" sz="700">
                <a:solidFill>
                  <a:schemeClr val="dk1"/>
                </a:solidFill>
              </a:rPr>
              <a:t>発注書（サプライヤー宛）</a:t>
            </a:r>
            <a:endParaRPr sz="700"/>
          </a:p>
        </p:txBody>
      </p:sp>
      <p:sp>
        <p:nvSpPr>
          <p:cNvPr id="523" name="Google Shape;523;p32"/>
          <p:cNvSpPr/>
          <p:nvPr/>
        </p:nvSpPr>
        <p:spPr>
          <a:xfrm>
            <a:off x="2651250" y="1874225"/>
            <a:ext cx="215100" cy="7689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5" name="Shape 3865"/>
        <p:cNvGrpSpPr/>
        <p:nvPr/>
      </p:nvGrpSpPr>
      <p:grpSpPr>
        <a:xfrm>
          <a:off x="0" y="0"/>
          <a:ext cx="0" cy="0"/>
          <a:chOff x="0" y="0"/>
          <a:chExt cx="0" cy="0"/>
        </a:xfrm>
      </p:grpSpPr>
      <p:pic>
        <p:nvPicPr>
          <p:cNvPr id="3866" name="Google Shape;3866;p203"/>
          <p:cNvPicPr preferRelativeResize="0"/>
          <p:nvPr/>
        </p:nvPicPr>
        <p:blipFill rotWithShape="1">
          <a:blip r:embed="rId3">
            <a:alphaModFix/>
          </a:blip>
          <a:srcRect b="28532" l="8970" r="5346" t="6767"/>
          <a:stretch/>
        </p:blipFill>
        <p:spPr>
          <a:xfrm>
            <a:off x="217550" y="1299525"/>
            <a:ext cx="3865500" cy="1110520"/>
          </a:xfrm>
          <a:prstGeom prst="rect">
            <a:avLst/>
          </a:prstGeom>
          <a:noFill/>
          <a:ln>
            <a:noFill/>
          </a:ln>
          <a:effectLst>
            <a:outerShdw blurRad="57150" rotWithShape="0" algn="bl" dir="5400000" dist="19050">
              <a:srgbClr val="000000">
                <a:alpha val="50000"/>
              </a:srgbClr>
            </a:outerShdw>
          </a:effectLst>
        </p:spPr>
      </p:pic>
      <p:sp>
        <p:nvSpPr>
          <p:cNvPr id="3867" name="Google Shape;3867;p203"/>
          <p:cNvSpPr txBox="1"/>
          <p:nvPr/>
        </p:nvSpPr>
        <p:spPr>
          <a:xfrm>
            <a:off x="8403350" y="4767275"/>
            <a:ext cx="620100" cy="273900"/>
          </a:xfrm>
          <a:prstGeom prst="rect">
            <a:avLst/>
          </a:prstGeom>
          <a:noFill/>
          <a:ln>
            <a:noFill/>
          </a:ln>
        </p:spPr>
        <p:txBody>
          <a:bodyPr anchorCtr="0" anchor="ctr" bIns="34275" lIns="68575" spcFirstLastPara="1" rIns="68575" wrap="square" tIns="34275">
            <a:noAutofit/>
          </a:bodyPr>
          <a:lstStyle/>
          <a:p>
            <a:pPr indent="0" lvl="0" marL="0" marR="0" rtl="0" algn="r">
              <a:spcBef>
                <a:spcPts val="0"/>
              </a:spcBef>
              <a:spcAft>
                <a:spcPts val="0"/>
              </a:spcAft>
              <a:buNone/>
            </a:pPr>
            <a:fld id="{00000000-1234-1234-1234-123412341234}" type="slidenum">
              <a:rPr lang="ja" sz="900">
                <a:solidFill>
                  <a:srgbClr val="888888"/>
                </a:solidFill>
                <a:latin typeface="Arial"/>
                <a:ea typeface="Arial"/>
                <a:cs typeface="Arial"/>
                <a:sym typeface="Arial"/>
              </a:rPr>
              <a:t>‹#›</a:t>
            </a:fld>
            <a:endParaRPr sz="900">
              <a:solidFill>
                <a:srgbClr val="888888"/>
              </a:solidFill>
              <a:latin typeface="Arial"/>
              <a:ea typeface="Arial"/>
              <a:cs typeface="Arial"/>
              <a:sym typeface="Arial"/>
            </a:endParaRPr>
          </a:p>
        </p:txBody>
      </p:sp>
      <p:sp>
        <p:nvSpPr>
          <p:cNvPr id="3868" name="Google Shape;3868;p203"/>
          <p:cNvSpPr/>
          <p:nvPr/>
        </p:nvSpPr>
        <p:spPr>
          <a:xfrm>
            <a:off x="0" y="0"/>
            <a:ext cx="9144000" cy="435600"/>
          </a:xfrm>
          <a:prstGeom prst="rect">
            <a:avLst/>
          </a:prstGeom>
          <a:gradFill>
            <a:gsLst>
              <a:gs pos="0">
                <a:srgbClr val="424242"/>
              </a:gs>
              <a:gs pos="100000">
                <a:srgbClr val="010101"/>
              </a:gs>
            </a:gsLst>
            <a:lin ang="540001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869" name="Google Shape;3869;p203"/>
          <p:cNvSpPr txBox="1"/>
          <p:nvPr/>
        </p:nvSpPr>
        <p:spPr>
          <a:xfrm>
            <a:off x="139875" y="80850"/>
            <a:ext cx="8225700" cy="273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rgbClr val="000000"/>
              </a:buClr>
              <a:buFont typeface="Arial"/>
              <a:buNone/>
            </a:pPr>
            <a:r>
              <a:rPr b="1" lang="ja">
                <a:solidFill>
                  <a:schemeClr val="lt1"/>
                </a:solidFill>
              </a:rPr>
              <a:t>管理者が研究者（決裁者アカウント）の発注として承認し、サプライヤーへ発注1.1 Front3</a:t>
            </a:r>
            <a:endParaRPr b="1">
              <a:solidFill>
                <a:schemeClr val="lt1"/>
              </a:solidFill>
            </a:endParaRPr>
          </a:p>
        </p:txBody>
      </p:sp>
      <p:sp>
        <p:nvSpPr>
          <p:cNvPr id="3870" name="Google Shape;3870;p203"/>
          <p:cNvSpPr txBox="1"/>
          <p:nvPr/>
        </p:nvSpPr>
        <p:spPr>
          <a:xfrm>
            <a:off x="139875" y="458425"/>
            <a:ext cx="85767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 sz="1200" u="sng">
                <a:solidFill>
                  <a:schemeClr val="dk2"/>
                </a:solidFill>
              </a:rPr>
              <a:t>管理者が発注承認済み　決裁者の商談一覧</a:t>
            </a:r>
            <a:endParaRPr sz="1200" u="sng">
              <a:solidFill>
                <a:schemeClr val="dk2"/>
              </a:solidFill>
            </a:endParaRPr>
          </a:p>
          <a:p>
            <a:pPr indent="0" lvl="0" marL="0" rtl="0" algn="l">
              <a:spcBef>
                <a:spcPts val="0"/>
              </a:spcBef>
              <a:spcAft>
                <a:spcPts val="0"/>
              </a:spcAft>
              <a:buNone/>
            </a:pPr>
            <a:r>
              <a:rPr lang="ja" sz="1200">
                <a:solidFill>
                  <a:srgbClr val="FF0000"/>
                </a:solidFill>
              </a:rPr>
              <a:t>修正案❶</a:t>
            </a:r>
            <a:endParaRPr sz="1200">
              <a:solidFill>
                <a:schemeClr val="dk1"/>
              </a:solidFill>
            </a:endParaRPr>
          </a:p>
        </p:txBody>
      </p:sp>
      <p:sp>
        <p:nvSpPr>
          <p:cNvPr id="3871" name="Google Shape;3871;p203"/>
          <p:cNvSpPr txBox="1"/>
          <p:nvPr/>
        </p:nvSpPr>
        <p:spPr>
          <a:xfrm>
            <a:off x="2635225" y="1164139"/>
            <a:ext cx="291000" cy="226800"/>
          </a:xfrm>
          <a:prstGeom prst="rect">
            <a:avLst/>
          </a:prstGeom>
          <a:noFill/>
          <a:ln>
            <a:noFill/>
          </a:ln>
        </p:spPr>
        <p:txBody>
          <a:bodyPr anchorCtr="0" anchor="t" bIns="91425" lIns="91425" spcFirstLastPara="1" rIns="91425" wrap="square" tIns="91425">
            <a:noAutofit/>
          </a:bodyPr>
          <a:lstStyle/>
          <a:p>
            <a:pPr indent="0" lvl="0" marL="0" rtl="0" algn="ctr">
              <a:lnSpc>
                <a:spcPct val="10000"/>
              </a:lnSpc>
              <a:spcBef>
                <a:spcPts val="0"/>
              </a:spcBef>
              <a:spcAft>
                <a:spcPts val="0"/>
              </a:spcAft>
              <a:buNone/>
            </a:pPr>
            <a:r>
              <a:rPr lang="ja" sz="1100">
                <a:solidFill>
                  <a:srgbClr val="F37C53"/>
                </a:solidFill>
              </a:rPr>
              <a:t>❶</a:t>
            </a:r>
            <a:endParaRPr sz="1100">
              <a:solidFill>
                <a:srgbClr val="F37C53"/>
              </a:solidFill>
            </a:endParaRPr>
          </a:p>
        </p:txBody>
      </p:sp>
      <p:sp>
        <p:nvSpPr>
          <p:cNvPr id="3872" name="Google Shape;3872;p203"/>
          <p:cNvSpPr/>
          <p:nvPr/>
        </p:nvSpPr>
        <p:spPr>
          <a:xfrm>
            <a:off x="2707850" y="1714100"/>
            <a:ext cx="398100" cy="2739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873" name="Google Shape;3873;p203"/>
          <p:cNvSpPr txBox="1"/>
          <p:nvPr/>
        </p:nvSpPr>
        <p:spPr>
          <a:xfrm>
            <a:off x="4851175" y="1164150"/>
            <a:ext cx="35022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 sz="1000"/>
              <a:t>❶「実施中」に修正</a:t>
            </a:r>
            <a:endParaRPr sz="1000"/>
          </a:p>
        </p:txBody>
      </p:sp>
      <p:cxnSp>
        <p:nvCxnSpPr>
          <p:cNvPr id="3874" name="Google Shape;3874;p203"/>
          <p:cNvCxnSpPr/>
          <p:nvPr/>
        </p:nvCxnSpPr>
        <p:spPr>
          <a:xfrm>
            <a:off x="2788625" y="1892550"/>
            <a:ext cx="1217100" cy="679200"/>
          </a:xfrm>
          <a:prstGeom prst="straightConnector1">
            <a:avLst/>
          </a:prstGeom>
          <a:noFill/>
          <a:ln cap="flat" cmpd="sng" w="9525">
            <a:solidFill>
              <a:srgbClr val="595959"/>
            </a:solidFill>
            <a:prstDash val="solid"/>
            <a:round/>
            <a:headEnd len="med" w="med" type="none"/>
            <a:tailEnd len="med" w="med" type="triangle"/>
          </a:ln>
        </p:spPr>
      </p:cxnSp>
      <p:pic>
        <p:nvPicPr>
          <p:cNvPr id="3875" name="Google Shape;3875;p203"/>
          <p:cNvPicPr preferRelativeResize="0"/>
          <p:nvPr/>
        </p:nvPicPr>
        <p:blipFill>
          <a:blip r:embed="rId4">
            <a:alphaModFix/>
          </a:blip>
          <a:stretch>
            <a:fillRect/>
          </a:stretch>
        </p:blipFill>
        <p:spPr>
          <a:xfrm>
            <a:off x="4132950" y="2571750"/>
            <a:ext cx="820650" cy="754475"/>
          </a:xfrm>
          <a:prstGeom prst="rect">
            <a:avLst/>
          </a:prstGeom>
          <a:noFill/>
          <a:ln>
            <a:noFill/>
          </a:ln>
        </p:spPr>
      </p:pic>
    </p:spTree>
  </p:cSld>
  <p:clrMapOvr>
    <a:masterClrMapping/>
  </p:clrMapOvr>
</p:sld>
</file>

<file path=ppt/slides/slide1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9" name="Shape 3879"/>
        <p:cNvGrpSpPr/>
        <p:nvPr/>
      </p:nvGrpSpPr>
      <p:grpSpPr>
        <a:xfrm>
          <a:off x="0" y="0"/>
          <a:ext cx="0" cy="0"/>
          <a:chOff x="0" y="0"/>
          <a:chExt cx="0" cy="0"/>
        </a:xfrm>
      </p:grpSpPr>
      <p:sp>
        <p:nvSpPr>
          <p:cNvPr id="3880" name="Google Shape;3880;p204"/>
          <p:cNvSpPr txBox="1"/>
          <p:nvPr/>
        </p:nvSpPr>
        <p:spPr>
          <a:xfrm>
            <a:off x="-15825" y="2179695"/>
            <a:ext cx="18816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ja" sz="800">
                <a:solidFill>
                  <a:srgbClr val="595959"/>
                </a:solidFill>
              </a:rPr>
              <a:t>管理者が研究者（決裁者アカウント）の発注として承認し、サプライヤーへ発注1.1  Admin1</a:t>
            </a:r>
            <a:endParaRPr sz="800">
              <a:solidFill>
                <a:srgbClr val="595959"/>
              </a:solidFill>
            </a:endParaRPr>
          </a:p>
        </p:txBody>
      </p:sp>
      <p:sp>
        <p:nvSpPr>
          <p:cNvPr id="3881" name="Google Shape;3881;p204"/>
          <p:cNvSpPr txBox="1"/>
          <p:nvPr/>
        </p:nvSpPr>
        <p:spPr>
          <a:xfrm>
            <a:off x="8403350" y="4767275"/>
            <a:ext cx="620100" cy="273900"/>
          </a:xfrm>
          <a:prstGeom prst="rect">
            <a:avLst/>
          </a:prstGeom>
          <a:noFill/>
          <a:ln>
            <a:noFill/>
          </a:ln>
        </p:spPr>
        <p:txBody>
          <a:bodyPr anchorCtr="0" anchor="ctr" bIns="34275" lIns="68575" spcFirstLastPara="1" rIns="68575" wrap="square" tIns="34275">
            <a:noAutofit/>
          </a:bodyPr>
          <a:lstStyle/>
          <a:p>
            <a:pPr indent="0" lvl="0" marL="0" marR="0" rtl="0" algn="r">
              <a:spcBef>
                <a:spcPts val="0"/>
              </a:spcBef>
              <a:spcAft>
                <a:spcPts val="0"/>
              </a:spcAft>
              <a:buNone/>
            </a:pPr>
            <a:fld id="{00000000-1234-1234-1234-123412341234}" type="slidenum">
              <a:rPr lang="ja" sz="900">
                <a:solidFill>
                  <a:srgbClr val="888888"/>
                </a:solidFill>
                <a:latin typeface="Arial"/>
                <a:ea typeface="Arial"/>
                <a:cs typeface="Arial"/>
                <a:sym typeface="Arial"/>
              </a:rPr>
              <a:t>‹#›</a:t>
            </a:fld>
            <a:endParaRPr sz="900">
              <a:solidFill>
                <a:srgbClr val="888888"/>
              </a:solidFill>
              <a:latin typeface="Arial"/>
              <a:ea typeface="Arial"/>
              <a:cs typeface="Arial"/>
              <a:sym typeface="Arial"/>
            </a:endParaRPr>
          </a:p>
        </p:txBody>
      </p:sp>
      <p:sp>
        <p:nvSpPr>
          <p:cNvPr id="3882" name="Google Shape;3882;p204"/>
          <p:cNvSpPr txBox="1"/>
          <p:nvPr/>
        </p:nvSpPr>
        <p:spPr>
          <a:xfrm>
            <a:off x="0" y="23650"/>
            <a:ext cx="8637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ja">
                <a:solidFill>
                  <a:schemeClr val="dk1"/>
                </a:solidFill>
              </a:rPr>
              <a:t>管理者が発注承認した時のメール流れ（決裁者あり）</a:t>
            </a:r>
            <a:endParaRPr b="1">
              <a:solidFill>
                <a:schemeClr val="dk1"/>
              </a:solidFill>
            </a:endParaRPr>
          </a:p>
        </p:txBody>
      </p:sp>
      <p:sp>
        <p:nvSpPr>
          <p:cNvPr id="3883" name="Google Shape;3883;p204"/>
          <p:cNvSpPr txBox="1"/>
          <p:nvPr/>
        </p:nvSpPr>
        <p:spPr>
          <a:xfrm>
            <a:off x="137550" y="391075"/>
            <a:ext cx="1770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 sz="1200" u="sng">
                <a:solidFill>
                  <a:schemeClr val="dk2"/>
                </a:solidFill>
              </a:rPr>
              <a:t>現状</a:t>
            </a:r>
            <a:endParaRPr sz="1200">
              <a:solidFill>
                <a:srgbClr val="FF0000"/>
              </a:solidFill>
            </a:endParaRPr>
          </a:p>
        </p:txBody>
      </p:sp>
      <p:sp>
        <p:nvSpPr>
          <p:cNvPr id="3884" name="Google Shape;3884;p204"/>
          <p:cNvSpPr/>
          <p:nvPr/>
        </p:nvSpPr>
        <p:spPr>
          <a:xfrm>
            <a:off x="325575" y="1145075"/>
            <a:ext cx="1198800" cy="4356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ja" sz="1000">
                <a:solidFill>
                  <a:schemeClr val="dk1"/>
                </a:solidFill>
              </a:rPr>
              <a:t>管理者</a:t>
            </a:r>
            <a:endParaRPr sz="1000"/>
          </a:p>
          <a:p>
            <a:pPr indent="0" lvl="0" marL="0" rtl="0" algn="ctr">
              <a:spcBef>
                <a:spcPts val="0"/>
              </a:spcBef>
              <a:spcAft>
                <a:spcPts val="0"/>
              </a:spcAft>
              <a:buNone/>
            </a:pPr>
            <a:r>
              <a:rPr lang="ja" sz="1000"/>
              <a:t>承認済み</a:t>
            </a:r>
            <a:endParaRPr sz="1000"/>
          </a:p>
        </p:txBody>
      </p:sp>
      <p:cxnSp>
        <p:nvCxnSpPr>
          <p:cNvPr id="3885" name="Google Shape;3885;p204"/>
          <p:cNvCxnSpPr>
            <a:stCxn id="3884" idx="3"/>
            <a:endCxn id="3886" idx="1"/>
          </p:cNvCxnSpPr>
          <p:nvPr/>
        </p:nvCxnSpPr>
        <p:spPr>
          <a:xfrm>
            <a:off x="1524375" y="1362875"/>
            <a:ext cx="475500" cy="0"/>
          </a:xfrm>
          <a:prstGeom prst="straightConnector1">
            <a:avLst/>
          </a:prstGeom>
          <a:noFill/>
          <a:ln cap="flat" cmpd="sng" w="9525">
            <a:solidFill>
              <a:srgbClr val="595959"/>
            </a:solidFill>
            <a:prstDash val="solid"/>
            <a:round/>
            <a:headEnd len="med" w="med" type="none"/>
            <a:tailEnd len="med" w="med" type="triangle"/>
          </a:ln>
        </p:spPr>
      </p:cxnSp>
      <p:sp>
        <p:nvSpPr>
          <p:cNvPr id="3887" name="Google Shape;3887;p204"/>
          <p:cNvSpPr txBox="1"/>
          <p:nvPr/>
        </p:nvSpPr>
        <p:spPr>
          <a:xfrm>
            <a:off x="81750" y="659570"/>
            <a:ext cx="18816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ja" sz="800">
                <a:solidFill>
                  <a:srgbClr val="595959"/>
                </a:solidFill>
              </a:rPr>
              <a:t>管理者が研究者（決裁者アカウント）の発注として承認し、サプライヤーへ発注1.1  Admin1</a:t>
            </a:r>
            <a:endParaRPr sz="800">
              <a:solidFill>
                <a:srgbClr val="595959"/>
              </a:solidFill>
            </a:endParaRPr>
          </a:p>
        </p:txBody>
      </p:sp>
      <p:sp>
        <p:nvSpPr>
          <p:cNvPr id="3886" name="Google Shape;3886;p204"/>
          <p:cNvSpPr/>
          <p:nvPr/>
        </p:nvSpPr>
        <p:spPr>
          <a:xfrm>
            <a:off x="1999883" y="1145075"/>
            <a:ext cx="1198800" cy="4356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ja" sz="1000"/>
              <a:t>ステータス</a:t>
            </a:r>
            <a:endParaRPr sz="1000"/>
          </a:p>
          <a:p>
            <a:pPr indent="0" lvl="0" marL="0" rtl="0" algn="ctr">
              <a:spcBef>
                <a:spcPts val="0"/>
              </a:spcBef>
              <a:spcAft>
                <a:spcPts val="0"/>
              </a:spcAft>
              <a:buNone/>
            </a:pPr>
            <a:r>
              <a:rPr lang="ja" sz="1000"/>
              <a:t>「</a:t>
            </a:r>
            <a:r>
              <a:rPr lang="ja" sz="1000">
                <a:solidFill>
                  <a:schemeClr val="dk1"/>
                </a:solidFill>
              </a:rPr>
              <a:t>発注承認</a:t>
            </a:r>
            <a:r>
              <a:rPr lang="ja" sz="1000"/>
              <a:t>」</a:t>
            </a:r>
            <a:endParaRPr sz="1000"/>
          </a:p>
        </p:txBody>
      </p:sp>
      <p:sp>
        <p:nvSpPr>
          <p:cNvPr id="3888" name="Google Shape;3888;p204"/>
          <p:cNvSpPr txBox="1"/>
          <p:nvPr/>
        </p:nvSpPr>
        <p:spPr>
          <a:xfrm>
            <a:off x="193350" y="1861088"/>
            <a:ext cx="1770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 sz="1200" u="sng">
                <a:solidFill>
                  <a:srgbClr val="FF0000"/>
                </a:solidFill>
              </a:rPr>
              <a:t>修正案</a:t>
            </a:r>
            <a:endParaRPr sz="1200">
              <a:solidFill>
                <a:srgbClr val="FF0000"/>
              </a:solidFill>
            </a:endParaRPr>
          </a:p>
        </p:txBody>
      </p:sp>
      <p:sp>
        <p:nvSpPr>
          <p:cNvPr id="3889" name="Google Shape;3889;p204"/>
          <p:cNvSpPr/>
          <p:nvPr/>
        </p:nvSpPr>
        <p:spPr>
          <a:xfrm>
            <a:off x="325575" y="2663200"/>
            <a:ext cx="1198800" cy="4356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ja" sz="1000">
                <a:solidFill>
                  <a:schemeClr val="dk1"/>
                </a:solidFill>
              </a:rPr>
              <a:t>管理者</a:t>
            </a:r>
            <a:endParaRPr sz="1000">
              <a:solidFill>
                <a:schemeClr val="dk1"/>
              </a:solidFill>
            </a:endParaRPr>
          </a:p>
          <a:p>
            <a:pPr indent="0" lvl="0" marL="0" rtl="0" algn="ctr">
              <a:spcBef>
                <a:spcPts val="0"/>
              </a:spcBef>
              <a:spcAft>
                <a:spcPts val="0"/>
              </a:spcAft>
              <a:buNone/>
            </a:pPr>
            <a:r>
              <a:rPr lang="ja" sz="1000">
                <a:solidFill>
                  <a:schemeClr val="dk1"/>
                </a:solidFill>
              </a:rPr>
              <a:t>承認済み</a:t>
            </a:r>
            <a:endParaRPr sz="1000">
              <a:solidFill>
                <a:schemeClr val="dk1"/>
              </a:solidFill>
            </a:endParaRPr>
          </a:p>
        </p:txBody>
      </p:sp>
      <p:cxnSp>
        <p:nvCxnSpPr>
          <p:cNvPr id="3890" name="Google Shape;3890;p204"/>
          <p:cNvCxnSpPr>
            <a:stCxn id="3889" idx="3"/>
            <a:endCxn id="3891" idx="1"/>
          </p:cNvCxnSpPr>
          <p:nvPr/>
        </p:nvCxnSpPr>
        <p:spPr>
          <a:xfrm>
            <a:off x="1524375" y="2881000"/>
            <a:ext cx="475500" cy="0"/>
          </a:xfrm>
          <a:prstGeom prst="straightConnector1">
            <a:avLst/>
          </a:prstGeom>
          <a:noFill/>
          <a:ln cap="flat" cmpd="sng" w="9525">
            <a:solidFill>
              <a:srgbClr val="595959"/>
            </a:solidFill>
            <a:prstDash val="solid"/>
            <a:round/>
            <a:headEnd len="med" w="med" type="none"/>
            <a:tailEnd len="med" w="med" type="triangle"/>
          </a:ln>
        </p:spPr>
      </p:cxnSp>
      <p:sp>
        <p:nvSpPr>
          <p:cNvPr id="3891" name="Google Shape;3891;p204"/>
          <p:cNvSpPr/>
          <p:nvPr/>
        </p:nvSpPr>
        <p:spPr>
          <a:xfrm>
            <a:off x="1999883" y="2663200"/>
            <a:ext cx="1198800" cy="4356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ja" sz="1000">
                <a:solidFill>
                  <a:schemeClr val="dk1"/>
                </a:solidFill>
              </a:rPr>
              <a:t>ステータス</a:t>
            </a:r>
            <a:endParaRPr sz="1000">
              <a:solidFill>
                <a:schemeClr val="dk1"/>
              </a:solidFill>
            </a:endParaRPr>
          </a:p>
          <a:p>
            <a:pPr indent="0" lvl="0" marL="0" rtl="0" algn="ctr">
              <a:spcBef>
                <a:spcPts val="0"/>
              </a:spcBef>
              <a:spcAft>
                <a:spcPts val="0"/>
              </a:spcAft>
              <a:buNone/>
            </a:pPr>
            <a:r>
              <a:rPr lang="ja" sz="1000">
                <a:solidFill>
                  <a:schemeClr val="dk1"/>
                </a:solidFill>
              </a:rPr>
              <a:t>「発注承認」</a:t>
            </a:r>
            <a:endParaRPr sz="1000">
              <a:solidFill>
                <a:schemeClr val="dk1"/>
              </a:solidFill>
            </a:endParaRPr>
          </a:p>
        </p:txBody>
      </p:sp>
      <p:cxnSp>
        <p:nvCxnSpPr>
          <p:cNvPr id="3892" name="Google Shape;3892;p204"/>
          <p:cNvCxnSpPr>
            <a:stCxn id="3893" idx="3"/>
            <a:endCxn id="3894" idx="1"/>
          </p:cNvCxnSpPr>
          <p:nvPr/>
        </p:nvCxnSpPr>
        <p:spPr>
          <a:xfrm>
            <a:off x="3198675" y="2881000"/>
            <a:ext cx="318300" cy="0"/>
          </a:xfrm>
          <a:prstGeom prst="straightConnector1">
            <a:avLst/>
          </a:prstGeom>
          <a:noFill/>
          <a:ln cap="flat" cmpd="sng" w="9525">
            <a:solidFill>
              <a:srgbClr val="595959"/>
            </a:solidFill>
            <a:prstDash val="solid"/>
            <a:round/>
            <a:headEnd len="med" w="med" type="none"/>
            <a:tailEnd len="med" w="med" type="triangle"/>
          </a:ln>
        </p:spPr>
      </p:cxnSp>
      <p:sp>
        <p:nvSpPr>
          <p:cNvPr id="3894" name="Google Shape;3894;p204"/>
          <p:cNvSpPr/>
          <p:nvPr/>
        </p:nvSpPr>
        <p:spPr>
          <a:xfrm>
            <a:off x="3516975" y="2663200"/>
            <a:ext cx="2004900" cy="4356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ja" sz="1000"/>
              <a:t>研究者宛 メール</a:t>
            </a:r>
            <a:endParaRPr sz="1000"/>
          </a:p>
          <a:p>
            <a:pPr indent="0" lvl="0" marL="0" rtl="0" algn="ctr">
              <a:spcBef>
                <a:spcPts val="0"/>
              </a:spcBef>
              <a:spcAft>
                <a:spcPts val="0"/>
              </a:spcAft>
              <a:buNone/>
            </a:pPr>
            <a:r>
              <a:rPr lang="ja" sz="1000"/>
              <a:t>93 管理者が発注を承認（M2）</a:t>
            </a:r>
            <a:endParaRPr sz="1000"/>
          </a:p>
        </p:txBody>
      </p:sp>
      <p:sp>
        <p:nvSpPr>
          <p:cNvPr id="3895" name="Google Shape;3895;p204"/>
          <p:cNvSpPr/>
          <p:nvPr/>
        </p:nvSpPr>
        <p:spPr>
          <a:xfrm>
            <a:off x="3516975" y="3284800"/>
            <a:ext cx="2580900" cy="4356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ja" sz="1000"/>
              <a:t>研究者（決裁者アカウント）宛 メール</a:t>
            </a:r>
            <a:endParaRPr sz="1000"/>
          </a:p>
          <a:p>
            <a:pPr indent="0" lvl="0" marL="0" rtl="0" algn="ctr">
              <a:spcBef>
                <a:spcPts val="0"/>
              </a:spcBef>
              <a:spcAft>
                <a:spcPts val="0"/>
              </a:spcAft>
              <a:buNone/>
            </a:pPr>
            <a:r>
              <a:rPr lang="ja" sz="1000"/>
              <a:t>94 管理者が発注を承認（M3）</a:t>
            </a:r>
            <a:endParaRPr sz="1000"/>
          </a:p>
        </p:txBody>
      </p:sp>
      <p:cxnSp>
        <p:nvCxnSpPr>
          <p:cNvPr id="3896" name="Google Shape;3896;p204"/>
          <p:cNvCxnSpPr>
            <a:stCxn id="3893" idx="3"/>
            <a:endCxn id="3895" idx="1"/>
          </p:cNvCxnSpPr>
          <p:nvPr/>
        </p:nvCxnSpPr>
        <p:spPr>
          <a:xfrm>
            <a:off x="3198675" y="2881000"/>
            <a:ext cx="318300" cy="621600"/>
          </a:xfrm>
          <a:prstGeom prst="straightConnector1">
            <a:avLst/>
          </a:prstGeom>
          <a:noFill/>
          <a:ln cap="flat" cmpd="sng" w="9525">
            <a:solidFill>
              <a:srgbClr val="595959"/>
            </a:solidFill>
            <a:prstDash val="solid"/>
            <a:round/>
            <a:headEnd len="med" w="med" type="none"/>
            <a:tailEnd len="med" w="med" type="triangle"/>
          </a:ln>
        </p:spPr>
      </p:cxnSp>
      <p:cxnSp>
        <p:nvCxnSpPr>
          <p:cNvPr id="3897" name="Google Shape;3897;p204"/>
          <p:cNvCxnSpPr>
            <a:stCxn id="3898" idx="3"/>
            <a:endCxn id="3899" idx="1"/>
          </p:cNvCxnSpPr>
          <p:nvPr/>
        </p:nvCxnSpPr>
        <p:spPr>
          <a:xfrm>
            <a:off x="3198675" y="1341629"/>
            <a:ext cx="318300" cy="0"/>
          </a:xfrm>
          <a:prstGeom prst="straightConnector1">
            <a:avLst/>
          </a:prstGeom>
          <a:noFill/>
          <a:ln cap="flat" cmpd="sng" w="9525">
            <a:solidFill>
              <a:srgbClr val="595959"/>
            </a:solidFill>
            <a:prstDash val="solid"/>
            <a:round/>
            <a:headEnd len="med" w="med" type="none"/>
            <a:tailEnd len="med" w="med" type="triangle"/>
          </a:ln>
        </p:spPr>
      </p:cxnSp>
      <p:sp>
        <p:nvSpPr>
          <p:cNvPr id="3899" name="Google Shape;3899;p204"/>
          <p:cNvSpPr/>
          <p:nvPr/>
        </p:nvSpPr>
        <p:spPr>
          <a:xfrm>
            <a:off x="3516975" y="1123829"/>
            <a:ext cx="1957200" cy="4356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ja" sz="1000">
                <a:solidFill>
                  <a:schemeClr val="dk1"/>
                </a:solidFill>
              </a:rPr>
              <a:t>研究者宛 メール</a:t>
            </a:r>
            <a:endParaRPr sz="1000">
              <a:solidFill>
                <a:schemeClr val="dk1"/>
              </a:solidFill>
            </a:endParaRPr>
          </a:p>
          <a:p>
            <a:pPr indent="0" lvl="0" marL="0" rtl="0" algn="ctr">
              <a:spcBef>
                <a:spcPts val="0"/>
              </a:spcBef>
              <a:spcAft>
                <a:spcPts val="0"/>
              </a:spcAft>
              <a:buNone/>
            </a:pPr>
            <a:r>
              <a:rPr lang="ja" sz="1000">
                <a:solidFill>
                  <a:schemeClr val="dk1"/>
                </a:solidFill>
              </a:rPr>
              <a:t>11 発注承認メール送信（M2）</a:t>
            </a:r>
            <a:endParaRPr sz="1000"/>
          </a:p>
        </p:txBody>
      </p:sp>
      <p:sp>
        <p:nvSpPr>
          <p:cNvPr id="3900" name="Google Shape;3900;p204"/>
          <p:cNvSpPr/>
          <p:nvPr/>
        </p:nvSpPr>
        <p:spPr>
          <a:xfrm>
            <a:off x="3516975" y="1745429"/>
            <a:ext cx="2580900" cy="4356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ja" sz="1000">
                <a:solidFill>
                  <a:schemeClr val="dk1"/>
                </a:solidFill>
              </a:rPr>
              <a:t>研究者（決裁者アカウント）宛 メール</a:t>
            </a:r>
            <a:endParaRPr sz="1000">
              <a:solidFill>
                <a:schemeClr val="dk1"/>
              </a:solidFill>
            </a:endParaRPr>
          </a:p>
          <a:p>
            <a:pPr indent="0" lvl="0" marL="0" rtl="0" algn="ctr">
              <a:spcBef>
                <a:spcPts val="0"/>
              </a:spcBef>
              <a:spcAft>
                <a:spcPts val="0"/>
              </a:spcAft>
              <a:buNone/>
            </a:pPr>
            <a:r>
              <a:rPr lang="ja" sz="1000">
                <a:solidFill>
                  <a:schemeClr val="dk1"/>
                </a:solidFill>
              </a:rPr>
              <a:t>10 発注承認メール送信（M3）</a:t>
            </a:r>
            <a:endParaRPr sz="1000"/>
          </a:p>
        </p:txBody>
      </p:sp>
      <p:cxnSp>
        <p:nvCxnSpPr>
          <p:cNvPr id="3901" name="Google Shape;3901;p204"/>
          <p:cNvCxnSpPr>
            <a:stCxn id="3898" idx="3"/>
            <a:endCxn id="3900" idx="1"/>
          </p:cNvCxnSpPr>
          <p:nvPr/>
        </p:nvCxnSpPr>
        <p:spPr>
          <a:xfrm>
            <a:off x="3198675" y="1341629"/>
            <a:ext cx="318300" cy="621600"/>
          </a:xfrm>
          <a:prstGeom prst="straightConnector1">
            <a:avLst/>
          </a:prstGeom>
          <a:noFill/>
          <a:ln cap="flat" cmpd="sng" w="9525">
            <a:solidFill>
              <a:srgbClr val="595959"/>
            </a:solidFill>
            <a:prstDash val="solid"/>
            <a:round/>
            <a:headEnd len="med" w="med" type="none"/>
            <a:tailEnd len="med" w="med" type="triangle"/>
          </a:ln>
        </p:spPr>
      </p:cxnSp>
      <p:cxnSp>
        <p:nvCxnSpPr>
          <p:cNvPr id="3902" name="Google Shape;3902;p204"/>
          <p:cNvCxnSpPr>
            <a:stCxn id="3891" idx="3"/>
            <a:endCxn id="3903" idx="1"/>
          </p:cNvCxnSpPr>
          <p:nvPr/>
        </p:nvCxnSpPr>
        <p:spPr>
          <a:xfrm>
            <a:off x="3198683" y="2881000"/>
            <a:ext cx="284400" cy="1390800"/>
          </a:xfrm>
          <a:prstGeom prst="straightConnector1">
            <a:avLst/>
          </a:prstGeom>
          <a:noFill/>
          <a:ln cap="flat" cmpd="sng" w="9525">
            <a:solidFill>
              <a:srgbClr val="595959"/>
            </a:solidFill>
            <a:prstDash val="solid"/>
            <a:round/>
            <a:headEnd len="med" w="med" type="none"/>
            <a:tailEnd len="med" w="med" type="triangle"/>
          </a:ln>
        </p:spPr>
      </p:cxnSp>
      <p:sp>
        <p:nvSpPr>
          <p:cNvPr id="3903" name="Google Shape;3903;p204"/>
          <p:cNvSpPr/>
          <p:nvPr/>
        </p:nvSpPr>
        <p:spPr>
          <a:xfrm>
            <a:off x="3483100" y="4053875"/>
            <a:ext cx="3338400" cy="4356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ja" sz="1000"/>
              <a:t>サプライヤー宛 メール</a:t>
            </a:r>
            <a:endParaRPr sz="1000"/>
          </a:p>
          <a:p>
            <a:pPr indent="0" lvl="0" marL="0" rtl="0" algn="ctr">
              <a:spcBef>
                <a:spcPts val="0"/>
              </a:spcBef>
              <a:spcAft>
                <a:spcPts val="0"/>
              </a:spcAft>
              <a:buNone/>
            </a:pPr>
            <a:r>
              <a:rPr lang="ja" sz="1000">
                <a:solidFill>
                  <a:schemeClr val="dk1"/>
                </a:solidFill>
              </a:rPr>
              <a:t>95 管理者がサプライヤーへ発注（M1-1）   </a:t>
            </a:r>
            <a:r>
              <a:rPr lang="ja" sz="1000"/>
              <a:t>        </a:t>
            </a:r>
            <a:endParaRPr sz="1000"/>
          </a:p>
        </p:txBody>
      </p:sp>
      <p:sp>
        <p:nvSpPr>
          <p:cNvPr id="3904" name="Google Shape;3904;p204"/>
          <p:cNvSpPr/>
          <p:nvPr/>
        </p:nvSpPr>
        <p:spPr>
          <a:xfrm>
            <a:off x="3516975" y="556041"/>
            <a:ext cx="1957200" cy="4356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ja" sz="1000">
                <a:solidFill>
                  <a:schemeClr val="dk1"/>
                </a:solidFill>
              </a:rPr>
              <a:t>サプライヤー宛 メール</a:t>
            </a:r>
            <a:endParaRPr sz="1000">
              <a:solidFill>
                <a:schemeClr val="dk1"/>
              </a:solidFill>
            </a:endParaRPr>
          </a:p>
          <a:p>
            <a:pPr indent="0" lvl="0" marL="0" rtl="0" algn="ctr">
              <a:spcBef>
                <a:spcPts val="0"/>
              </a:spcBef>
              <a:spcAft>
                <a:spcPts val="0"/>
              </a:spcAft>
              <a:buNone/>
            </a:pPr>
            <a:r>
              <a:rPr lang="ja" sz="1000">
                <a:solidFill>
                  <a:schemeClr val="dk1"/>
                </a:solidFill>
              </a:rPr>
              <a:t>12 発注承認メール送信（M1）</a:t>
            </a:r>
            <a:endParaRPr sz="1000"/>
          </a:p>
        </p:txBody>
      </p:sp>
      <p:cxnSp>
        <p:nvCxnSpPr>
          <p:cNvPr id="3905" name="Google Shape;3905;p204"/>
          <p:cNvCxnSpPr>
            <a:stCxn id="3886" idx="3"/>
            <a:endCxn id="3904" idx="1"/>
          </p:cNvCxnSpPr>
          <p:nvPr/>
        </p:nvCxnSpPr>
        <p:spPr>
          <a:xfrm flipH="1" rot="10800000">
            <a:off x="3198683" y="773975"/>
            <a:ext cx="318300" cy="588900"/>
          </a:xfrm>
          <a:prstGeom prst="straightConnector1">
            <a:avLst/>
          </a:prstGeom>
          <a:noFill/>
          <a:ln cap="flat" cmpd="sng" w="9525">
            <a:solidFill>
              <a:srgbClr val="595959"/>
            </a:solidFill>
            <a:prstDash val="solid"/>
            <a:round/>
            <a:headEnd len="med" w="med" type="none"/>
            <a:tailEnd len="med" w="med" type="triangle"/>
          </a:ln>
        </p:spPr>
      </p:cxnSp>
    </p:spTree>
  </p:cSld>
  <p:clrMapOvr>
    <a:masterClrMapping/>
  </p:clrMapOvr>
</p:sld>
</file>

<file path=ppt/slides/slide1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9" name="Shape 3909"/>
        <p:cNvGrpSpPr/>
        <p:nvPr/>
      </p:nvGrpSpPr>
      <p:grpSpPr>
        <a:xfrm>
          <a:off x="0" y="0"/>
          <a:ext cx="0" cy="0"/>
          <a:chOff x="0" y="0"/>
          <a:chExt cx="0" cy="0"/>
        </a:xfrm>
      </p:grpSpPr>
      <p:sp>
        <p:nvSpPr>
          <p:cNvPr id="3910" name="Google Shape;3910;p205"/>
          <p:cNvSpPr txBox="1"/>
          <p:nvPr/>
        </p:nvSpPr>
        <p:spPr>
          <a:xfrm>
            <a:off x="8403350" y="4767275"/>
            <a:ext cx="620100" cy="273900"/>
          </a:xfrm>
          <a:prstGeom prst="rect">
            <a:avLst/>
          </a:prstGeom>
          <a:noFill/>
          <a:ln>
            <a:noFill/>
          </a:ln>
        </p:spPr>
        <p:txBody>
          <a:bodyPr anchorCtr="0" anchor="ctr" bIns="34275" lIns="68575" spcFirstLastPara="1" rIns="68575" wrap="square" tIns="34275">
            <a:noAutofit/>
          </a:bodyPr>
          <a:lstStyle/>
          <a:p>
            <a:pPr indent="0" lvl="0" marL="0" marR="0" rtl="0" algn="r">
              <a:spcBef>
                <a:spcPts val="0"/>
              </a:spcBef>
              <a:spcAft>
                <a:spcPts val="0"/>
              </a:spcAft>
              <a:buNone/>
            </a:pPr>
            <a:fld id="{00000000-1234-1234-1234-123412341234}" type="slidenum">
              <a:rPr lang="ja" sz="900">
                <a:solidFill>
                  <a:srgbClr val="888888"/>
                </a:solidFill>
                <a:latin typeface="Arial"/>
                <a:ea typeface="Arial"/>
                <a:cs typeface="Arial"/>
                <a:sym typeface="Arial"/>
              </a:rPr>
              <a:t>‹#›</a:t>
            </a:fld>
            <a:endParaRPr sz="900">
              <a:solidFill>
                <a:srgbClr val="888888"/>
              </a:solidFill>
              <a:latin typeface="Arial"/>
              <a:ea typeface="Arial"/>
              <a:cs typeface="Arial"/>
              <a:sym typeface="Arial"/>
            </a:endParaRPr>
          </a:p>
        </p:txBody>
      </p:sp>
      <p:sp>
        <p:nvSpPr>
          <p:cNvPr id="3911" name="Google Shape;3911;p205"/>
          <p:cNvSpPr/>
          <p:nvPr/>
        </p:nvSpPr>
        <p:spPr>
          <a:xfrm>
            <a:off x="0" y="0"/>
            <a:ext cx="9144000" cy="435600"/>
          </a:xfrm>
          <a:prstGeom prst="rect">
            <a:avLst/>
          </a:prstGeom>
          <a:gradFill>
            <a:gsLst>
              <a:gs pos="0">
                <a:srgbClr val="424242"/>
              </a:gs>
              <a:gs pos="100000">
                <a:srgbClr val="010101"/>
              </a:gs>
            </a:gsLst>
            <a:lin ang="540001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912" name="Google Shape;3912;p205"/>
          <p:cNvSpPr txBox="1"/>
          <p:nvPr/>
        </p:nvSpPr>
        <p:spPr>
          <a:xfrm>
            <a:off x="139875" y="80850"/>
            <a:ext cx="7724400" cy="273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dk1"/>
              </a:buClr>
              <a:buFont typeface="Arial"/>
              <a:buNone/>
            </a:pPr>
            <a:r>
              <a:rPr b="1" lang="ja">
                <a:solidFill>
                  <a:schemeClr val="lt1"/>
                </a:solidFill>
              </a:rPr>
              <a:t>管理者が研究者（決裁者アカウント）の発注として承認し、サプライヤーへ発注1.1 Mail1</a:t>
            </a:r>
            <a:endParaRPr b="1">
              <a:solidFill>
                <a:schemeClr val="lt1"/>
              </a:solidFill>
            </a:endParaRPr>
          </a:p>
        </p:txBody>
      </p:sp>
      <p:sp>
        <p:nvSpPr>
          <p:cNvPr id="3913" name="Google Shape;3913;p205"/>
          <p:cNvSpPr txBox="1"/>
          <p:nvPr/>
        </p:nvSpPr>
        <p:spPr>
          <a:xfrm>
            <a:off x="139875" y="458425"/>
            <a:ext cx="85767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 sz="1200" u="sng">
                <a:solidFill>
                  <a:schemeClr val="dk2"/>
                </a:solidFill>
              </a:rPr>
              <a:t>管理者が発注承認済み　研究者宛</a:t>
            </a:r>
            <a:endParaRPr sz="1200" u="sng">
              <a:solidFill>
                <a:schemeClr val="dk2"/>
              </a:solidFill>
            </a:endParaRPr>
          </a:p>
          <a:p>
            <a:pPr indent="0" lvl="0" marL="0" rtl="0" algn="l">
              <a:spcBef>
                <a:spcPts val="0"/>
              </a:spcBef>
              <a:spcAft>
                <a:spcPts val="0"/>
              </a:spcAft>
              <a:buNone/>
            </a:pPr>
            <a:r>
              <a:t/>
            </a:r>
            <a:endParaRPr sz="1200" u="sng">
              <a:solidFill>
                <a:schemeClr val="dk2"/>
              </a:solidFill>
            </a:endParaRPr>
          </a:p>
          <a:p>
            <a:pPr indent="0" lvl="0" marL="0" rtl="0" algn="l">
              <a:spcBef>
                <a:spcPts val="0"/>
              </a:spcBef>
              <a:spcAft>
                <a:spcPts val="0"/>
              </a:spcAft>
              <a:buClr>
                <a:schemeClr val="dk1"/>
              </a:buClr>
              <a:buSzPts val="1100"/>
              <a:buFont typeface="Arial"/>
              <a:buNone/>
            </a:pPr>
            <a:r>
              <a:rPr lang="ja" sz="1200">
                <a:solidFill>
                  <a:schemeClr val="dk2"/>
                </a:solidFill>
              </a:rPr>
              <a:t>現状</a:t>
            </a:r>
            <a:endParaRPr sz="1200">
              <a:solidFill>
                <a:schemeClr val="dk2"/>
              </a:solidFill>
            </a:endParaRPr>
          </a:p>
          <a:p>
            <a:pPr indent="0" lvl="0" marL="0" rtl="0" algn="l">
              <a:spcBef>
                <a:spcPts val="0"/>
              </a:spcBef>
              <a:spcAft>
                <a:spcPts val="0"/>
              </a:spcAft>
              <a:buClr>
                <a:schemeClr val="dk1"/>
              </a:buClr>
              <a:buSzPts val="1100"/>
              <a:buFont typeface="Arial"/>
              <a:buNone/>
            </a:pPr>
            <a:r>
              <a:t/>
            </a:r>
            <a:endParaRPr sz="1200">
              <a:solidFill>
                <a:schemeClr val="dk2"/>
              </a:solidFill>
            </a:endParaRPr>
          </a:p>
          <a:p>
            <a:pPr indent="0" lvl="0" marL="0" rtl="0" algn="l">
              <a:spcBef>
                <a:spcPts val="0"/>
              </a:spcBef>
              <a:spcAft>
                <a:spcPts val="0"/>
              </a:spcAft>
              <a:buClr>
                <a:schemeClr val="dk1"/>
              </a:buClr>
              <a:buSzPts val="1100"/>
              <a:buFont typeface="Arial"/>
              <a:buNone/>
            </a:pPr>
            <a:r>
              <a:rPr lang="ja" sz="1200">
                <a:solidFill>
                  <a:schemeClr val="dk2"/>
                </a:solidFill>
              </a:rPr>
              <a:t>11 発注承認メール送信（M2）</a:t>
            </a:r>
            <a:endParaRPr sz="1200">
              <a:solidFill>
                <a:schemeClr val="dk2"/>
              </a:solidFill>
            </a:endParaRPr>
          </a:p>
          <a:p>
            <a:pPr indent="0" lvl="0" marL="0" rtl="0" algn="l">
              <a:spcBef>
                <a:spcPts val="0"/>
              </a:spcBef>
              <a:spcAft>
                <a:spcPts val="0"/>
              </a:spcAft>
              <a:buClr>
                <a:schemeClr val="dk1"/>
              </a:buClr>
              <a:buSzPts val="1100"/>
              <a:buFont typeface="Arial"/>
              <a:buNone/>
            </a:pPr>
            <a:r>
              <a:rPr lang="ja" sz="1200" u="sng">
                <a:solidFill>
                  <a:schemeClr val="accent5"/>
                </a:solidFill>
                <a:hlinkClick r:id="rId3">
                  <a:extLst>
                    <a:ext uri="{A12FA001-AC4F-418D-AE19-62706E023703}">
                      <ahyp:hlinkClr val="tx"/>
                    </a:ext>
                  </a:extLst>
                </a:hlinkClick>
              </a:rPr>
              <a:t>https://docs.google.com/spreadsheets/d/1uiCZG1ZiSTBWkz9E0i7ap2kmCWklYhYGdyBX5mbIlOg/edit?gid=1120104017#gid=1120104017&amp;range=B13</a:t>
            </a:r>
            <a:endParaRPr sz="1200" u="sng">
              <a:solidFill>
                <a:schemeClr val="dk2"/>
              </a:solidFill>
            </a:endParaRPr>
          </a:p>
        </p:txBody>
      </p:sp>
    </p:spTree>
  </p:cSld>
  <p:clrMapOvr>
    <a:masterClrMapping/>
  </p:clrMapOvr>
</p:sld>
</file>

<file path=ppt/slides/slide1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7" name="Shape 3917"/>
        <p:cNvGrpSpPr/>
        <p:nvPr/>
      </p:nvGrpSpPr>
      <p:grpSpPr>
        <a:xfrm>
          <a:off x="0" y="0"/>
          <a:ext cx="0" cy="0"/>
          <a:chOff x="0" y="0"/>
          <a:chExt cx="0" cy="0"/>
        </a:xfrm>
      </p:grpSpPr>
      <p:sp>
        <p:nvSpPr>
          <p:cNvPr id="3918" name="Google Shape;3918;p206"/>
          <p:cNvSpPr txBox="1"/>
          <p:nvPr/>
        </p:nvSpPr>
        <p:spPr>
          <a:xfrm>
            <a:off x="8403350" y="4767275"/>
            <a:ext cx="620100" cy="273900"/>
          </a:xfrm>
          <a:prstGeom prst="rect">
            <a:avLst/>
          </a:prstGeom>
          <a:noFill/>
          <a:ln>
            <a:noFill/>
          </a:ln>
        </p:spPr>
        <p:txBody>
          <a:bodyPr anchorCtr="0" anchor="ctr" bIns="34275" lIns="68575" spcFirstLastPara="1" rIns="68575" wrap="square" tIns="34275">
            <a:noAutofit/>
          </a:bodyPr>
          <a:lstStyle/>
          <a:p>
            <a:pPr indent="0" lvl="0" marL="0" marR="0" rtl="0" algn="r">
              <a:spcBef>
                <a:spcPts val="0"/>
              </a:spcBef>
              <a:spcAft>
                <a:spcPts val="0"/>
              </a:spcAft>
              <a:buNone/>
            </a:pPr>
            <a:fld id="{00000000-1234-1234-1234-123412341234}" type="slidenum">
              <a:rPr lang="ja" sz="900">
                <a:solidFill>
                  <a:srgbClr val="888888"/>
                </a:solidFill>
                <a:latin typeface="Arial"/>
                <a:ea typeface="Arial"/>
                <a:cs typeface="Arial"/>
                <a:sym typeface="Arial"/>
              </a:rPr>
              <a:t>‹#›</a:t>
            </a:fld>
            <a:endParaRPr sz="900">
              <a:solidFill>
                <a:srgbClr val="888888"/>
              </a:solidFill>
              <a:latin typeface="Arial"/>
              <a:ea typeface="Arial"/>
              <a:cs typeface="Arial"/>
              <a:sym typeface="Arial"/>
            </a:endParaRPr>
          </a:p>
        </p:txBody>
      </p:sp>
      <p:sp>
        <p:nvSpPr>
          <p:cNvPr id="3919" name="Google Shape;3919;p206"/>
          <p:cNvSpPr/>
          <p:nvPr/>
        </p:nvSpPr>
        <p:spPr>
          <a:xfrm>
            <a:off x="0" y="0"/>
            <a:ext cx="9144000" cy="435600"/>
          </a:xfrm>
          <a:prstGeom prst="rect">
            <a:avLst/>
          </a:prstGeom>
          <a:gradFill>
            <a:gsLst>
              <a:gs pos="0">
                <a:srgbClr val="424242"/>
              </a:gs>
              <a:gs pos="100000">
                <a:srgbClr val="010101"/>
              </a:gs>
            </a:gsLst>
            <a:lin ang="540001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920" name="Google Shape;3920;p206"/>
          <p:cNvSpPr txBox="1"/>
          <p:nvPr/>
        </p:nvSpPr>
        <p:spPr>
          <a:xfrm>
            <a:off x="139875" y="80850"/>
            <a:ext cx="7724400" cy="273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dk1"/>
              </a:buClr>
              <a:buFont typeface="Arial"/>
              <a:buNone/>
            </a:pPr>
            <a:r>
              <a:rPr b="1" lang="ja">
                <a:solidFill>
                  <a:schemeClr val="lt1"/>
                </a:solidFill>
              </a:rPr>
              <a:t>管理者が研究者（決裁者アカウント）の発注として承認し、サプライヤーへ発注1.1 Mail1</a:t>
            </a:r>
            <a:endParaRPr b="1">
              <a:solidFill>
                <a:schemeClr val="lt1"/>
              </a:solidFill>
            </a:endParaRPr>
          </a:p>
          <a:p>
            <a:pPr indent="0" lvl="0" marL="0" rtl="0" algn="l">
              <a:spcBef>
                <a:spcPts val="0"/>
              </a:spcBef>
              <a:spcAft>
                <a:spcPts val="0"/>
              </a:spcAft>
              <a:buClr>
                <a:schemeClr val="dk1"/>
              </a:buClr>
              <a:buFont typeface="Arial"/>
              <a:buNone/>
            </a:pPr>
            <a:r>
              <a:t/>
            </a:r>
            <a:endParaRPr b="1">
              <a:solidFill>
                <a:schemeClr val="lt1"/>
              </a:solidFill>
            </a:endParaRPr>
          </a:p>
        </p:txBody>
      </p:sp>
      <p:sp>
        <p:nvSpPr>
          <p:cNvPr id="3921" name="Google Shape;3921;p206"/>
          <p:cNvSpPr txBox="1"/>
          <p:nvPr/>
        </p:nvSpPr>
        <p:spPr>
          <a:xfrm>
            <a:off x="139875" y="458425"/>
            <a:ext cx="8576700" cy="1662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ja" sz="1200" u="sng">
                <a:solidFill>
                  <a:schemeClr val="dk2"/>
                </a:solidFill>
              </a:rPr>
              <a:t>管理者が発注承認済み　研究者宛</a:t>
            </a:r>
            <a:endParaRPr sz="1200" u="sng">
              <a:solidFill>
                <a:schemeClr val="dk2"/>
              </a:solidFill>
            </a:endParaRPr>
          </a:p>
          <a:p>
            <a:pPr indent="0" lvl="0" marL="0" rtl="0" algn="l">
              <a:spcBef>
                <a:spcPts val="0"/>
              </a:spcBef>
              <a:spcAft>
                <a:spcPts val="0"/>
              </a:spcAft>
              <a:buNone/>
            </a:pPr>
            <a:r>
              <a:t/>
            </a:r>
            <a:endParaRPr sz="1200">
              <a:solidFill>
                <a:schemeClr val="dk2"/>
              </a:solidFill>
            </a:endParaRPr>
          </a:p>
          <a:p>
            <a:pPr indent="0" lvl="0" marL="0" rtl="0" algn="l">
              <a:spcBef>
                <a:spcPts val="0"/>
              </a:spcBef>
              <a:spcAft>
                <a:spcPts val="0"/>
              </a:spcAft>
              <a:buClr>
                <a:schemeClr val="dk1"/>
              </a:buClr>
              <a:buSzPts val="1100"/>
              <a:buFont typeface="Arial"/>
              <a:buNone/>
            </a:pPr>
            <a:r>
              <a:rPr lang="ja" sz="1200">
                <a:solidFill>
                  <a:srgbClr val="FF0000"/>
                </a:solidFill>
              </a:rPr>
              <a:t>修正案❶</a:t>
            </a:r>
            <a:endParaRPr sz="1200">
              <a:solidFill>
                <a:srgbClr val="FF0000"/>
              </a:solidFill>
            </a:endParaRPr>
          </a:p>
          <a:p>
            <a:pPr indent="0" lvl="0" marL="0" rtl="0" algn="l">
              <a:spcBef>
                <a:spcPts val="0"/>
              </a:spcBef>
              <a:spcAft>
                <a:spcPts val="0"/>
              </a:spcAft>
              <a:buClr>
                <a:schemeClr val="dk1"/>
              </a:buClr>
              <a:buSzPts val="1100"/>
              <a:buFont typeface="Arial"/>
              <a:buNone/>
            </a:pPr>
            <a:r>
              <a:t/>
            </a:r>
            <a:endParaRPr sz="1200" u="sng">
              <a:solidFill>
                <a:schemeClr val="dk2"/>
              </a:solidFill>
            </a:endParaRPr>
          </a:p>
          <a:p>
            <a:pPr indent="0" lvl="0" marL="0" rtl="0" algn="l">
              <a:spcBef>
                <a:spcPts val="0"/>
              </a:spcBef>
              <a:spcAft>
                <a:spcPts val="0"/>
              </a:spcAft>
              <a:buClr>
                <a:schemeClr val="dk1"/>
              </a:buClr>
              <a:buSzPts val="1100"/>
              <a:buFont typeface="Arial"/>
              <a:buNone/>
            </a:pPr>
            <a:r>
              <a:rPr lang="ja" sz="1200">
                <a:solidFill>
                  <a:schemeClr val="dk2"/>
                </a:solidFill>
              </a:rPr>
              <a:t>93 管理者が発注を承認（M2）</a:t>
            </a:r>
            <a:endParaRPr sz="1200">
              <a:solidFill>
                <a:schemeClr val="dk2"/>
              </a:solidFill>
            </a:endParaRPr>
          </a:p>
          <a:p>
            <a:pPr indent="0" lvl="0" marL="0" rtl="0" algn="l">
              <a:spcBef>
                <a:spcPts val="0"/>
              </a:spcBef>
              <a:spcAft>
                <a:spcPts val="0"/>
              </a:spcAft>
              <a:buClr>
                <a:schemeClr val="dk1"/>
              </a:buClr>
              <a:buSzPts val="1100"/>
              <a:buFont typeface="Arial"/>
              <a:buNone/>
            </a:pPr>
            <a:r>
              <a:rPr lang="ja" sz="1200" u="sng">
                <a:solidFill>
                  <a:schemeClr val="accent5"/>
                </a:solidFill>
                <a:hlinkClick r:id="rId3">
                  <a:extLst>
                    <a:ext uri="{A12FA001-AC4F-418D-AE19-62706E023703}">
                      <ahyp:hlinkClr val="tx"/>
                    </a:ext>
                  </a:extLst>
                </a:hlinkClick>
              </a:rPr>
              <a:t>https://docs.google.com/spreadsheets/d/1uiCZG1ZiSTBWkz9E0i7ap2kmCWklYhYGdyBX5mbIlOg/edit?gid=1120104017#gid=1120104017&amp;range=B95</a:t>
            </a:r>
            <a:endParaRPr sz="1200">
              <a:solidFill>
                <a:schemeClr val="dk2"/>
              </a:solidFill>
            </a:endParaRPr>
          </a:p>
          <a:p>
            <a:pPr indent="0" lvl="0" marL="0" rtl="0" algn="l">
              <a:spcBef>
                <a:spcPts val="0"/>
              </a:spcBef>
              <a:spcAft>
                <a:spcPts val="0"/>
              </a:spcAft>
              <a:buClr>
                <a:schemeClr val="dk1"/>
              </a:buClr>
              <a:buSzPts val="1100"/>
              <a:buFont typeface="Arial"/>
              <a:buNone/>
            </a:pPr>
            <a:r>
              <a:t/>
            </a:r>
            <a:endParaRPr sz="1200">
              <a:solidFill>
                <a:schemeClr val="dk2"/>
              </a:solidFill>
            </a:endParaRPr>
          </a:p>
        </p:txBody>
      </p:sp>
      <p:sp>
        <p:nvSpPr>
          <p:cNvPr id="3922" name="Google Shape;3922;p206"/>
          <p:cNvSpPr txBox="1"/>
          <p:nvPr/>
        </p:nvSpPr>
        <p:spPr>
          <a:xfrm>
            <a:off x="139875" y="2055500"/>
            <a:ext cx="70026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 sz="1000">
                <a:solidFill>
                  <a:srgbClr val="595959"/>
                </a:solidFill>
              </a:rPr>
              <a:t>93 管理者が発注を承認（M2）</a:t>
            </a:r>
            <a:endParaRPr sz="1000">
              <a:solidFill>
                <a:srgbClr val="595959"/>
              </a:solidFill>
            </a:endParaRPr>
          </a:p>
          <a:p>
            <a:pPr indent="0" lvl="0" marL="0" rtl="0" algn="l">
              <a:spcBef>
                <a:spcPts val="0"/>
              </a:spcBef>
              <a:spcAft>
                <a:spcPts val="0"/>
              </a:spcAft>
              <a:buNone/>
            </a:pPr>
            <a:r>
              <a:rPr lang="ja" sz="1000">
                <a:solidFill>
                  <a:srgbClr val="595959"/>
                </a:solidFill>
              </a:rPr>
              <a:t>が研究者に飛ぶように調整が必要</a:t>
            </a:r>
            <a:endParaRPr sz="1000">
              <a:solidFill>
                <a:srgbClr val="595959"/>
              </a:solidFill>
            </a:endParaRPr>
          </a:p>
        </p:txBody>
      </p:sp>
    </p:spTree>
  </p:cSld>
  <p:clrMapOvr>
    <a:masterClrMapping/>
  </p:clrMapOvr>
</p:sld>
</file>

<file path=ppt/slides/slide1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6" name="Shape 3926"/>
        <p:cNvGrpSpPr/>
        <p:nvPr/>
      </p:nvGrpSpPr>
      <p:grpSpPr>
        <a:xfrm>
          <a:off x="0" y="0"/>
          <a:ext cx="0" cy="0"/>
          <a:chOff x="0" y="0"/>
          <a:chExt cx="0" cy="0"/>
        </a:xfrm>
      </p:grpSpPr>
      <p:sp>
        <p:nvSpPr>
          <p:cNvPr id="3927" name="Google Shape;3927;p207"/>
          <p:cNvSpPr txBox="1"/>
          <p:nvPr/>
        </p:nvSpPr>
        <p:spPr>
          <a:xfrm>
            <a:off x="8403350" y="4767275"/>
            <a:ext cx="620100" cy="273900"/>
          </a:xfrm>
          <a:prstGeom prst="rect">
            <a:avLst/>
          </a:prstGeom>
          <a:noFill/>
          <a:ln>
            <a:noFill/>
          </a:ln>
        </p:spPr>
        <p:txBody>
          <a:bodyPr anchorCtr="0" anchor="ctr" bIns="34275" lIns="68575" spcFirstLastPara="1" rIns="68575" wrap="square" tIns="34275">
            <a:noAutofit/>
          </a:bodyPr>
          <a:lstStyle/>
          <a:p>
            <a:pPr indent="0" lvl="0" marL="0" marR="0" rtl="0" algn="r">
              <a:spcBef>
                <a:spcPts val="0"/>
              </a:spcBef>
              <a:spcAft>
                <a:spcPts val="0"/>
              </a:spcAft>
              <a:buNone/>
            </a:pPr>
            <a:fld id="{00000000-1234-1234-1234-123412341234}" type="slidenum">
              <a:rPr lang="ja" sz="900">
                <a:solidFill>
                  <a:srgbClr val="888888"/>
                </a:solidFill>
                <a:latin typeface="Arial"/>
                <a:ea typeface="Arial"/>
                <a:cs typeface="Arial"/>
                <a:sym typeface="Arial"/>
              </a:rPr>
              <a:t>‹#›</a:t>
            </a:fld>
            <a:endParaRPr sz="900">
              <a:solidFill>
                <a:srgbClr val="888888"/>
              </a:solidFill>
              <a:latin typeface="Arial"/>
              <a:ea typeface="Arial"/>
              <a:cs typeface="Arial"/>
              <a:sym typeface="Arial"/>
            </a:endParaRPr>
          </a:p>
        </p:txBody>
      </p:sp>
      <p:sp>
        <p:nvSpPr>
          <p:cNvPr id="3928" name="Google Shape;3928;p207"/>
          <p:cNvSpPr/>
          <p:nvPr/>
        </p:nvSpPr>
        <p:spPr>
          <a:xfrm>
            <a:off x="0" y="0"/>
            <a:ext cx="9144000" cy="435600"/>
          </a:xfrm>
          <a:prstGeom prst="rect">
            <a:avLst/>
          </a:prstGeom>
          <a:gradFill>
            <a:gsLst>
              <a:gs pos="0">
                <a:srgbClr val="424242"/>
              </a:gs>
              <a:gs pos="100000">
                <a:srgbClr val="010101"/>
              </a:gs>
            </a:gsLst>
            <a:lin ang="540001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929" name="Google Shape;3929;p207"/>
          <p:cNvSpPr txBox="1"/>
          <p:nvPr/>
        </p:nvSpPr>
        <p:spPr>
          <a:xfrm>
            <a:off x="139875" y="80850"/>
            <a:ext cx="7724400" cy="273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dk1"/>
              </a:buClr>
              <a:buFont typeface="Arial"/>
              <a:buNone/>
            </a:pPr>
            <a:r>
              <a:rPr b="1" lang="ja">
                <a:solidFill>
                  <a:schemeClr val="lt1"/>
                </a:solidFill>
              </a:rPr>
              <a:t>管理者が研究者（決裁者アカウント）の発注として承認し、サプライヤーへ発注1.1 Mail2</a:t>
            </a:r>
            <a:endParaRPr b="1">
              <a:solidFill>
                <a:schemeClr val="lt1"/>
              </a:solidFill>
            </a:endParaRPr>
          </a:p>
        </p:txBody>
      </p:sp>
      <p:sp>
        <p:nvSpPr>
          <p:cNvPr id="3930" name="Google Shape;3930;p207"/>
          <p:cNvSpPr txBox="1"/>
          <p:nvPr/>
        </p:nvSpPr>
        <p:spPr>
          <a:xfrm>
            <a:off x="139875" y="458425"/>
            <a:ext cx="8576700" cy="1662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 sz="1200" u="sng">
                <a:solidFill>
                  <a:schemeClr val="dk2"/>
                </a:solidFill>
              </a:rPr>
              <a:t>管理者が発注承認済み 研究者（決裁者アカウント）宛</a:t>
            </a:r>
            <a:endParaRPr sz="1200" u="sng">
              <a:solidFill>
                <a:schemeClr val="dk2"/>
              </a:solidFill>
            </a:endParaRPr>
          </a:p>
          <a:p>
            <a:pPr indent="0" lvl="0" marL="0" rtl="0" algn="l">
              <a:spcBef>
                <a:spcPts val="0"/>
              </a:spcBef>
              <a:spcAft>
                <a:spcPts val="0"/>
              </a:spcAft>
              <a:buNone/>
            </a:pPr>
            <a:r>
              <a:t/>
            </a:r>
            <a:endParaRPr sz="1200" u="sng">
              <a:solidFill>
                <a:schemeClr val="dk2"/>
              </a:solidFill>
            </a:endParaRPr>
          </a:p>
          <a:p>
            <a:pPr indent="0" lvl="0" marL="0" rtl="0" algn="l">
              <a:spcBef>
                <a:spcPts val="0"/>
              </a:spcBef>
              <a:spcAft>
                <a:spcPts val="0"/>
              </a:spcAft>
              <a:buNone/>
            </a:pPr>
            <a:r>
              <a:rPr lang="ja" sz="1200">
                <a:solidFill>
                  <a:schemeClr val="dk2"/>
                </a:solidFill>
              </a:rPr>
              <a:t>現状</a:t>
            </a:r>
            <a:endParaRPr sz="1200">
              <a:solidFill>
                <a:schemeClr val="dk2"/>
              </a:solidFill>
            </a:endParaRPr>
          </a:p>
          <a:p>
            <a:pPr indent="0" lvl="0" marL="0" rtl="0" algn="l">
              <a:spcBef>
                <a:spcPts val="0"/>
              </a:spcBef>
              <a:spcAft>
                <a:spcPts val="0"/>
              </a:spcAft>
              <a:buNone/>
            </a:pPr>
            <a:r>
              <a:t/>
            </a:r>
            <a:endParaRPr sz="1200">
              <a:solidFill>
                <a:schemeClr val="dk2"/>
              </a:solidFill>
            </a:endParaRPr>
          </a:p>
          <a:p>
            <a:pPr indent="0" lvl="0" marL="0" rtl="0" algn="l">
              <a:spcBef>
                <a:spcPts val="0"/>
              </a:spcBef>
              <a:spcAft>
                <a:spcPts val="0"/>
              </a:spcAft>
              <a:buClr>
                <a:schemeClr val="dk1"/>
              </a:buClr>
              <a:buSzPts val="1100"/>
              <a:buFont typeface="Arial"/>
              <a:buNone/>
            </a:pPr>
            <a:r>
              <a:rPr lang="ja" sz="1200">
                <a:solidFill>
                  <a:schemeClr val="dk2"/>
                </a:solidFill>
              </a:rPr>
              <a:t>10 発注承認メール送信（M3）</a:t>
            </a:r>
            <a:endParaRPr sz="1200">
              <a:solidFill>
                <a:schemeClr val="dk2"/>
              </a:solidFill>
            </a:endParaRPr>
          </a:p>
          <a:p>
            <a:pPr indent="0" lvl="0" marL="0" rtl="0" algn="l">
              <a:spcBef>
                <a:spcPts val="0"/>
              </a:spcBef>
              <a:spcAft>
                <a:spcPts val="0"/>
              </a:spcAft>
              <a:buClr>
                <a:schemeClr val="dk1"/>
              </a:buClr>
              <a:buSzPts val="1100"/>
              <a:buFont typeface="Arial"/>
              <a:buNone/>
            </a:pPr>
            <a:r>
              <a:rPr lang="ja" sz="1200" u="sng">
                <a:solidFill>
                  <a:schemeClr val="hlink"/>
                </a:solidFill>
                <a:hlinkClick r:id="rId3"/>
              </a:rPr>
              <a:t>https://docs.google.com/spreadsheets/d/1uiCZG1ZiSTBWkz9E0i7ap2kmCWklYhYGdyBX5mbIlOg/edit?gid=1120104017#gid=1120104017&amp;range=B12</a:t>
            </a:r>
            <a:endParaRPr sz="1200">
              <a:solidFill>
                <a:schemeClr val="dk2"/>
              </a:solidFill>
            </a:endParaRPr>
          </a:p>
          <a:p>
            <a:pPr indent="0" lvl="0" marL="0" rtl="0" algn="l">
              <a:spcBef>
                <a:spcPts val="0"/>
              </a:spcBef>
              <a:spcAft>
                <a:spcPts val="0"/>
              </a:spcAft>
              <a:buClr>
                <a:schemeClr val="dk1"/>
              </a:buClr>
              <a:buSzPts val="1100"/>
              <a:buFont typeface="Arial"/>
              <a:buNone/>
            </a:pPr>
            <a:r>
              <a:t/>
            </a:r>
            <a:endParaRPr sz="1200">
              <a:solidFill>
                <a:schemeClr val="dk2"/>
              </a:solidFill>
            </a:endParaRPr>
          </a:p>
        </p:txBody>
      </p:sp>
    </p:spTree>
  </p:cSld>
  <p:clrMapOvr>
    <a:masterClrMapping/>
  </p:clrMapOvr>
</p:sld>
</file>

<file path=ppt/slides/slide1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4" name="Shape 3934"/>
        <p:cNvGrpSpPr/>
        <p:nvPr/>
      </p:nvGrpSpPr>
      <p:grpSpPr>
        <a:xfrm>
          <a:off x="0" y="0"/>
          <a:ext cx="0" cy="0"/>
          <a:chOff x="0" y="0"/>
          <a:chExt cx="0" cy="0"/>
        </a:xfrm>
      </p:grpSpPr>
      <p:sp>
        <p:nvSpPr>
          <p:cNvPr id="3935" name="Google Shape;3935;p208"/>
          <p:cNvSpPr txBox="1"/>
          <p:nvPr/>
        </p:nvSpPr>
        <p:spPr>
          <a:xfrm>
            <a:off x="8403350" y="4767275"/>
            <a:ext cx="620100" cy="273900"/>
          </a:xfrm>
          <a:prstGeom prst="rect">
            <a:avLst/>
          </a:prstGeom>
          <a:noFill/>
          <a:ln>
            <a:noFill/>
          </a:ln>
        </p:spPr>
        <p:txBody>
          <a:bodyPr anchorCtr="0" anchor="ctr" bIns="34275" lIns="68575" spcFirstLastPara="1" rIns="68575" wrap="square" tIns="34275">
            <a:noAutofit/>
          </a:bodyPr>
          <a:lstStyle/>
          <a:p>
            <a:pPr indent="0" lvl="0" marL="0" marR="0" rtl="0" algn="r">
              <a:spcBef>
                <a:spcPts val="0"/>
              </a:spcBef>
              <a:spcAft>
                <a:spcPts val="0"/>
              </a:spcAft>
              <a:buNone/>
            </a:pPr>
            <a:fld id="{00000000-1234-1234-1234-123412341234}" type="slidenum">
              <a:rPr lang="ja" sz="900">
                <a:solidFill>
                  <a:srgbClr val="888888"/>
                </a:solidFill>
                <a:latin typeface="Arial"/>
                <a:ea typeface="Arial"/>
                <a:cs typeface="Arial"/>
                <a:sym typeface="Arial"/>
              </a:rPr>
              <a:t>‹#›</a:t>
            </a:fld>
            <a:endParaRPr sz="900">
              <a:solidFill>
                <a:srgbClr val="888888"/>
              </a:solidFill>
              <a:latin typeface="Arial"/>
              <a:ea typeface="Arial"/>
              <a:cs typeface="Arial"/>
              <a:sym typeface="Arial"/>
            </a:endParaRPr>
          </a:p>
        </p:txBody>
      </p:sp>
      <p:sp>
        <p:nvSpPr>
          <p:cNvPr id="3936" name="Google Shape;3936;p208"/>
          <p:cNvSpPr/>
          <p:nvPr/>
        </p:nvSpPr>
        <p:spPr>
          <a:xfrm>
            <a:off x="0" y="0"/>
            <a:ext cx="9144000" cy="435600"/>
          </a:xfrm>
          <a:prstGeom prst="rect">
            <a:avLst/>
          </a:prstGeom>
          <a:gradFill>
            <a:gsLst>
              <a:gs pos="0">
                <a:srgbClr val="424242"/>
              </a:gs>
              <a:gs pos="100000">
                <a:srgbClr val="010101"/>
              </a:gs>
            </a:gsLst>
            <a:lin ang="540001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937" name="Google Shape;3937;p208"/>
          <p:cNvSpPr txBox="1"/>
          <p:nvPr/>
        </p:nvSpPr>
        <p:spPr>
          <a:xfrm>
            <a:off x="139875" y="80850"/>
            <a:ext cx="7724400" cy="273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dk1"/>
              </a:buClr>
              <a:buFont typeface="Arial"/>
              <a:buNone/>
            </a:pPr>
            <a:r>
              <a:rPr b="1" lang="ja">
                <a:solidFill>
                  <a:schemeClr val="lt1"/>
                </a:solidFill>
              </a:rPr>
              <a:t>管理者が研究者（決裁者アカウント）の発注として承認し、サプライヤーへ発注1.1 Mail2</a:t>
            </a:r>
            <a:endParaRPr b="1">
              <a:solidFill>
                <a:schemeClr val="lt1"/>
              </a:solidFill>
            </a:endParaRPr>
          </a:p>
        </p:txBody>
      </p:sp>
      <p:sp>
        <p:nvSpPr>
          <p:cNvPr id="3938" name="Google Shape;3938;p208"/>
          <p:cNvSpPr txBox="1"/>
          <p:nvPr/>
        </p:nvSpPr>
        <p:spPr>
          <a:xfrm>
            <a:off x="139875" y="458425"/>
            <a:ext cx="8576700" cy="1662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ja" sz="1200" u="sng">
                <a:solidFill>
                  <a:schemeClr val="dk2"/>
                </a:solidFill>
              </a:rPr>
              <a:t>管理者が発注承認済み 研究者（決裁者アカウント）宛</a:t>
            </a:r>
            <a:endParaRPr sz="1200" u="sng">
              <a:solidFill>
                <a:schemeClr val="dk2"/>
              </a:solidFill>
            </a:endParaRPr>
          </a:p>
          <a:p>
            <a:pPr indent="0" lvl="0" marL="0" rtl="0" algn="l">
              <a:spcBef>
                <a:spcPts val="0"/>
              </a:spcBef>
              <a:spcAft>
                <a:spcPts val="0"/>
              </a:spcAft>
              <a:buNone/>
            </a:pPr>
            <a:r>
              <a:t/>
            </a:r>
            <a:endParaRPr sz="1200">
              <a:solidFill>
                <a:schemeClr val="dk2"/>
              </a:solidFill>
            </a:endParaRPr>
          </a:p>
          <a:p>
            <a:pPr indent="0" lvl="0" marL="0" rtl="0" algn="l">
              <a:spcBef>
                <a:spcPts val="0"/>
              </a:spcBef>
              <a:spcAft>
                <a:spcPts val="0"/>
              </a:spcAft>
              <a:buClr>
                <a:schemeClr val="dk1"/>
              </a:buClr>
              <a:buSzPts val="1100"/>
              <a:buFont typeface="Arial"/>
              <a:buNone/>
            </a:pPr>
            <a:r>
              <a:rPr lang="ja" sz="1200">
                <a:solidFill>
                  <a:srgbClr val="FF0000"/>
                </a:solidFill>
              </a:rPr>
              <a:t>修正案❶</a:t>
            </a:r>
            <a:endParaRPr sz="1200">
              <a:solidFill>
                <a:srgbClr val="FF0000"/>
              </a:solidFill>
            </a:endParaRPr>
          </a:p>
          <a:p>
            <a:pPr indent="0" lvl="0" marL="0" rtl="0" algn="l">
              <a:spcBef>
                <a:spcPts val="0"/>
              </a:spcBef>
              <a:spcAft>
                <a:spcPts val="0"/>
              </a:spcAft>
              <a:buClr>
                <a:schemeClr val="dk1"/>
              </a:buClr>
              <a:buSzPts val="1100"/>
              <a:buFont typeface="Arial"/>
              <a:buNone/>
            </a:pPr>
            <a:r>
              <a:t/>
            </a:r>
            <a:endParaRPr sz="1200" u="sng">
              <a:solidFill>
                <a:schemeClr val="dk2"/>
              </a:solidFill>
            </a:endParaRPr>
          </a:p>
          <a:p>
            <a:pPr indent="0" lvl="0" marL="0" rtl="0" algn="l">
              <a:spcBef>
                <a:spcPts val="0"/>
              </a:spcBef>
              <a:spcAft>
                <a:spcPts val="0"/>
              </a:spcAft>
              <a:buNone/>
            </a:pPr>
            <a:r>
              <a:rPr lang="ja" sz="1200">
                <a:solidFill>
                  <a:schemeClr val="dk2"/>
                </a:solidFill>
              </a:rPr>
              <a:t>94 管理者が発注を承認（M3）</a:t>
            </a:r>
            <a:endParaRPr sz="1200">
              <a:solidFill>
                <a:schemeClr val="dk2"/>
              </a:solidFill>
            </a:endParaRPr>
          </a:p>
          <a:p>
            <a:pPr indent="0" lvl="0" marL="0" rtl="0" algn="l">
              <a:spcBef>
                <a:spcPts val="0"/>
              </a:spcBef>
              <a:spcAft>
                <a:spcPts val="0"/>
              </a:spcAft>
              <a:buNone/>
            </a:pPr>
            <a:r>
              <a:rPr lang="ja" sz="1200" u="sng">
                <a:solidFill>
                  <a:schemeClr val="hlink"/>
                </a:solidFill>
                <a:hlinkClick r:id="rId3"/>
              </a:rPr>
              <a:t>https://docs.google.com/spreadsheets/d/1uiCZG1ZiSTBWkz9E0i7ap2kmCWklYhYGdyBX5mbIlOg/edit?gid=1120104017#gid=1120104017&amp;range=B96</a:t>
            </a:r>
            <a:endParaRPr sz="1200">
              <a:solidFill>
                <a:schemeClr val="dk2"/>
              </a:solidFill>
            </a:endParaRPr>
          </a:p>
          <a:p>
            <a:pPr indent="0" lvl="0" marL="0" rtl="0" algn="l">
              <a:spcBef>
                <a:spcPts val="0"/>
              </a:spcBef>
              <a:spcAft>
                <a:spcPts val="0"/>
              </a:spcAft>
              <a:buNone/>
            </a:pPr>
            <a:r>
              <a:t/>
            </a:r>
            <a:endParaRPr sz="1200">
              <a:solidFill>
                <a:schemeClr val="dk2"/>
              </a:solidFill>
            </a:endParaRPr>
          </a:p>
        </p:txBody>
      </p:sp>
      <p:sp>
        <p:nvSpPr>
          <p:cNvPr id="3939" name="Google Shape;3939;p208"/>
          <p:cNvSpPr txBox="1"/>
          <p:nvPr/>
        </p:nvSpPr>
        <p:spPr>
          <a:xfrm>
            <a:off x="139875" y="2055500"/>
            <a:ext cx="70026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 sz="1000">
                <a:solidFill>
                  <a:srgbClr val="595959"/>
                </a:solidFill>
              </a:rPr>
              <a:t>94 管理者が発注を承認（M3）</a:t>
            </a:r>
            <a:endParaRPr sz="1000">
              <a:solidFill>
                <a:srgbClr val="595959"/>
              </a:solidFill>
            </a:endParaRPr>
          </a:p>
          <a:p>
            <a:pPr indent="0" lvl="0" marL="0" rtl="0" algn="l">
              <a:spcBef>
                <a:spcPts val="0"/>
              </a:spcBef>
              <a:spcAft>
                <a:spcPts val="0"/>
              </a:spcAft>
              <a:buNone/>
            </a:pPr>
            <a:r>
              <a:rPr lang="ja" sz="1000">
                <a:solidFill>
                  <a:srgbClr val="595959"/>
                </a:solidFill>
              </a:rPr>
              <a:t>が研究者（決裁者アカウント）に飛ぶように調整が必要</a:t>
            </a:r>
            <a:endParaRPr sz="1000">
              <a:solidFill>
                <a:srgbClr val="595959"/>
              </a:solidFill>
            </a:endParaRPr>
          </a:p>
        </p:txBody>
      </p:sp>
    </p:spTree>
  </p:cSld>
  <p:clrMapOvr>
    <a:masterClrMapping/>
  </p:clrMapOvr>
</p:sld>
</file>

<file path=ppt/slides/slide1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3" name="Shape 3943"/>
        <p:cNvGrpSpPr/>
        <p:nvPr/>
      </p:nvGrpSpPr>
      <p:grpSpPr>
        <a:xfrm>
          <a:off x="0" y="0"/>
          <a:ext cx="0" cy="0"/>
          <a:chOff x="0" y="0"/>
          <a:chExt cx="0" cy="0"/>
        </a:xfrm>
      </p:grpSpPr>
      <p:sp>
        <p:nvSpPr>
          <p:cNvPr id="3944" name="Google Shape;3944;p209"/>
          <p:cNvSpPr txBox="1"/>
          <p:nvPr/>
        </p:nvSpPr>
        <p:spPr>
          <a:xfrm>
            <a:off x="8403350" y="4767275"/>
            <a:ext cx="620100" cy="273900"/>
          </a:xfrm>
          <a:prstGeom prst="rect">
            <a:avLst/>
          </a:prstGeom>
          <a:noFill/>
          <a:ln>
            <a:noFill/>
          </a:ln>
        </p:spPr>
        <p:txBody>
          <a:bodyPr anchorCtr="0" anchor="ctr" bIns="34275" lIns="68575" spcFirstLastPara="1" rIns="68575" wrap="square" tIns="34275">
            <a:noAutofit/>
          </a:bodyPr>
          <a:lstStyle/>
          <a:p>
            <a:pPr indent="0" lvl="0" marL="0" marR="0" rtl="0" algn="r">
              <a:spcBef>
                <a:spcPts val="0"/>
              </a:spcBef>
              <a:spcAft>
                <a:spcPts val="0"/>
              </a:spcAft>
              <a:buNone/>
            </a:pPr>
            <a:fld id="{00000000-1234-1234-1234-123412341234}" type="slidenum">
              <a:rPr lang="ja" sz="900">
                <a:solidFill>
                  <a:srgbClr val="888888"/>
                </a:solidFill>
                <a:latin typeface="Arial"/>
                <a:ea typeface="Arial"/>
                <a:cs typeface="Arial"/>
                <a:sym typeface="Arial"/>
              </a:rPr>
              <a:t>‹#›</a:t>
            </a:fld>
            <a:endParaRPr sz="900">
              <a:solidFill>
                <a:srgbClr val="888888"/>
              </a:solidFill>
              <a:latin typeface="Arial"/>
              <a:ea typeface="Arial"/>
              <a:cs typeface="Arial"/>
              <a:sym typeface="Arial"/>
            </a:endParaRPr>
          </a:p>
        </p:txBody>
      </p:sp>
      <p:sp>
        <p:nvSpPr>
          <p:cNvPr id="3945" name="Google Shape;3945;p209"/>
          <p:cNvSpPr/>
          <p:nvPr/>
        </p:nvSpPr>
        <p:spPr>
          <a:xfrm>
            <a:off x="0" y="0"/>
            <a:ext cx="9144000" cy="435600"/>
          </a:xfrm>
          <a:prstGeom prst="rect">
            <a:avLst/>
          </a:prstGeom>
          <a:gradFill>
            <a:gsLst>
              <a:gs pos="0">
                <a:srgbClr val="424242"/>
              </a:gs>
              <a:gs pos="100000">
                <a:srgbClr val="010101"/>
              </a:gs>
            </a:gsLst>
            <a:lin ang="540001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946" name="Google Shape;3946;p209"/>
          <p:cNvSpPr txBox="1"/>
          <p:nvPr/>
        </p:nvSpPr>
        <p:spPr>
          <a:xfrm>
            <a:off x="139875" y="80850"/>
            <a:ext cx="7724400" cy="273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dk1"/>
              </a:buClr>
              <a:buFont typeface="Arial"/>
              <a:buNone/>
            </a:pPr>
            <a:r>
              <a:rPr b="1" lang="ja">
                <a:solidFill>
                  <a:schemeClr val="lt1"/>
                </a:solidFill>
              </a:rPr>
              <a:t>管理者が研究者（決裁者アカウント）の発注として承認し、サプライヤーへ発注1.1 Mail3</a:t>
            </a:r>
            <a:endParaRPr b="1">
              <a:solidFill>
                <a:schemeClr val="lt1"/>
              </a:solidFill>
            </a:endParaRPr>
          </a:p>
        </p:txBody>
      </p:sp>
      <p:sp>
        <p:nvSpPr>
          <p:cNvPr id="3947" name="Google Shape;3947;p209"/>
          <p:cNvSpPr txBox="1"/>
          <p:nvPr/>
        </p:nvSpPr>
        <p:spPr>
          <a:xfrm>
            <a:off x="139875" y="458425"/>
            <a:ext cx="8576700" cy="1662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 sz="1200" u="sng">
                <a:solidFill>
                  <a:schemeClr val="dk2"/>
                </a:solidFill>
              </a:rPr>
              <a:t>管理者が発注承認済み 管理者宛</a:t>
            </a:r>
            <a:endParaRPr sz="1200" u="sng">
              <a:solidFill>
                <a:schemeClr val="dk2"/>
              </a:solidFill>
            </a:endParaRPr>
          </a:p>
          <a:p>
            <a:pPr indent="0" lvl="0" marL="0" rtl="0" algn="l">
              <a:spcBef>
                <a:spcPts val="0"/>
              </a:spcBef>
              <a:spcAft>
                <a:spcPts val="0"/>
              </a:spcAft>
              <a:buNone/>
            </a:pPr>
            <a:r>
              <a:t/>
            </a:r>
            <a:endParaRPr sz="1200" u="sng">
              <a:solidFill>
                <a:schemeClr val="dk2"/>
              </a:solidFill>
            </a:endParaRPr>
          </a:p>
          <a:p>
            <a:pPr indent="0" lvl="0" marL="0" rtl="0" algn="l">
              <a:spcBef>
                <a:spcPts val="0"/>
              </a:spcBef>
              <a:spcAft>
                <a:spcPts val="0"/>
              </a:spcAft>
              <a:buNone/>
            </a:pPr>
            <a:r>
              <a:rPr lang="ja" sz="1200">
                <a:solidFill>
                  <a:schemeClr val="dk2"/>
                </a:solidFill>
              </a:rPr>
              <a:t>現状</a:t>
            </a:r>
            <a:endParaRPr sz="1200">
              <a:solidFill>
                <a:schemeClr val="dk2"/>
              </a:solidFill>
            </a:endParaRPr>
          </a:p>
          <a:p>
            <a:pPr indent="0" lvl="0" marL="0" rtl="0" algn="l">
              <a:spcBef>
                <a:spcPts val="0"/>
              </a:spcBef>
              <a:spcAft>
                <a:spcPts val="0"/>
              </a:spcAft>
              <a:buNone/>
            </a:pPr>
            <a:r>
              <a:t/>
            </a:r>
            <a:endParaRPr sz="1200">
              <a:solidFill>
                <a:schemeClr val="dk2"/>
              </a:solidFill>
            </a:endParaRPr>
          </a:p>
          <a:p>
            <a:pPr indent="0" lvl="0" marL="0" rtl="0" algn="l">
              <a:spcBef>
                <a:spcPts val="0"/>
              </a:spcBef>
              <a:spcAft>
                <a:spcPts val="0"/>
              </a:spcAft>
              <a:buNone/>
            </a:pPr>
            <a:r>
              <a:rPr lang="ja" sz="1200">
                <a:solidFill>
                  <a:schemeClr val="dk2"/>
                </a:solidFill>
              </a:rPr>
              <a:t>対象スプレッドシート　依頼未</a:t>
            </a:r>
            <a:endParaRPr sz="1200">
              <a:solidFill>
                <a:schemeClr val="dk2"/>
              </a:solidFill>
            </a:endParaRPr>
          </a:p>
          <a:p>
            <a:pPr indent="0" lvl="0" marL="0" rtl="0" algn="l">
              <a:spcBef>
                <a:spcPts val="0"/>
              </a:spcBef>
              <a:spcAft>
                <a:spcPts val="0"/>
              </a:spcAft>
              <a:buNone/>
            </a:pPr>
            <a:r>
              <a:rPr lang="ja" sz="1200" u="sng">
                <a:solidFill>
                  <a:schemeClr val="hlink"/>
                </a:solidFill>
                <a:hlinkClick r:id="rId3"/>
              </a:rPr>
              <a:t>https://docs.google.com/spreadsheets/d/1uiCZG1ZiSTBWkz9E0i7ap2kmCWklYhYGdyBX5mbIlOg/edit?gid=1120104017#gid=1120104017&amp;range=B99</a:t>
            </a:r>
            <a:endParaRPr sz="1200" u="sng">
              <a:solidFill>
                <a:schemeClr val="dk2"/>
              </a:solidFill>
            </a:endParaRPr>
          </a:p>
          <a:p>
            <a:pPr indent="0" lvl="0" marL="0" rtl="0" algn="l">
              <a:spcBef>
                <a:spcPts val="0"/>
              </a:spcBef>
              <a:spcAft>
                <a:spcPts val="0"/>
              </a:spcAft>
              <a:buNone/>
            </a:pPr>
            <a:r>
              <a:t/>
            </a:r>
            <a:endParaRPr sz="1200" u="sng">
              <a:solidFill>
                <a:schemeClr val="dk2"/>
              </a:solidFill>
            </a:endParaRPr>
          </a:p>
        </p:txBody>
      </p:sp>
    </p:spTree>
  </p:cSld>
  <p:clrMapOvr>
    <a:masterClrMapping/>
  </p:clrMapOvr>
</p:sld>
</file>

<file path=ppt/slides/slide1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1" name="Shape 3951"/>
        <p:cNvGrpSpPr/>
        <p:nvPr/>
      </p:nvGrpSpPr>
      <p:grpSpPr>
        <a:xfrm>
          <a:off x="0" y="0"/>
          <a:ext cx="0" cy="0"/>
          <a:chOff x="0" y="0"/>
          <a:chExt cx="0" cy="0"/>
        </a:xfrm>
      </p:grpSpPr>
      <p:sp>
        <p:nvSpPr>
          <p:cNvPr id="3952" name="Google Shape;3952;p210"/>
          <p:cNvSpPr txBox="1"/>
          <p:nvPr/>
        </p:nvSpPr>
        <p:spPr>
          <a:xfrm>
            <a:off x="8403350" y="4767275"/>
            <a:ext cx="620100" cy="273900"/>
          </a:xfrm>
          <a:prstGeom prst="rect">
            <a:avLst/>
          </a:prstGeom>
          <a:noFill/>
          <a:ln>
            <a:noFill/>
          </a:ln>
        </p:spPr>
        <p:txBody>
          <a:bodyPr anchorCtr="0" anchor="ctr" bIns="34275" lIns="68575" spcFirstLastPara="1" rIns="68575" wrap="square" tIns="34275">
            <a:noAutofit/>
          </a:bodyPr>
          <a:lstStyle/>
          <a:p>
            <a:pPr indent="0" lvl="0" marL="0" marR="0" rtl="0" algn="r">
              <a:spcBef>
                <a:spcPts val="0"/>
              </a:spcBef>
              <a:spcAft>
                <a:spcPts val="0"/>
              </a:spcAft>
              <a:buNone/>
            </a:pPr>
            <a:fld id="{00000000-1234-1234-1234-123412341234}" type="slidenum">
              <a:rPr lang="ja" sz="900">
                <a:solidFill>
                  <a:srgbClr val="888888"/>
                </a:solidFill>
                <a:latin typeface="Arial"/>
                <a:ea typeface="Arial"/>
                <a:cs typeface="Arial"/>
                <a:sym typeface="Arial"/>
              </a:rPr>
              <a:t>‹#›</a:t>
            </a:fld>
            <a:endParaRPr sz="900">
              <a:solidFill>
                <a:srgbClr val="888888"/>
              </a:solidFill>
              <a:latin typeface="Arial"/>
              <a:ea typeface="Arial"/>
              <a:cs typeface="Arial"/>
              <a:sym typeface="Arial"/>
            </a:endParaRPr>
          </a:p>
        </p:txBody>
      </p:sp>
      <p:sp>
        <p:nvSpPr>
          <p:cNvPr id="3953" name="Google Shape;3953;p210"/>
          <p:cNvSpPr/>
          <p:nvPr/>
        </p:nvSpPr>
        <p:spPr>
          <a:xfrm>
            <a:off x="0" y="0"/>
            <a:ext cx="9144000" cy="435600"/>
          </a:xfrm>
          <a:prstGeom prst="rect">
            <a:avLst/>
          </a:prstGeom>
          <a:gradFill>
            <a:gsLst>
              <a:gs pos="0">
                <a:srgbClr val="424242"/>
              </a:gs>
              <a:gs pos="100000">
                <a:srgbClr val="010101"/>
              </a:gs>
            </a:gsLst>
            <a:lin ang="540001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954" name="Google Shape;3954;p210"/>
          <p:cNvSpPr txBox="1"/>
          <p:nvPr/>
        </p:nvSpPr>
        <p:spPr>
          <a:xfrm>
            <a:off x="139875" y="80850"/>
            <a:ext cx="7724400" cy="273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dk1"/>
              </a:buClr>
              <a:buFont typeface="Arial"/>
              <a:buNone/>
            </a:pPr>
            <a:r>
              <a:rPr b="1" lang="ja">
                <a:solidFill>
                  <a:schemeClr val="lt1"/>
                </a:solidFill>
              </a:rPr>
              <a:t>管理者が研究者（決裁者アカウント）の発注として承認し、サプライヤーへ発注1.1 Mail3</a:t>
            </a:r>
            <a:endParaRPr b="1">
              <a:solidFill>
                <a:schemeClr val="lt1"/>
              </a:solidFill>
            </a:endParaRPr>
          </a:p>
        </p:txBody>
      </p:sp>
      <p:sp>
        <p:nvSpPr>
          <p:cNvPr id="3955" name="Google Shape;3955;p210"/>
          <p:cNvSpPr txBox="1"/>
          <p:nvPr/>
        </p:nvSpPr>
        <p:spPr>
          <a:xfrm>
            <a:off x="139875" y="458425"/>
            <a:ext cx="8754300" cy="1662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 sz="1200" u="sng">
                <a:solidFill>
                  <a:schemeClr val="dk2"/>
                </a:solidFill>
              </a:rPr>
              <a:t>管理者が発注承認済み 管理者宛→97 管理者がサプライヤーへ発注（ADMIN）</a:t>
            </a:r>
            <a:endParaRPr sz="1200" u="sng">
              <a:solidFill>
                <a:schemeClr val="dk2"/>
              </a:solidFill>
            </a:endParaRPr>
          </a:p>
          <a:p>
            <a:pPr indent="0" lvl="0" marL="0" rtl="0" algn="l">
              <a:spcBef>
                <a:spcPts val="0"/>
              </a:spcBef>
              <a:spcAft>
                <a:spcPts val="0"/>
              </a:spcAft>
              <a:buNone/>
            </a:pPr>
            <a:r>
              <a:t/>
            </a:r>
            <a:endParaRPr sz="1200">
              <a:solidFill>
                <a:schemeClr val="dk2"/>
              </a:solidFill>
            </a:endParaRPr>
          </a:p>
          <a:p>
            <a:pPr indent="0" lvl="0" marL="0" rtl="0" algn="l">
              <a:spcBef>
                <a:spcPts val="0"/>
              </a:spcBef>
              <a:spcAft>
                <a:spcPts val="0"/>
              </a:spcAft>
              <a:buClr>
                <a:schemeClr val="dk1"/>
              </a:buClr>
              <a:buSzPts val="1100"/>
              <a:buFont typeface="Arial"/>
              <a:buNone/>
            </a:pPr>
            <a:r>
              <a:rPr lang="ja" sz="1200">
                <a:solidFill>
                  <a:srgbClr val="FF0000"/>
                </a:solidFill>
              </a:rPr>
              <a:t>修正案❶</a:t>
            </a:r>
            <a:endParaRPr sz="1200">
              <a:solidFill>
                <a:srgbClr val="FF0000"/>
              </a:solidFill>
            </a:endParaRPr>
          </a:p>
          <a:p>
            <a:pPr indent="0" lvl="0" marL="0" rtl="0" algn="l">
              <a:spcBef>
                <a:spcPts val="0"/>
              </a:spcBef>
              <a:spcAft>
                <a:spcPts val="0"/>
              </a:spcAft>
              <a:buClr>
                <a:schemeClr val="dk1"/>
              </a:buClr>
              <a:buSzPts val="1100"/>
              <a:buFont typeface="Arial"/>
              <a:buNone/>
            </a:pPr>
            <a:r>
              <a:t/>
            </a:r>
            <a:endParaRPr sz="1200" u="sng">
              <a:solidFill>
                <a:schemeClr val="dk2"/>
              </a:solidFill>
            </a:endParaRPr>
          </a:p>
          <a:p>
            <a:pPr indent="0" lvl="0" marL="0" rtl="0" algn="l">
              <a:spcBef>
                <a:spcPts val="0"/>
              </a:spcBef>
              <a:spcAft>
                <a:spcPts val="0"/>
              </a:spcAft>
              <a:buNone/>
            </a:pPr>
            <a:r>
              <a:rPr lang="ja" sz="1200">
                <a:solidFill>
                  <a:schemeClr val="dk2"/>
                </a:solidFill>
              </a:rPr>
              <a:t>対象スプレッドシート　依頼未</a:t>
            </a:r>
            <a:endParaRPr sz="1200">
              <a:solidFill>
                <a:schemeClr val="dk2"/>
              </a:solidFill>
            </a:endParaRPr>
          </a:p>
          <a:p>
            <a:pPr indent="0" lvl="0" marL="0" rtl="0" algn="l">
              <a:spcBef>
                <a:spcPts val="0"/>
              </a:spcBef>
              <a:spcAft>
                <a:spcPts val="0"/>
              </a:spcAft>
              <a:buNone/>
            </a:pPr>
            <a:r>
              <a:rPr lang="ja" sz="1200" u="sng">
                <a:solidFill>
                  <a:schemeClr val="hlink"/>
                </a:solidFill>
                <a:hlinkClick r:id="rId3"/>
              </a:rPr>
              <a:t>https://docs.google.com/spreadsheets/d/1uiCZG1ZiSTBWkz9E0i7ap2kmCWklYhYGdyBX5mbIlOg/edit?gid=1120104017#gid=1120104017&amp;range=B99</a:t>
            </a:r>
            <a:endParaRPr sz="1200">
              <a:solidFill>
                <a:schemeClr val="dk2"/>
              </a:solidFill>
            </a:endParaRPr>
          </a:p>
          <a:p>
            <a:pPr indent="0" lvl="0" marL="0" rtl="0" algn="l">
              <a:spcBef>
                <a:spcPts val="0"/>
              </a:spcBef>
              <a:spcAft>
                <a:spcPts val="0"/>
              </a:spcAft>
              <a:buNone/>
            </a:pPr>
            <a:r>
              <a:t/>
            </a:r>
            <a:endParaRPr sz="1200">
              <a:solidFill>
                <a:schemeClr val="dk2"/>
              </a:solidFill>
            </a:endParaRPr>
          </a:p>
        </p:txBody>
      </p:sp>
      <p:sp>
        <p:nvSpPr>
          <p:cNvPr id="3956" name="Google Shape;3956;p210"/>
          <p:cNvSpPr txBox="1"/>
          <p:nvPr/>
        </p:nvSpPr>
        <p:spPr>
          <a:xfrm>
            <a:off x="139875" y="2079150"/>
            <a:ext cx="70026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 sz="1000">
                <a:solidFill>
                  <a:srgbClr val="595959"/>
                </a:solidFill>
              </a:rPr>
              <a:t>97 管理者がサプライヤーへ発注（ADMIN）</a:t>
            </a:r>
            <a:endParaRPr sz="1000">
              <a:solidFill>
                <a:srgbClr val="595959"/>
              </a:solidFill>
            </a:endParaRPr>
          </a:p>
          <a:p>
            <a:pPr indent="0" lvl="0" marL="0" rtl="0" algn="l">
              <a:spcBef>
                <a:spcPts val="0"/>
              </a:spcBef>
              <a:spcAft>
                <a:spcPts val="0"/>
              </a:spcAft>
              <a:buNone/>
            </a:pPr>
            <a:r>
              <a:rPr lang="ja" sz="1000">
                <a:solidFill>
                  <a:srgbClr val="595959"/>
                </a:solidFill>
              </a:rPr>
              <a:t>が管理者に飛ぶように調整が必要</a:t>
            </a:r>
            <a:endParaRPr sz="1000">
              <a:solidFill>
                <a:srgbClr val="595959"/>
              </a:solidFill>
            </a:endParaRPr>
          </a:p>
          <a:p>
            <a:pPr indent="0" lvl="0" marL="0" rtl="0" algn="l">
              <a:spcBef>
                <a:spcPts val="0"/>
              </a:spcBef>
              <a:spcAft>
                <a:spcPts val="0"/>
              </a:spcAft>
              <a:buNone/>
            </a:pPr>
            <a:r>
              <a:rPr lang="ja" sz="1000">
                <a:solidFill>
                  <a:srgbClr val="595959"/>
                </a:solidFill>
              </a:rPr>
              <a:t>→管理者宛の通知はふようとなります</a:t>
            </a:r>
            <a:endParaRPr sz="1000">
              <a:solidFill>
                <a:srgbClr val="595959"/>
              </a:solidFill>
            </a:endParaRPr>
          </a:p>
        </p:txBody>
      </p:sp>
    </p:spTree>
  </p:cSld>
  <p:clrMapOvr>
    <a:masterClrMapping/>
  </p:clrMapOvr>
</p:sld>
</file>

<file path=ppt/slides/slide1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0" name="Shape 3960"/>
        <p:cNvGrpSpPr/>
        <p:nvPr/>
      </p:nvGrpSpPr>
      <p:grpSpPr>
        <a:xfrm>
          <a:off x="0" y="0"/>
          <a:ext cx="0" cy="0"/>
          <a:chOff x="0" y="0"/>
          <a:chExt cx="0" cy="0"/>
        </a:xfrm>
      </p:grpSpPr>
      <p:sp>
        <p:nvSpPr>
          <p:cNvPr id="3961" name="Google Shape;3961;p211"/>
          <p:cNvSpPr txBox="1"/>
          <p:nvPr/>
        </p:nvSpPr>
        <p:spPr>
          <a:xfrm>
            <a:off x="8403350" y="4767275"/>
            <a:ext cx="620100" cy="273900"/>
          </a:xfrm>
          <a:prstGeom prst="rect">
            <a:avLst/>
          </a:prstGeom>
          <a:noFill/>
          <a:ln>
            <a:noFill/>
          </a:ln>
        </p:spPr>
        <p:txBody>
          <a:bodyPr anchorCtr="0" anchor="ctr" bIns="34275" lIns="68575" spcFirstLastPara="1" rIns="68575" wrap="square" tIns="34275">
            <a:noAutofit/>
          </a:bodyPr>
          <a:lstStyle/>
          <a:p>
            <a:pPr indent="0" lvl="0" marL="0" marR="0" rtl="0" algn="r">
              <a:spcBef>
                <a:spcPts val="0"/>
              </a:spcBef>
              <a:spcAft>
                <a:spcPts val="0"/>
              </a:spcAft>
              <a:buNone/>
            </a:pPr>
            <a:fld id="{00000000-1234-1234-1234-123412341234}" type="slidenum">
              <a:rPr lang="ja" sz="900">
                <a:solidFill>
                  <a:srgbClr val="888888"/>
                </a:solidFill>
                <a:latin typeface="Arial"/>
                <a:ea typeface="Arial"/>
                <a:cs typeface="Arial"/>
                <a:sym typeface="Arial"/>
              </a:rPr>
              <a:t>‹#›</a:t>
            </a:fld>
            <a:endParaRPr sz="900">
              <a:solidFill>
                <a:srgbClr val="888888"/>
              </a:solidFill>
              <a:latin typeface="Arial"/>
              <a:ea typeface="Arial"/>
              <a:cs typeface="Arial"/>
              <a:sym typeface="Arial"/>
            </a:endParaRPr>
          </a:p>
        </p:txBody>
      </p:sp>
      <p:sp>
        <p:nvSpPr>
          <p:cNvPr id="3962" name="Google Shape;3962;p211"/>
          <p:cNvSpPr/>
          <p:nvPr/>
        </p:nvSpPr>
        <p:spPr>
          <a:xfrm>
            <a:off x="0" y="0"/>
            <a:ext cx="9144000" cy="435600"/>
          </a:xfrm>
          <a:prstGeom prst="rect">
            <a:avLst/>
          </a:prstGeom>
          <a:gradFill>
            <a:gsLst>
              <a:gs pos="0">
                <a:srgbClr val="424242"/>
              </a:gs>
              <a:gs pos="100000">
                <a:srgbClr val="010101"/>
              </a:gs>
            </a:gsLst>
            <a:lin ang="540001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963" name="Google Shape;3963;p211"/>
          <p:cNvSpPr txBox="1"/>
          <p:nvPr/>
        </p:nvSpPr>
        <p:spPr>
          <a:xfrm>
            <a:off x="139875" y="80850"/>
            <a:ext cx="7724400" cy="273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dk1"/>
              </a:buClr>
              <a:buFont typeface="Arial"/>
              <a:buNone/>
            </a:pPr>
            <a:r>
              <a:rPr b="1" lang="ja">
                <a:solidFill>
                  <a:schemeClr val="lt1"/>
                </a:solidFill>
              </a:rPr>
              <a:t>管理者が研究者（決裁者アカウント）の発注として承認し、サプライヤーへ発注1.1 Mail4</a:t>
            </a:r>
            <a:endParaRPr b="1">
              <a:solidFill>
                <a:schemeClr val="lt1"/>
              </a:solidFill>
            </a:endParaRPr>
          </a:p>
        </p:txBody>
      </p:sp>
      <p:sp>
        <p:nvSpPr>
          <p:cNvPr id="3964" name="Google Shape;3964;p211"/>
          <p:cNvSpPr txBox="1"/>
          <p:nvPr/>
        </p:nvSpPr>
        <p:spPr>
          <a:xfrm>
            <a:off x="139875" y="458425"/>
            <a:ext cx="85767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 sz="1200" u="sng">
                <a:solidFill>
                  <a:schemeClr val="dk2"/>
                </a:solidFill>
              </a:rPr>
              <a:t>管理者が発注承認済み サプライヤー宛</a:t>
            </a:r>
            <a:endParaRPr sz="1200" u="sng">
              <a:solidFill>
                <a:schemeClr val="dk2"/>
              </a:solidFill>
            </a:endParaRPr>
          </a:p>
          <a:p>
            <a:pPr indent="0" lvl="0" marL="0" rtl="0" algn="l">
              <a:spcBef>
                <a:spcPts val="0"/>
              </a:spcBef>
              <a:spcAft>
                <a:spcPts val="0"/>
              </a:spcAft>
              <a:buNone/>
            </a:pPr>
            <a:r>
              <a:t/>
            </a:r>
            <a:endParaRPr sz="1200" u="sng">
              <a:solidFill>
                <a:schemeClr val="dk2"/>
              </a:solidFill>
            </a:endParaRPr>
          </a:p>
          <a:p>
            <a:pPr indent="0" lvl="0" marL="0" rtl="0" algn="l">
              <a:spcBef>
                <a:spcPts val="0"/>
              </a:spcBef>
              <a:spcAft>
                <a:spcPts val="0"/>
              </a:spcAft>
              <a:buNone/>
            </a:pPr>
            <a:r>
              <a:rPr lang="ja" sz="1200">
                <a:solidFill>
                  <a:schemeClr val="dk2"/>
                </a:solidFill>
              </a:rPr>
              <a:t>現状</a:t>
            </a:r>
            <a:endParaRPr sz="1200">
              <a:solidFill>
                <a:schemeClr val="dk2"/>
              </a:solidFill>
            </a:endParaRPr>
          </a:p>
          <a:p>
            <a:pPr indent="0" lvl="0" marL="0" rtl="0" algn="l">
              <a:spcBef>
                <a:spcPts val="0"/>
              </a:spcBef>
              <a:spcAft>
                <a:spcPts val="0"/>
              </a:spcAft>
              <a:buNone/>
            </a:pPr>
            <a:r>
              <a:t/>
            </a:r>
            <a:endParaRPr sz="1200">
              <a:solidFill>
                <a:schemeClr val="dk2"/>
              </a:solidFill>
            </a:endParaRPr>
          </a:p>
          <a:p>
            <a:pPr indent="0" lvl="0" marL="0" rtl="0" algn="l">
              <a:spcBef>
                <a:spcPts val="0"/>
              </a:spcBef>
              <a:spcAft>
                <a:spcPts val="0"/>
              </a:spcAft>
              <a:buNone/>
            </a:pPr>
            <a:r>
              <a:rPr lang="ja" sz="1200">
                <a:solidFill>
                  <a:schemeClr val="dk2"/>
                </a:solidFill>
              </a:rPr>
              <a:t>12 発注承認メール送信（M1）</a:t>
            </a:r>
            <a:endParaRPr sz="1200">
              <a:solidFill>
                <a:schemeClr val="dk2"/>
              </a:solidFill>
            </a:endParaRPr>
          </a:p>
          <a:p>
            <a:pPr indent="0" lvl="0" marL="0" rtl="0" algn="l">
              <a:spcBef>
                <a:spcPts val="0"/>
              </a:spcBef>
              <a:spcAft>
                <a:spcPts val="0"/>
              </a:spcAft>
              <a:buClr>
                <a:schemeClr val="dk1"/>
              </a:buClr>
              <a:buSzPts val="1100"/>
              <a:buFont typeface="Arial"/>
              <a:buNone/>
            </a:pPr>
            <a:r>
              <a:rPr lang="ja" sz="1200" u="sng">
                <a:solidFill>
                  <a:schemeClr val="accent5"/>
                </a:solidFill>
                <a:hlinkClick r:id="rId3">
                  <a:extLst>
                    <a:ext uri="{A12FA001-AC4F-418D-AE19-62706E023703}">
                      <ahyp:hlinkClr val="tx"/>
                    </a:ext>
                  </a:extLst>
                </a:hlinkClick>
              </a:rPr>
              <a:t>https://docs.google.com/spreadsheets/d/1uiCZG1ZiSTBWkz9E0i7ap2kmCWklYhYGdyBX5mbIlOg/edit?gid=1120104017#gid=1120104017&amp;range=B14</a:t>
            </a:r>
            <a:endParaRPr sz="1200" u="sng">
              <a:solidFill>
                <a:schemeClr val="dk2"/>
              </a:solidFill>
            </a:endParaRPr>
          </a:p>
        </p:txBody>
      </p:sp>
    </p:spTree>
  </p:cSld>
  <p:clrMapOvr>
    <a:masterClrMapping/>
  </p:clrMapOvr>
</p:sld>
</file>

<file path=ppt/slides/slide1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8" name="Shape 3968"/>
        <p:cNvGrpSpPr/>
        <p:nvPr/>
      </p:nvGrpSpPr>
      <p:grpSpPr>
        <a:xfrm>
          <a:off x="0" y="0"/>
          <a:ext cx="0" cy="0"/>
          <a:chOff x="0" y="0"/>
          <a:chExt cx="0" cy="0"/>
        </a:xfrm>
      </p:grpSpPr>
      <p:sp>
        <p:nvSpPr>
          <p:cNvPr id="3969" name="Google Shape;3969;p212"/>
          <p:cNvSpPr txBox="1"/>
          <p:nvPr/>
        </p:nvSpPr>
        <p:spPr>
          <a:xfrm>
            <a:off x="8403350" y="4767275"/>
            <a:ext cx="620100" cy="273900"/>
          </a:xfrm>
          <a:prstGeom prst="rect">
            <a:avLst/>
          </a:prstGeom>
          <a:noFill/>
          <a:ln>
            <a:noFill/>
          </a:ln>
        </p:spPr>
        <p:txBody>
          <a:bodyPr anchorCtr="0" anchor="ctr" bIns="34275" lIns="68575" spcFirstLastPara="1" rIns="68575" wrap="square" tIns="34275">
            <a:noAutofit/>
          </a:bodyPr>
          <a:lstStyle/>
          <a:p>
            <a:pPr indent="0" lvl="0" marL="0" marR="0" rtl="0" algn="r">
              <a:spcBef>
                <a:spcPts val="0"/>
              </a:spcBef>
              <a:spcAft>
                <a:spcPts val="0"/>
              </a:spcAft>
              <a:buNone/>
            </a:pPr>
            <a:fld id="{00000000-1234-1234-1234-123412341234}" type="slidenum">
              <a:rPr lang="ja" sz="900">
                <a:solidFill>
                  <a:srgbClr val="888888"/>
                </a:solidFill>
                <a:latin typeface="Arial"/>
                <a:ea typeface="Arial"/>
                <a:cs typeface="Arial"/>
                <a:sym typeface="Arial"/>
              </a:rPr>
              <a:t>‹#›</a:t>
            </a:fld>
            <a:endParaRPr sz="900">
              <a:solidFill>
                <a:srgbClr val="888888"/>
              </a:solidFill>
              <a:latin typeface="Arial"/>
              <a:ea typeface="Arial"/>
              <a:cs typeface="Arial"/>
              <a:sym typeface="Arial"/>
            </a:endParaRPr>
          </a:p>
        </p:txBody>
      </p:sp>
      <p:sp>
        <p:nvSpPr>
          <p:cNvPr id="3970" name="Google Shape;3970;p212"/>
          <p:cNvSpPr/>
          <p:nvPr/>
        </p:nvSpPr>
        <p:spPr>
          <a:xfrm>
            <a:off x="0" y="0"/>
            <a:ext cx="9144000" cy="435600"/>
          </a:xfrm>
          <a:prstGeom prst="rect">
            <a:avLst/>
          </a:prstGeom>
          <a:gradFill>
            <a:gsLst>
              <a:gs pos="0">
                <a:srgbClr val="424242"/>
              </a:gs>
              <a:gs pos="100000">
                <a:srgbClr val="010101"/>
              </a:gs>
            </a:gsLst>
            <a:lin ang="540001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971" name="Google Shape;3971;p212"/>
          <p:cNvSpPr txBox="1"/>
          <p:nvPr/>
        </p:nvSpPr>
        <p:spPr>
          <a:xfrm>
            <a:off x="139875" y="80850"/>
            <a:ext cx="7724400" cy="273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dk1"/>
              </a:buClr>
              <a:buFont typeface="Arial"/>
              <a:buNone/>
            </a:pPr>
            <a:r>
              <a:rPr b="1" lang="ja">
                <a:solidFill>
                  <a:schemeClr val="lt1"/>
                </a:solidFill>
              </a:rPr>
              <a:t>管理者が研究者（決裁者アカウント）の発注として承認し、サプライヤーへ発注1.1 Mail4</a:t>
            </a:r>
            <a:endParaRPr b="1">
              <a:solidFill>
                <a:schemeClr val="lt1"/>
              </a:solidFill>
            </a:endParaRPr>
          </a:p>
        </p:txBody>
      </p:sp>
      <p:sp>
        <p:nvSpPr>
          <p:cNvPr id="3972" name="Google Shape;3972;p212"/>
          <p:cNvSpPr txBox="1"/>
          <p:nvPr/>
        </p:nvSpPr>
        <p:spPr>
          <a:xfrm>
            <a:off x="139875" y="458425"/>
            <a:ext cx="87543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 sz="1200" u="sng">
                <a:solidFill>
                  <a:schemeClr val="dk2"/>
                </a:solidFill>
              </a:rPr>
              <a:t>管理者が発注承認済み サプライヤー宛→95 管理者がサプライヤーへ発注（M1-1）</a:t>
            </a:r>
            <a:endParaRPr sz="1200" u="sng">
              <a:solidFill>
                <a:schemeClr val="dk2"/>
              </a:solidFill>
            </a:endParaRPr>
          </a:p>
          <a:p>
            <a:pPr indent="0" lvl="0" marL="0" rtl="0" algn="l">
              <a:spcBef>
                <a:spcPts val="0"/>
              </a:spcBef>
              <a:spcAft>
                <a:spcPts val="0"/>
              </a:spcAft>
              <a:buNone/>
            </a:pPr>
            <a:r>
              <a:t/>
            </a:r>
            <a:endParaRPr sz="1200" u="sng">
              <a:solidFill>
                <a:schemeClr val="dk2"/>
              </a:solidFill>
            </a:endParaRPr>
          </a:p>
          <a:p>
            <a:pPr indent="0" lvl="0" marL="0" rtl="0" algn="l">
              <a:spcBef>
                <a:spcPts val="0"/>
              </a:spcBef>
              <a:spcAft>
                <a:spcPts val="0"/>
              </a:spcAft>
              <a:buClr>
                <a:schemeClr val="dk1"/>
              </a:buClr>
              <a:buSzPts val="1100"/>
              <a:buFont typeface="Arial"/>
              <a:buNone/>
            </a:pPr>
            <a:r>
              <a:rPr lang="ja" sz="1200">
                <a:solidFill>
                  <a:srgbClr val="FF0000"/>
                </a:solidFill>
              </a:rPr>
              <a:t>修正案❶</a:t>
            </a:r>
            <a:endParaRPr sz="1200">
              <a:solidFill>
                <a:srgbClr val="FF0000"/>
              </a:solidFill>
            </a:endParaRPr>
          </a:p>
          <a:p>
            <a:pPr indent="0" lvl="0" marL="0" rtl="0" algn="l">
              <a:spcBef>
                <a:spcPts val="0"/>
              </a:spcBef>
              <a:spcAft>
                <a:spcPts val="0"/>
              </a:spcAft>
              <a:buClr>
                <a:schemeClr val="dk1"/>
              </a:buClr>
              <a:buSzPts val="1100"/>
              <a:buFont typeface="Arial"/>
              <a:buNone/>
            </a:pPr>
            <a:r>
              <a:t/>
            </a:r>
            <a:endParaRPr sz="1200" u="sng">
              <a:solidFill>
                <a:schemeClr val="dk2"/>
              </a:solidFill>
            </a:endParaRPr>
          </a:p>
          <a:p>
            <a:pPr indent="0" lvl="0" marL="0" rtl="0" algn="l">
              <a:spcBef>
                <a:spcPts val="0"/>
              </a:spcBef>
              <a:spcAft>
                <a:spcPts val="0"/>
              </a:spcAft>
              <a:buNone/>
            </a:pPr>
            <a:r>
              <a:rPr lang="ja" sz="1200">
                <a:solidFill>
                  <a:schemeClr val="dk2"/>
                </a:solidFill>
              </a:rPr>
              <a:t>対象スプレッドシート　依頼未</a:t>
            </a:r>
            <a:endParaRPr sz="1200">
              <a:solidFill>
                <a:schemeClr val="dk2"/>
              </a:solidFill>
            </a:endParaRPr>
          </a:p>
          <a:p>
            <a:pPr indent="0" lvl="0" marL="0" rtl="0" algn="l">
              <a:spcBef>
                <a:spcPts val="0"/>
              </a:spcBef>
              <a:spcAft>
                <a:spcPts val="0"/>
              </a:spcAft>
              <a:buClr>
                <a:schemeClr val="dk1"/>
              </a:buClr>
              <a:buSzPts val="1100"/>
              <a:buFont typeface="Arial"/>
              <a:buNone/>
            </a:pPr>
            <a:r>
              <a:rPr lang="ja" sz="1200" u="sng">
                <a:solidFill>
                  <a:schemeClr val="accent5"/>
                </a:solidFill>
                <a:hlinkClick r:id="rId3">
                  <a:extLst>
                    <a:ext uri="{A12FA001-AC4F-418D-AE19-62706E023703}">
                      <ahyp:hlinkClr val="tx"/>
                    </a:ext>
                  </a:extLst>
                </a:hlinkClick>
              </a:rPr>
              <a:t>https://docs.google.com/spreadsheets/d/1uiCZG1ZiSTBWkz9E0i7ap2kmCWklYhYGdyBX5mbIlOg/edit?gid=1120104017#gid=1120104017&amp;range=B97</a:t>
            </a:r>
            <a:endParaRPr sz="1200">
              <a:solidFill>
                <a:schemeClr val="dk2"/>
              </a:solidFill>
            </a:endParaRPr>
          </a:p>
        </p:txBody>
      </p:sp>
      <p:sp>
        <p:nvSpPr>
          <p:cNvPr id="3973" name="Google Shape;3973;p212"/>
          <p:cNvSpPr txBox="1"/>
          <p:nvPr/>
        </p:nvSpPr>
        <p:spPr>
          <a:xfrm>
            <a:off x="139875" y="2055500"/>
            <a:ext cx="70026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 sz="1000">
                <a:solidFill>
                  <a:srgbClr val="595959"/>
                </a:solidFill>
              </a:rPr>
              <a:t>95 管理者がサプライヤーへ発注（M1-1）</a:t>
            </a:r>
            <a:endParaRPr sz="1000">
              <a:solidFill>
                <a:srgbClr val="595959"/>
              </a:solidFill>
            </a:endParaRPr>
          </a:p>
          <a:p>
            <a:pPr indent="0" lvl="0" marL="0" rtl="0" algn="l">
              <a:spcBef>
                <a:spcPts val="0"/>
              </a:spcBef>
              <a:spcAft>
                <a:spcPts val="0"/>
              </a:spcAft>
              <a:buNone/>
            </a:pPr>
            <a:r>
              <a:rPr lang="ja" sz="1000">
                <a:solidFill>
                  <a:srgbClr val="595959"/>
                </a:solidFill>
              </a:rPr>
              <a:t>が管理者に飛ぶように調整が必要</a:t>
            </a:r>
            <a:endParaRPr sz="1000">
              <a:solidFill>
                <a:srgbClr val="595959"/>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15"/>
          <p:cNvSpPr/>
          <p:nvPr/>
        </p:nvSpPr>
        <p:spPr>
          <a:xfrm>
            <a:off x="446225" y="1402050"/>
            <a:ext cx="1570200" cy="518400"/>
          </a:xfrm>
          <a:prstGeom prst="rect">
            <a:avLst/>
          </a:prstGeom>
          <a:solidFill>
            <a:srgbClr val="EEEEEE"/>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ja" sz="1100">
                <a:solidFill>
                  <a:srgbClr val="000000"/>
                </a:solidFill>
              </a:rPr>
              <a:t>研究者</a:t>
            </a:r>
            <a:endParaRPr sz="1100">
              <a:solidFill>
                <a:srgbClr val="000000"/>
              </a:solidFill>
            </a:endParaRPr>
          </a:p>
          <a:p>
            <a:pPr indent="0" lvl="0" marL="0" rtl="0" algn="ctr">
              <a:spcBef>
                <a:spcPts val="0"/>
              </a:spcBef>
              <a:spcAft>
                <a:spcPts val="0"/>
              </a:spcAft>
              <a:buNone/>
            </a:pPr>
            <a:r>
              <a:rPr lang="ja" sz="1100">
                <a:solidFill>
                  <a:srgbClr val="000000"/>
                </a:solidFill>
              </a:rPr>
              <a:t>発注依頼</a:t>
            </a:r>
            <a:endParaRPr sz="1100"/>
          </a:p>
        </p:txBody>
      </p:sp>
      <p:sp>
        <p:nvSpPr>
          <p:cNvPr id="107" name="Google Shape;107;p15"/>
          <p:cNvSpPr/>
          <p:nvPr/>
        </p:nvSpPr>
        <p:spPr>
          <a:xfrm>
            <a:off x="4256225" y="1402050"/>
            <a:ext cx="1132200" cy="5184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ja" sz="1100"/>
              <a:t>決裁者</a:t>
            </a:r>
            <a:endParaRPr sz="1100"/>
          </a:p>
          <a:p>
            <a:pPr indent="0" lvl="0" marL="0" rtl="0" algn="ctr">
              <a:spcBef>
                <a:spcPts val="0"/>
              </a:spcBef>
              <a:spcAft>
                <a:spcPts val="0"/>
              </a:spcAft>
              <a:buNone/>
            </a:pPr>
            <a:r>
              <a:rPr lang="ja" sz="1100"/>
              <a:t>発注承認</a:t>
            </a:r>
            <a:endParaRPr sz="1100"/>
          </a:p>
        </p:txBody>
      </p:sp>
      <p:sp>
        <p:nvSpPr>
          <p:cNvPr id="108" name="Google Shape;108;p15"/>
          <p:cNvSpPr/>
          <p:nvPr/>
        </p:nvSpPr>
        <p:spPr>
          <a:xfrm>
            <a:off x="2503625" y="1402050"/>
            <a:ext cx="1351200" cy="5184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ja" sz="1100"/>
              <a:t>決裁</a:t>
            </a:r>
            <a:r>
              <a:rPr lang="ja" sz="1100">
                <a:solidFill>
                  <a:srgbClr val="000000"/>
                </a:solidFill>
              </a:rPr>
              <a:t>者</a:t>
            </a:r>
            <a:endParaRPr sz="1100">
              <a:solidFill>
                <a:srgbClr val="000000"/>
              </a:solidFill>
            </a:endParaRPr>
          </a:p>
          <a:p>
            <a:pPr indent="0" lvl="0" marL="0" rtl="0" algn="ctr">
              <a:spcBef>
                <a:spcPts val="0"/>
              </a:spcBef>
              <a:spcAft>
                <a:spcPts val="0"/>
              </a:spcAft>
              <a:buNone/>
            </a:pPr>
            <a:r>
              <a:rPr lang="ja" sz="1100">
                <a:solidFill>
                  <a:srgbClr val="000000"/>
                </a:solidFill>
              </a:rPr>
              <a:t>発注内容確認</a:t>
            </a:r>
            <a:endParaRPr sz="1100"/>
          </a:p>
        </p:txBody>
      </p:sp>
      <p:sp>
        <p:nvSpPr>
          <p:cNvPr id="109" name="Google Shape;109;p15"/>
          <p:cNvSpPr/>
          <p:nvPr/>
        </p:nvSpPr>
        <p:spPr>
          <a:xfrm>
            <a:off x="2503625" y="2590000"/>
            <a:ext cx="1351200" cy="5184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ja" sz="1100"/>
              <a:t>決裁</a:t>
            </a:r>
            <a:r>
              <a:rPr lang="ja" sz="1100">
                <a:solidFill>
                  <a:srgbClr val="000000"/>
                </a:solidFill>
              </a:rPr>
              <a:t>者</a:t>
            </a:r>
            <a:endParaRPr sz="1100">
              <a:solidFill>
                <a:srgbClr val="000000"/>
              </a:solidFill>
            </a:endParaRPr>
          </a:p>
          <a:p>
            <a:pPr indent="0" lvl="0" marL="0" rtl="0" algn="ctr">
              <a:spcBef>
                <a:spcPts val="0"/>
              </a:spcBef>
              <a:spcAft>
                <a:spcPts val="0"/>
              </a:spcAft>
              <a:buClr>
                <a:srgbClr val="000000"/>
              </a:buClr>
              <a:buSzPts val="1100"/>
              <a:buFont typeface="Arial"/>
              <a:buNone/>
            </a:pPr>
            <a:r>
              <a:rPr lang="ja" sz="1100">
                <a:solidFill>
                  <a:srgbClr val="000000"/>
                </a:solidFill>
              </a:rPr>
              <a:t>発注否認</a:t>
            </a:r>
            <a:endParaRPr sz="1100"/>
          </a:p>
        </p:txBody>
      </p:sp>
      <p:sp>
        <p:nvSpPr>
          <p:cNvPr id="110" name="Google Shape;110;p15"/>
          <p:cNvSpPr/>
          <p:nvPr/>
        </p:nvSpPr>
        <p:spPr>
          <a:xfrm>
            <a:off x="5750825" y="1402050"/>
            <a:ext cx="1351200" cy="518400"/>
          </a:xfrm>
          <a:prstGeom prst="rect">
            <a:avLst/>
          </a:prstGeom>
          <a:solidFill>
            <a:srgbClr val="EEEEEE"/>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ja" sz="1100"/>
              <a:t>管理者</a:t>
            </a:r>
            <a:endParaRPr sz="1100"/>
          </a:p>
          <a:p>
            <a:pPr indent="0" lvl="0" marL="0" rtl="0" algn="ctr">
              <a:spcBef>
                <a:spcPts val="0"/>
              </a:spcBef>
              <a:spcAft>
                <a:spcPts val="0"/>
              </a:spcAft>
              <a:buNone/>
            </a:pPr>
            <a:r>
              <a:rPr lang="ja" sz="1100"/>
              <a:t>発注内容確認</a:t>
            </a:r>
            <a:endParaRPr sz="1100"/>
          </a:p>
        </p:txBody>
      </p:sp>
      <p:cxnSp>
        <p:nvCxnSpPr>
          <p:cNvPr id="111" name="Google Shape;111;p15"/>
          <p:cNvCxnSpPr>
            <a:stCxn id="106" idx="3"/>
            <a:endCxn id="108" idx="1"/>
          </p:cNvCxnSpPr>
          <p:nvPr/>
        </p:nvCxnSpPr>
        <p:spPr>
          <a:xfrm>
            <a:off x="2016425" y="1661250"/>
            <a:ext cx="487200" cy="0"/>
          </a:xfrm>
          <a:prstGeom prst="straightConnector1">
            <a:avLst/>
          </a:prstGeom>
          <a:noFill/>
          <a:ln cap="flat" cmpd="sng" w="9525">
            <a:solidFill>
              <a:srgbClr val="595959"/>
            </a:solidFill>
            <a:prstDash val="solid"/>
            <a:round/>
            <a:headEnd len="med" w="med" type="none"/>
            <a:tailEnd len="med" w="med" type="triangle"/>
          </a:ln>
        </p:spPr>
      </p:cxnSp>
      <p:cxnSp>
        <p:nvCxnSpPr>
          <p:cNvPr id="112" name="Google Shape;112;p15"/>
          <p:cNvCxnSpPr>
            <a:stCxn id="108" idx="3"/>
            <a:endCxn id="107" idx="1"/>
          </p:cNvCxnSpPr>
          <p:nvPr/>
        </p:nvCxnSpPr>
        <p:spPr>
          <a:xfrm>
            <a:off x="3854825" y="1661250"/>
            <a:ext cx="401400" cy="0"/>
          </a:xfrm>
          <a:prstGeom prst="straightConnector1">
            <a:avLst/>
          </a:prstGeom>
          <a:noFill/>
          <a:ln cap="flat" cmpd="sng" w="9525">
            <a:solidFill>
              <a:srgbClr val="595959"/>
            </a:solidFill>
            <a:prstDash val="solid"/>
            <a:round/>
            <a:headEnd len="med" w="med" type="none"/>
            <a:tailEnd len="med" w="med" type="triangle"/>
          </a:ln>
        </p:spPr>
      </p:cxnSp>
      <p:cxnSp>
        <p:nvCxnSpPr>
          <p:cNvPr id="113" name="Google Shape;113;p15"/>
          <p:cNvCxnSpPr>
            <a:stCxn id="108" idx="2"/>
            <a:endCxn id="109" idx="0"/>
          </p:cNvCxnSpPr>
          <p:nvPr/>
        </p:nvCxnSpPr>
        <p:spPr>
          <a:xfrm>
            <a:off x="3179225" y="1920450"/>
            <a:ext cx="0" cy="669600"/>
          </a:xfrm>
          <a:prstGeom prst="straightConnector1">
            <a:avLst/>
          </a:prstGeom>
          <a:noFill/>
          <a:ln cap="flat" cmpd="sng" w="9525">
            <a:solidFill>
              <a:srgbClr val="595959"/>
            </a:solidFill>
            <a:prstDash val="solid"/>
            <a:round/>
            <a:headEnd len="med" w="med" type="none"/>
            <a:tailEnd len="med" w="med" type="triangle"/>
          </a:ln>
        </p:spPr>
      </p:cxnSp>
      <p:cxnSp>
        <p:nvCxnSpPr>
          <p:cNvPr id="114" name="Google Shape;114;p15"/>
          <p:cNvCxnSpPr>
            <a:stCxn id="115" idx="2"/>
            <a:endCxn id="116" idx="0"/>
          </p:cNvCxnSpPr>
          <p:nvPr/>
        </p:nvCxnSpPr>
        <p:spPr>
          <a:xfrm>
            <a:off x="8086925" y="1920450"/>
            <a:ext cx="0" cy="1050600"/>
          </a:xfrm>
          <a:prstGeom prst="straightConnector1">
            <a:avLst/>
          </a:prstGeom>
          <a:noFill/>
          <a:ln cap="flat" cmpd="sng" w="9525">
            <a:solidFill>
              <a:srgbClr val="FF0000"/>
            </a:solidFill>
            <a:prstDash val="solid"/>
            <a:round/>
            <a:headEnd len="med" w="med" type="none"/>
            <a:tailEnd len="med" w="med" type="triangle"/>
          </a:ln>
        </p:spPr>
      </p:cxnSp>
      <p:cxnSp>
        <p:nvCxnSpPr>
          <p:cNvPr id="117" name="Google Shape;117;p15"/>
          <p:cNvCxnSpPr>
            <a:stCxn id="107" idx="3"/>
            <a:endCxn id="110" idx="1"/>
          </p:cNvCxnSpPr>
          <p:nvPr/>
        </p:nvCxnSpPr>
        <p:spPr>
          <a:xfrm>
            <a:off x="5388425" y="1661250"/>
            <a:ext cx="362400" cy="0"/>
          </a:xfrm>
          <a:prstGeom prst="straightConnector1">
            <a:avLst/>
          </a:prstGeom>
          <a:noFill/>
          <a:ln cap="flat" cmpd="sng" w="9525">
            <a:solidFill>
              <a:srgbClr val="595959"/>
            </a:solidFill>
            <a:prstDash val="solid"/>
            <a:round/>
            <a:headEnd len="med" w="med" type="none"/>
            <a:tailEnd len="med" w="med" type="triangle"/>
          </a:ln>
        </p:spPr>
      </p:cxnSp>
      <p:sp>
        <p:nvSpPr>
          <p:cNvPr id="118" name="Google Shape;118;p15"/>
          <p:cNvSpPr/>
          <p:nvPr/>
        </p:nvSpPr>
        <p:spPr>
          <a:xfrm>
            <a:off x="443825" y="2586850"/>
            <a:ext cx="1576800" cy="5184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ja" sz="1100">
                <a:solidFill>
                  <a:srgbClr val="000000"/>
                </a:solidFill>
              </a:rPr>
              <a:t>研究者</a:t>
            </a:r>
            <a:endParaRPr sz="1100">
              <a:solidFill>
                <a:srgbClr val="000000"/>
              </a:solidFill>
            </a:endParaRPr>
          </a:p>
          <a:p>
            <a:pPr indent="0" lvl="0" marL="0" rtl="0" algn="ctr">
              <a:spcBef>
                <a:spcPts val="0"/>
              </a:spcBef>
              <a:spcAft>
                <a:spcPts val="0"/>
              </a:spcAft>
              <a:buNone/>
            </a:pPr>
            <a:r>
              <a:rPr lang="ja" sz="1100">
                <a:solidFill>
                  <a:srgbClr val="000000"/>
                </a:solidFill>
              </a:rPr>
              <a:t>実施条件再調整</a:t>
            </a:r>
            <a:endParaRPr sz="1100">
              <a:solidFill>
                <a:srgbClr val="000000"/>
              </a:solidFill>
            </a:endParaRPr>
          </a:p>
        </p:txBody>
      </p:sp>
      <p:cxnSp>
        <p:nvCxnSpPr>
          <p:cNvPr id="119" name="Google Shape;119;p15"/>
          <p:cNvCxnSpPr>
            <a:stCxn id="118" idx="0"/>
            <a:endCxn id="106" idx="2"/>
          </p:cNvCxnSpPr>
          <p:nvPr/>
        </p:nvCxnSpPr>
        <p:spPr>
          <a:xfrm rot="10800000">
            <a:off x="1231325" y="1920550"/>
            <a:ext cx="900" cy="666300"/>
          </a:xfrm>
          <a:prstGeom prst="straightConnector1">
            <a:avLst/>
          </a:prstGeom>
          <a:noFill/>
          <a:ln cap="flat" cmpd="sng" w="9525">
            <a:solidFill>
              <a:srgbClr val="595959"/>
            </a:solidFill>
            <a:prstDash val="solid"/>
            <a:round/>
            <a:headEnd len="med" w="med" type="none"/>
            <a:tailEnd len="med" w="med" type="triangle"/>
          </a:ln>
        </p:spPr>
      </p:cxnSp>
      <p:cxnSp>
        <p:nvCxnSpPr>
          <p:cNvPr id="120" name="Google Shape;120;p15"/>
          <p:cNvCxnSpPr>
            <a:stCxn id="109" idx="1"/>
            <a:endCxn id="118" idx="3"/>
          </p:cNvCxnSpPr>
          <p:nvPr/>
        </p:nvCxnSpPr>
        <p:spPr>
          <a:xfrm rot="10800000">
            <a:off x="2020625" y="2845900"/>
            <a:ext cx="483000" cy="3300"/>
          </a:xfrm>
          <a:prstGeom prst="straightConnector1">
            <a:avLst/>
          </a:prstGeom>
          <a:noFill/>
          <a:ln cap="flat" cmpd="sng" w="9525">
            <a:solidFill>
              <a:srgbClr val="595959"/>
            </a:solidFill>
            <a:prstDash val="solid"/>
            <a:round/>
            <a:headEnd len="med" w="med" type="none"/>
            <a:tailEnd len="med" w="med" type="triangle"/>
          </a:ln>
        </p:spPr>
      </p:cxnSp>
      <p:sp>
        <p:nvSpPr>
          <p:cNvPr id="116" name="Google Shape;116;p15"/>
          <p:cNvSpPr/>
          <p:nvPr/>
        </p:nvSpPr>
        <p:spPr>
          <a:xfrm>
            <a:off x="7411325" y="2971000"/>
            <a:ext cx="1351200" cy="518400"/>
          </a:xfrm>
          <a:prstGeom prst="rect">
            <a:avLst/>
          </a:prstGeom>
          <a:solidFill>
            <a:srgbClr val="EEEEEE"/>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ja" sz="1100">
                <a:solidFill>
                  <a:srgbClr val="000000"/>
                </a:solidFill>
              </a:rPr>
              <a:t>サプライヤー</a:t>
            </a:r>
            <a:endParaRPr sz="1100">
              <a:solidFill>
                <a:srgbClr val="000000"/>
              </a:solidFill>
            </a:endParaRPr>
          </a:p>
          <a:p>
            <a:pPr indent="0" lvl="0" marL="0" rtl="0" algn="ctr">
              <a:spcBef>
                <a:spcPts val="0"/>
              </a:spcBef>
              <a:spcAft>
                <a:spcPts val="0"/>
              </a:spcAft>
              <a:buNone/>
            </a:pPr>
            <a:r>
              <a:rPr lang="ja" sz="1100"/>
              <a:t>発注</a:t>
            </a:r>
            <a:r>
              <a:rPr lang="ja" sz="1100">
                <a:solidFill>
                  <a:srgbClr val="000000"/>
                </a:solidFill>
              </a:rPr>
              <a:t>確認</a:t>
            </a:r>
            <a:endParaRPr sz="1100"/>
          </a:p>
        </p:txBody>
      </p:sp>
      <p:sp>
        <p:nvSpPr>
          <p:cNvPr id="115" name="Google Shape;115;p15"/>
          <p:cNvSpPr/>
          <p:nvPr/>
        </p:nvSpPr>
        <p:spPr>
          <a:xfrm>
            <a:off x="7411325" y="1402050"/>
            <a:ext cx="1351200" cy="518400"/>
          </a:xfrm>
          <a:prstGeom prst="rect">
            <a:avLst/>
          </a:prstGeom>
          <a:solidFill>
            <a:srgbClr val="EEEEEE"/>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ja" sz="1100">
                <a:solidFill>
                  <a:srgbClr val="000000"/>
                </a:solidFill>
              </a:rPr>
              <a:t>管理者</a:t>
            </a:r>
            <a:endParaRPr sz="1100">
              <a:solidFill>
                <a:srgbClr val="000000"/>
              </a:solidFill>
            </a:endParaRPr>
          </a:p>
          <a:p>
            <a:pPr indent="0" lvl="0" marL="0" rtl="0" algn="ctr">
              <a:spcBef>
                <a:spcPts val="0"/>
              </a:spcBef>
              <a:spcAft>
                <a:spcPts val="0"/>
              </a:spcAft>
              <a:buNone/>
            </a:pPr>
            <a:r>
              <a:rPr lang="ja" sz="1100"/>
              <a:t>発注</a:t>
            </a:r>
            <a:r>
              <a:rPr lang="ja" sz="1100">
                <a:solidFill>
                  <a:srgbClr val="000000"/>
                </a:solidFill>
              </a:rPr>
              <a:t>承認</a:t>
            </a:r>
            <a:endParaRPr sz="1100"/>
          </a:p>
        </p:txBody>
      </p:sp>
      <p:cxnSp>
        <p:nvCxnSpPr>
          <p:cNvPr id="121" name="Google Shape;121;p15"/>
          <p:cNvCxnSpPr>
            <a:stCxn id="110" idx="3"/>
            <a:endCxn id="115" idx="1"/>
          </p:cNvCxnSpPr>
          <p:nvPr/>
        </p:nvCxnSpPr>
        <p:spPr>
          <a:xfrm>
            <a:off x="7102025" y="1661250"/>
            <a:ext cx="309300" cy="0"/>
          </a:xfrm>
          <a:prstGeom prst="straightConnector1">
            <a:avLst/>
          </a:prstGeom>
          <a:noFill/>
          <a:ln cap="flat" cmpd="sng" w="9525">
            <a:solidFill>
              <a:srgbClr val="FF0000"/>
            </a:solidFill>
            <a:prstDash val="solid"/>
            <a:round/>
            <a:headEnd len="med" w="med" type="none"/>
            <a:tailEnd len="med" w="med" type="triangle"/>
          </a:ln>
        </p:spPr>
      </p:cxnSp>
      <p:sp>
        <p:nvSpPr>
          <p:cNvPr id="122" name="Google Shape;122;p15"/>
          <p:cNvSpPr txBox="1"/>
          <p:nvPr/>
        </p:nvSpPr>
        <p:spPr>
          <a:xfrm>
            <a:off x="103550" y="3641800"/>
            <a:ext cx="68676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 sz="1200">
                <a:solidFill>
                  <a:srgbClr val="FF0000"/>
                </a:solidFill>
              </a:rPr>
              <a:t>・上記の赤線が決裁者をスルーの場合の対象導線です。</a:t>
            </a:r>
            <a:endParaRPr sz="1200">
              <a:solidFill>
                <a:srgbClr val="FF0000"/>
              </a:solidFill>
            </a:endParaRPr>
          </a:p>
          <a:p>
            <a:pPr indent="0" lvl="0" marL="0" rtl="0" algn="l">
              <a:spcBef>
                <a:spcPts val="0"/>
              </a:spcBef>
              <a:spcAft>
                <a:spcPts val="0"/>
              </a:spcAft>
              <a:buNone/>
            </a:pPr>
            <a:r>
              <a:rPr lang="ja" sz="1200">
                <a:solidFill>
                  <a:srgbClr val="FF0000"/>
                </a:solidFill>
              </a:rPr>
              <a:t>・管理者が注文内容の確認はあっても発注否認することはないです。</a:t>
            </a:r>
            <a:endParaRPr sz="1200">
              <a:solidFill>
                <a:srgbClr val="FF0000"/>
              </a:solidFill>
            </a:endParaRPr>
          </a:p>
          <a:p>
            <a:pPr indent="0" lvl="0" marL="0" rtl="0" algn="l">
              <a:spcBef>
                <a:spcPts val="0"/>
              </a:spcBef>
              <a:spcAft>
                <a:spcPts val="0"/>
              </a:spcAft>
              <a:buNone/>
            </a:pPr>
            <a:r>
              <a:rPr lang="ja" sz="1200">
                <a:solidFill>
                  <a:srgbClr val="FF0000"/>
                </a:solidFill>
              </a:rPr>
              <a:t>・発注後に研究者キャンセルになる場合は、研究者が理由を記載して、決裁者に通知する⇒決裁者が承認⇒管理者へ通知という導線が追加されます。</a:t>
            </a:r>
            <a:endParaRPr sz="1200">
              <a:solidFill>
                <a:srgbClr val="FF0000"/>
              </a:solidFill>
            </a:endParaRPr>
          </a:p>
          <a:p>
            <a:pPr indent="0" lvl="0" marL="0" rtl="0" algn="l">
              <a:spcBef>
                <a:spcPts val="0"/>
              </a:spcBef>
              <a:spcAft>
                <a:spcPts val="0"/>
              </a:spcAft>
              <a:buNone/>
            </a:pPr>
            <a:r>
              <a:rPr lang="ja" sz="1200">
                <a:solidFill>
                  <a:srgbClr val="FF0000"/>
                </a:solidFill>
              </a:rPr>
              <a:t>・サプライヤーは管理者に発注承認されたら辞退することはできないよう調整をしたいです。</a:t>
            </a:r>
            <a:endParaRPr sz="1200">
              <a:solidFill>
                <a:srgbClr val="FF0000"/>
              </a:solidFill>
            </a:endParaRPr>
          </a:p>
        </p:txBody>
      </p:sp>
      <p:sp>
        <p:nvSpPr>
          <p:cNvPr id="123" name="Google Shape;123;p15"/>
          <p:cNvSpPr txBox="1"/>
          <p:nvPr/>
        </p:nvSpPr>
        <p:spPr>
          <a:xfrm>
            <a:off x="0" y="23650"/>
            <a:ext cx="9144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ja">
                <a:solidFill>
                  <a:schemeClr val="dk1"/>
                </a:solidFill>
              </a:rPr>
              <a:t>研究者発注からサプライヤー発注承認までの流れ（決裁者が紐づいていないまたはスルーのステータスの場合）</a:t>
            </a:r>
            <a:endParaRPr b="1">
              <a:solidFill>
                <a:schemeClr val="dk1"/>
              </a:solidFill>
            </a:endParaRPr>
          </a:p>
        </p:txBody>
      </p:sp>
      <p:sp>
        <p:nvSpPr>
          <p:cNvPr id="124" name="Google Shape;124;p15"/>
          <p:cNvSpPr txBox="1"/>
          <p:nvPr/>
        </p:nvSpPr>
        <p:spPr>
          <a:xfrm>
            <a:off x="581050" y="1954705"/>
            <a:ext cx="2992800" cy="338700"/>
          </a:xfrm>
          <a:prstGeom prst="rect">
            <a:avLst/>
          </a:prstGeom>
          <a:noFill/>
          <a:ln cap="flat" cmpd="sng" w="9525">
            <a:solidFill>
              <a:srgbClr val="0000FF"/>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ja" sz="1000">
                <a:solidFill>
                  <a:srgbClr val="0000FF"/>
                </a:solidFill>
              </a:rPr>
              <a:t>発注依頼確認画面のみ</a:t>
            </a:r>
            <a:endParaRPr sz="1000">
              <a:solidFill>
                <a:srgbClr val="0000FF"/>
              </a:solidFill>
            </a:endParaRPr>
          </a:p>
        </p:txBody>
      </p:sp>
      <p:sp>
        <p:nvSpPr>
          <p:cNvPr id="125" name="Google Shape;125;p15"/>
          <p:cNvSpPr txBox="1"/>
          <p:nvPr/>
        </p:nvSpPr>
        <p:spPr>
          <a:xfrm>
            <a:off x="3988325" y="1954700"/>
            <a:ext cx="1660500" cy="646500"/>
          </a:xfrm>
          <a:prstGeom prst="rect">
            <a:avLst/>
          </a:prstGeom>
          <a:noFill/>
          <a:ln cap="flat" cmpd="sng" w="9525">
            <a:solidFill>
              <a:srgbClr val="0000FF"/>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ja" sz="1000">
                <a:solidFill>
                  <a:schemeClr val="accent5"/>
                </a:solidFill>
              </a:rPr>
              <a:t>発注書PDF(to CB)</a:t>
            </a:r>
            <a:endParaRPr sz="1000">
              <a:solidFill>
                <a:srgbClr val="0000FF"/>
              </a:solidFill>
            </a:endParaRPr>
          </a:p>
          <a:p>
            <a:pPr indent="0" lvl="0" marL="0" rtl="0" algn="l">
              <a:spcBef>
                <a:spcPts val="0"/>
              </a:spcBef>
              <a:spcAft>
                <a:spcPts val="0"/>
              </a:spcAft>
              <a:buNone/>
            </a:pPr>
            <a:r>
              <a:rPr lang="ja" sz="1000">
                <a:solidFill>
                  <a:srgbClr val="0000FF"/>
                </a:solidFill>
              </a:rPr>
              <a:t>研究者、決裁者、管理者が確認可能</a:t>
            </a:r>
            <a:endParaRPr sz="1000">
              <a:solidFill>
                <a:srgbClr val="0000FF"/>
              </a:solidFill>
            </a:endParaRPr>
          </a:p>
        </p:txBody>
      </p:sp>
      <p:sp>
        <p:nvSpPr>
          <p:cNvPr id="126" name="Google Shape;126;p15"/>
          <p:cNvSpPr txBox="1"/>
          <p:nvPr/>
        </p:nvSpPr>
        <p:spPr>
          <a:xfrm>
            <a:off x="5781725" y="1954688"/>
            <a:ext cx="1289400" cy="338700"/>
          </a:xfrm>
          <a:prstGeom prst="rect">
            <a:avLst/>
          </a:prstGeom>
          <a:noFill/>
          <a:ln cap="flat" cmpd="sng" w="9525">
            <a:solidFill>
              <a:srgbClr val="0000FF"/>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ja" sz="1000">
                <a:solidFill>
                  <a:schemeClr val="accent5"/>
                </a:solidFill>
              </a:rPr>
              <a:t>発注書PDF(to CB)</a:t>
            </a:r>
            <a:endParaRPr sz="1000">
              <a:solidFill>
                <a:schemeClr val="accent5"/>
              </a:solidFill>
            </a:endParaRPr>
          </a:p>
        </p:txBody>
      </p:sp>
      <p:sp>
        <p:nvSpPr>
          <p:cNvPr id="127" name="Google Shape;127;p15"/>
          <p:cNvSpPr txBox="1"/>
          <p:nvPr/>
        </p:nvSpPr>
        <p:spPr>
          <a:xfrm>
            <a:off x="7178075" y="1956263"/>
            <a:ext cx="1817700" cy="338700"/>
          </a:xfrm>
          <a:prstGeom prst="rect">
            <a:avLst/>
          </a:prstGeom>
          <a:noFill/>
          <a:ln cap="flat" cmpd="sng" w="9525">
            <a:solidFill>
              <a:srgbClr val="0000FF"/>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ja" sz="1000">
                <a:solidFill>
                  <a:srgbClr val="9900FF"/>
                </a:solidFill>
              </a:rPr>
              <a:t>発注書PDF(to サプライヤー)</a:t>
            </a:r>
            <a:endParaRPr sz="1000">
              <a:solidFill>
                <a:srgbClr val="9900FF"/>
              </a:solidFill>
            </a:endParaRPr>
          </a:p>
        </p:txBody>
      </p:sp>
      <p:sp>
        <p:nvSpPr>
          <p:cNvPr id="128" name="Google Shape;128;p15"/>
          <p:cNvSpPr txBox="1"/>
          <p:nvPr/>
        </p:nvSpPr>
        <p:spPr>
          <a:xfrm>
            <a:off x="7178075" y="3527738"/>
            <a:ext cx="1817700" cy="338700"/>
          </a:xfrm>
          <a:prstGeom prst="rect">
            <a:avLst/>
          </a:prstGeom>
          <a:noFill/>
          <a:ln cap="flat" cmpd="sng" w="9525">
            <a:solidFill>
              <a:srgbClr val="0000FF"/>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ja" sz="1000">
                <a:solidFill>
                  <a:srgbClr val="9900FF"/>
                </a:solidFill>
              </a:rPr>
              <a:t>発注書PDF(to サプライヤー)</a:t>
            </a:r>
            <a:endParaRPr sz="1000">
              <a:solidFill>
                <a:srgbClr val="9900FF"/>
              </a:solidFill>
            </a:endParaRPr>
          </a:p>
        </p:txBody>
      </p:sp>
      <p:cxnSp>
        <p:nvCxnSpPr>
          <p:cNvPr id="129" name="Google Shape;129;p15"/>
          <p:cNvCxnSpPr>
            <a:stCxn id="106" idx="0"/>
            <a:endCxn id="110" idx="0"/>
          </p:cNvCxnSpPr>
          <p:nvPr/>
        </p:nvCxnSpPr>
        <p:spPr>
          <a:xfrm flipH="1" rot="-5400000">
            <a:off x="3828575" y="-1195200"/>
            <a:ext cx="600" cy="5195100"/>
          </a:xfrm>
          <a:prstGeom prst="bentConnector3">
            <a:avLst>
              <a:gd fmla="val -39687500" name="adj1"/>
            </a:avLst>
          </a:prstGeom>
          <a:noFill/>
          <a:ln cap="flat" cmpd="sng" w="9525">
            <a:solidFill>
              <a:srgbClr val="FF0000"/>
            </a:solidFill>
            <a:prstDash val="solid"/>
            <a:round/>
            <a:headEnd len="med" w="med" type="none"/>
            <a:tailEnd len="med" w="med" type="none"/>
          </a:ln>
        </p:spPr>
      </p:cxnSp>
      <p:cxnSp>
        <p:nvCxnSpPr>
          <p:cNvPr id="130" name="Google Shape;130;p15"/>
          <p:cNvCxnSpPr/>
          <p:nvPr/>
        </p:nvCxnSpPr>
        <p:spPr>
          <a:xfrm>
            <a:off x="6426450" y="1194725"/>
            <a:ext cx="0" cy="207900"/>
          </a:xfrm>
          <a:prstGeom prst="straightConnector1">
            <a:avLst/>
          </a:prstGeom>
          <a:noFill/>
          <a:ln cap="flat" cmpd="sng" w="9525">
            <a:solidFill>
              <a:srgbClr val="FF0000"/>
            </a:solidFill>
            <a:prstDash val="solid"/>
            <a:round/>
            <a:headEnd len="med" w="med" type="none"/>
            <a:tailEnd len="med" w="med" type="triangle"/>
          </a:ln>
        </p:spPr>
      </p:cxnSp>
      <p:sp>
        <p:nvSpPr>
          <p:cNvPr id="131" name="Google Shape;131;p15"/>
          <p:cNvSpPr txBox="1"/>
          <p:nvPr/>
        </p:nvSpPr>
        <p:spPr>
          <a:xfrm>
            <a:off x="3433775" y="884325"/>
            <a:ext cx="29928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ja" sz="1000">
                <a:solidFill>
                  <a:schemeClr val="dk1"/>
                </a:solidFill>
              </a:rPr>
              <a:t>決裁者がいない場合（注文時承認無しの場合）</a:t>
            </a:r>
            <a:endParaRPr sz="1000">
              <a:solidFill>
                <a:schemeClr val="dk1"/>
              </a:solidFill>
            </a:endParaRPr>
          </a:p>
        </p:txBody>
      </p:sp>
      <p:sp>
        <p:nvSpPr>
          <p:cNvPr id="132" name="Google Shape;132;p15"/>
          <p:cNvSpPr txBox="1"/>
          <p:nvPr/>
        </p:nvSpPr>
        <p:spPr>
          <a:xfrm>
            <a:off x="1928525" y="796988"/>
            <a:ext cx="1289400" cy="338700"/>
          </a:xfrm>
          <a:prstGeom prst="rect">
            <a:avLst/>
          </a:prstGeom>
          <a:noFill/>
          <a:ln cap="flat" cmpd="sng" w="9525">
            <a:solidFill>
              <a:srgbClr val="0000FF"/>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ja" sz="1000">
                <a:solidFill>
                  <a:schemeClr val="accent5"/>
                </a:solidFill>
              </a:rPr>
              <a:t>発注書PDF(to CB)</a:t>
            </a:r>
            <a:endParaRPr sz="1000">
              <a:solidFill>
                <a:schemeClr val="accent5"/>
              </a:solidFill>
            </a:endParaRPr>
          </a:p>
        </p:txBody>
      </p:sp>
      <p:sp>
        <p:nvSpPr>
          <p:cNvPr id="133" name="Google Shape;133;p15"/>
          <p:cNvSpPr txBox="1"/>
          <p:nvPr/>
        </p:nvSpPr>
        <p:spPr>
          <a:xfrm>
            <a:off x="6568850" y="936700"/>
            <a:ext cx="1535400" cy="431100"/>
          </a:xfrm>
          <a:prstGeom prst="rect">
            <a:avLst/>
          </a:prstGeom>
          <a:noFill/>
          <a:ln cap="flat" cmpd="sng" w="9525">
            <a:solidFill>
              <a:srgbClr val="2D56FB"/>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ja" sz="800">
                <a:solidFill>
                  <a:schemeClr val="dk1"/>
                </a:solidFill>
              </a:rPr>
              <a:t>管理画面から発注情報のエクスポート機能が必要</a:t>
            </a:r>
            <a:endParaRPr sz="800">
              <a:solidFill>
                <a:schemeClr val="dk1"/>
              </a:solidFill>
            </a:endParaRPr>
          </a:p>
        </p:txBody>
      </p:sp>
      <p:sp>
        <p:nvSpPr>
          <p:cNvPr id="134" name="Google Shape;134;p15"/>
          <p:cNvSpPr txBox="1"/>
          <p:nvPr/>
        </p:nvSpPr>
        <p:spPr>
          <a:xfrm>
            <a:off x="213825" y="631575"/>
            <a:ext cx="1576800" cy="461700"/>
          </a:xfrm>
          <a:prstGeom prst="rect">
            <a:avLst/>
          </a:prstGeom>
          <a:noFill/>
          <a:ln cap="flat" cmpd="sng" w="9525">
            <a:solidFill>
              <a:srgbClr val="0000FF"/>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ja" sz="900">
                <a:solidFill>
                  <a:srgbClr val="0000FF"/>
                </a:solidFill>
              </a:rPr>
              <a:t>発注承認後フォーム経由でのキャンセル</a:t>
            </a:r>
            <a:endParaRPr sz="900">
              <a:solidFill>
                <a:srgbClr val="0000FF"/>
              </a:solidFill>
            </a:endParaRPr>
          </a:p>
        </p:txBody>
      </p:sp>
      <p:sp>
        <p:nvSpPr>
          <p:cNvPr id="135" name="Google Shape;135;p15"/>
          <p:cNvSpPr txBox="1"/>
          <p:nvPr/>
        </p:nvSpPr>
        <p:spPr>
          <a:xfrm>
            <a:off x="5473025" y="2797500"/>
            <a:ext cx="16605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 sz="800">
                <a:solidFill>
                  <a:schemeClr val="dk1"/>
                </a:solidFill>
              </a:rPr>
              <a:t>サブプライヤーは管理者からの発注が届いたら辞退することは出来ない仕様</a:t>
            </a:r>
            <a:endParaRPr sz="800">
              <a:solidFill>
                <a:schemeClr val="dk1"/>
              </a:solidFill>
            </a:endParaRPr>
          </a:p>
          <a:p>
            <a:pPr indent="0" lvl="0" marL="0" rtl="0" algn="l">
              <a:spcBef>
                <a:spcPts val="0"/>
              </a:spcBef>
              <a:spcAft>
                <a:spcPts val="0"/>
              </a:spcAft>
              <a:buNone/>
            </a:pPr>
            <a:r>
              <a:rPr lang="ja" sz="800">
                <a:solidFill>
                  <a:schemeClr val="dk1"/>
                </a:solidFill>
              </a:rPr>
              <a:t>それ以前で管理者が承認する前であれば見積依頼が届き、再度見積り提出するところのステータスに戻ります。</a:t>
            </a:r>
            <a:endParaRPr sz="800">
              <a:solidFill>
                <a:schemeClr val="dk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7" name="Shape 527"/>
        <p:cNvGrpSpPr/>
        <p:nvPr/>
      </p:nvGrpSpPr>
      <p:grpSpPr>
        <a:xfrm>
          <a:off x="0" y="0"/>
          <a:ext cx="0" cy="0"/>
          <a:chOff x="0" y="0"/>
          <a:chExt cx="0" cy="0"/>
        </a:xfrm>
      </p:grpSpPr>
      <p:sp>
        <p:nvSpPr>
          <p:cNvPr id="528" name="Google Shape;528;p33"/>
          <p:cNvSpPr/>
          <p:nvPr/>
        </p:nvSpPr>
        <p:spPr>
          <a:xfrm>
            <a:off x="5492125" y="3481688"/>
            <a:ext cx="3381600" cy="6780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529" name="Google Shape;529;p33"/>
          <p:cNvPicPr preferRelativeResize="0"/>
          <p:nvPr/>
        </p:nvPicPr>
        <p:blipFill rotWithShape="1">
          <a:blip r:embed="rId3">
            <a:alphaModFix/>
          </a:blip>
          <a:srcRect b="0" l="0" r="0" t="3053"/>
          <a:stretch/>
        </p:blipFill>
        <p:spPr>
          <a:xfrm>
            <a:off x="455800" y="2354450"/>
            <a:ext cx="3263942" cy="2511025"/>
          </a:xfrm>
          <a:prstGeom prst="rect">
            <a:avLst/>
          </a:prstGeom>
          <a:noFill/>
          <a:ln>
            <a:noFill/>
          </a:ln>
          <a:effectLst>
            <a:outerShdw blurRad="57150" rotWithShape="0" algn="bl" dir="5400000" dist="19050">
              <a:srgbClr val="000000">
                <a:alpha val="50000"/>
              </a:srgbClr>
            </a:outerShdw>
          </a:effectLst>
        </p:spPr>
      </p:pic>
      <p:pic>
        <p:nvPicPr>
          <p:cNvPr id="530" name="Google Shape;530;p33"/>
          <p:cNvPicPr preferRelativeResize="0"/>
          <p:nvPr/>
        </p:nvPicPr>
        <p:blipFill>
          <a:blip r:embed="rId4">
            <a:alphaModFix/>
          </a:blip>
          <a:stretch>
            <a:fillRect/>
          </a:stretch>
        </p:blipFill>
        <p:spPr>
          <a:xfrm>
            <a:off x="4252813" y="3349450"/>
            <a:ext cx="1054887" cy="1514815"/>
          </a:xfrm>
          <a:prstGeom prst="rect">
            <a:avLst/>
          </a:prstGeom>
          <a:noFill/>
          <a:ln>
            <a:noFill/>
          </a:ln>
          <a:effectLst>
            <a:outerShdw blurRad="57150" rotWithShape="0" algn="bl" dir="5400000" dist="19050">
              <a:srgbClr val="000000">
                <a:alpha val="50000"/>
              </a:srgbClr>
            </a:outerShdw>
          </a:effectLst>
        </p:spPr>
      </p:pic>
      <p:sp>
        <p:nvSpPr>
          <p:cNvPr id="531" name="Google Shape;531;p33"/>
          <p:cNvSpPr txBox="1"/>
          <p:nvPr/>
        </p:nvSpPr>
        <p:spPr>
          <a:xfrm>
            <a:off x="4124163" y="3083175"/>
            <a:ext cx="1312200" cy="292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ja" sz="700">
                <a:solidFill>
                  <a:schemeClr val="dk1"/>
                </a:solidFill>
              </a:rPr>
              <a:t>発注書（サプライヤー宛）</a:t>
            </a:r>
            <a:endParaRPr sz="700"/>
          </a:p>
        </p:txBody>
      </p:sp>
      <p:pic>
        <p:nvPicPr>
          <p:cNvPr id="532" name="Google Shape;532;p33"/>
          <p:cNvPicPr preferRelativeResize="0"/>
          <p:nvPr/>
        </p:nvPicPr>
        <p:blipFill rotWithShape="1">
          <a:blip r:embed="rId5">
            <a:alphaModFix/>
          </a:blip>
          <a:srcRect b="25054" l="0" r="0" t="0"/>
          <a:stretch/>
        </p:blipFill>
        <p:spPr>
          <a:xfrm>
            <a:off x="215550" y="1116200"/>
            <a:ext cx="4156574" cy="1107976"/>
          </a:xfrm>
          <a:prstGeom prst="rect">
            <a:avLst/>
          </a:prstGeom>
          <a:noFill/>
          <a:ln>
            <a:noFill/>
          </a:ln>
          <a:effectLst>
            <a:outerShdw blurRad="57150" rotWithShape="0" algn="bl" dir="5400000" dist="19050">
              <a:srgbClr val="000000">
                <a:alpha val="50000"/>
              </a:srgbClr>
            </a:outerShdw>
          </a:effectLst>
        </p:spPr>
      </p:pic>
      <p:sp>
        <p:nvSpPr>
          <p:cNvPr id="533" name="Google Shape;533;p33"/>
          <p:cNvSpPr txBox="1"/>
          <p:nvPr/>
        </p:nvSpPr>
        <p:spPr>
          <a:xfrm>
            <a:off x="8403350" y="4767275"/>
            <a:ext cx="620100" cy="273900"/>
          </a:xfrm>
          <a:prstGeom prst="rect">
            <a:avLst/>
          </a:prstGeom>
          <a:noFill/>
          <a:ln>
            <a:noFill/>
          </a:ln>
        </p:spPr>
        <p:txBody>
          <a:bodyPr anchorCtr="0" anchor="ctr" bIns="34275" lIns="68575" spcFirstLastPara="1" rIns="68575" wrap="square" tIns="34275">
            <a:noAutofit/>
          </a:bodyPr>
          <a:lstStyle/>
          <a:p>
            <a:pPr indent="0" lvl="0" marL="0" marR="0" rtl="0" algn="r">
              <a:spcBef>
                <a:spcPts val="0"/>
              </a:spcBef>
              <a:spcAft>
                <a:spcPts val="0"/>
              </a:spcAft>
              <a:buNone/>
            </a:pPr>
            <a:fld id="{00000000-1234-1234-1234-123412341234}" type="slidenum">
              <a:rPr lang="ja" sz="900">
                <a:solidFill>
                  <a:srgbClr val="888888"/>
                </a:solidFill>
                <a:latin typeface="Arial"/>
                <a:ea typeface="Arial"/>
                <a:cs typeface="Arial"/>
                <a:sym typeface="Arial"/>
              </a:rPr>
              <a:t>‹#›</a:t>
            </a:fld>
            <a:endParaRPr sz="900">
              <a:solidFill>
                <a:srgbClr val="888888"/>
              </a:solidFill>
              <a:latin typeface="Arial"/>
              <a:ea typeface="Arial"/>
              <a:cs typeface="Arial"/>
              <a:sym typeface="Arial"/>
            </a:endParaRPr>
          </a:p>
        </p:txBody>
      </p:sp>
      <p:sp>
        <p:nvSpPr>
          <p:cNvPr id="534" name="Google Shape;534;p33"/>
          <p:cNvSpPr/>
          <p:nvPr/>
        </p:nvSpPr>
        <p:spPr>
          <a:xfrm>
            <a:off x="0" y="0"/>
            <a:ext cx="9144000" cy="435600"/>
          </a:xfrm>
          <a:prstGeom prst="rect">
            <a:avLst/>
          </a:prstGeom>
          <a:gradFill>
            <a:gsLst>
              <a:gs pos="0">
                <a:srgbClr val="424242"/>
              </a:gs>
              <a:gs pos="100000">
                <a:srgbClr val="010101"/>
              </a:gs>
            </a:gsLst>
            <a:lin ang="540001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35" name="Google Shape;535;p33"/>
          <p:cNvSpPr txBox="1"/>
          <p:nvPr/>
        </p:nvSpPr>
        <p:spPr>
          <a:xfrm>
            <a:off x="139875" y="80850"/>
            <a:ext cx="7724400" cy="273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dk1"/>
              </a:buClr>
              <a:buFont typeface="Arial"/>
              <a:buNone/>
            </a:pPr>
            <a:r>
              <a:rPr b="1" lang="ja">
                <a:solidFill>
                  <a:schemeClr val="lt1"/>
                </a:solidFill>
              </a:rPr>
              <a:t>研究者 発注・キャンセル4.1 Admin3</a:t>
            </a:r>
            <a:endParaRPr b="1">
              <a:solidFill>
                <a:schemeClr val="lt1"/>
              </a:solidFill>
            </a:endParaRPr>
          </a:p>
        </p:txBody>
      </p:sp>
      <p:sp>
        <p:nvSpPr>
          <p:cNvPr id="536" name="Google Shape;536;p33"/>
          <p:cNvSpPr txBox="1"/>
          <p:nvPr/>
        </p:nvSpPr>
        <p:spPr>
          <a:xfrm>
            <a:off x="139875" y="458425"/>
            <a:ext cx="43389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 sz="1200" u="sng">
                <a:solidFill>
                  <a:schemeClr val="dk2"/>
                </a:solidFill>
              </a:rPr>
              <a:t>研究者 発注開始　発注依頼 管理画面 商談詳細管理の一覧</a:t>
            </a:r>
            <a:endParaRPr sz="1200" u="sng">
              <a:solidFill>
                <a:schemeClr val="dk2"/>
              </a:solidFill>
            </a:endParaRPr>
          </a:p>
          <a:p>
            <a:pPr indent="0" lvl="0" marL="0" rtl="0" algn="l">
              <a:spcBef>
                <a:spcPts val="0"/>
              </a:spcBef>
              <a:spcAft>
                <a:spcPts val="0"/>
              </a:spcAft>
              <a:buClr>
                <a:schemeClr val="dk1"/>
              </a:buClr>
              <a:buSzPts val="1100"/>
              <a:buFont typeface="Arial"/>
              <a:buNone/>
            </a:pPr>
            <a:r>
              <a:rPr lang="ja" sz="1200">
                <a:solidFill>
                  <a:srgbClr val="FF0000"/>
                </a:solidFill>
              </a:rPr>
              <a:t>修正案❷</a:t>
            </a:r>
            <a:endParaRPr sz="1200">
              <a:solidFill>
                <a:schemeClr val="dk2"/>
              </a:solidFill>
            </a:endParaRPr>
          </a:p>
        </p:txBody>
      </p:sp>
      <p:sp>
        <p:nvSpPr>
          <p:cNvPr id="537" name="Google Shape;537;p33"/>
          <p:cNvSpPr txBox="1"/>
          <p:nvPr/>
        </p:nvSpPr>
        <p:spPr>
          <a:xfrm>
            <a:off x="4572000" y="531450"/>
            <a:ext cx="4451400" cy="1416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ja" sz="1000">
                <a:solidFill>
                  <a:schemeClr val="dk1"/>
                </a:solidFill>
              </a:rPr>
              <a:t>・「発注依頼」の「編集」クリックし、承認のフローを行う「商談詳細情報管理」に遷移（見積り時と動作は揃えていただけると幸いです。）</a:t>
            </a:r>
            <a:endParaRPr sz="1000">
              <a:solidFill>
                <a:schemeClr val="dk1"/>
              </a:solidFill>
            </a:endParaRPr>
          </a:p>
          <a:p>
            <a:pPr indent="0" lvl="0" marL="0" rtl="0" algn="l">
              <a:spcBef>
                <a:spcPts val="0"/>
              </a:spcBef>
              <a:spcAft>
                <a:spcPts val="0"/>
              </a:spcAft>
              <a:buClr>
                <a:schemeClr val="dk1"/>
              </a:buClr>
              <a:buSzPts val="1100"/>
              <a:buFont typeface="Arial"/>
              <a:buNone/>
            </a:pPr>
            <a:r>
              <a:rPr lang="ja" sz="1000">
                <a:solidFill>
                  <a:schemeClr val="dk1"/>
                </a:solidFill>
              </a:rPr>
              <a:t>❶サプライヤーへのコメントとPO Noとプレビューを追加</a:t>
            </a:r>
            <a:endParaRPr sz="1000">
              <a:solidFill>
                <a:schemeClr val="dk1"/>
              </a:solidFill>
            </a:endParaRPr>
          </a:p>
          <a:p>
            <a:pPr indent="0" lvl="0" marL="0" rtl="0" algn="l">
              <a:spcBef>
                <a:spcPts val="0"/>
              </a:spcBef>
              <a:spcAft>
                <a:spcPts val="0"/>
              </a:spcAft>
              <a:buClr>
                <a:schemeClr val="dk1"/>
              </a:buClr>
              <a:buSzPts val="1100"/>
              <a:buFont typeface="Arial"/>
              <a:buNone/>
            </a:pPr>
            <a:r>
              <a:rPr lang="ja" sz="1000">
                <a:solidFill>
                  <a:schemeClr val="dk1"/>
                </a:solidFill>
              </a:rPr>
              <a:t>❷「保存」ボタンは下書き保存。</a:t>
            </a:r>
            <a:endParaRPr sz="1000">
              <a:solidFill>
                <a:schemeClr val="dk1"/>
              </a:solidFill>
            </a:endParaRPr>
          </a:p>
          <a:p>
            <a:pPr indent="0" lvl="0" marL="0" rtl="0" algn="l">
              <a:spcBef>
                <a:spcPts val="0"/>
              </a:spcBef>
              <a:spcAft>
                <a:spcPts val="0"/>
              </a:spcAft>
              <a:buClr>
                <a:schemeClr val="dk1"/>
              </a:buClr>
              <a:buSzPts val="1100"/>
              <a:buFont typeface="Arial"/>
              <a:buNone/>
            </a:pPr>
            <a:r>
              <a:rPr lang="ja" sz="1000">
                <a:solidFill>
                  <a:schemeClr val="dk1"/>
                </a:solidFill>
              </a:rPr>
              <a:t>❸「プレビュー」で「発注書（サプライヤー宛）」形式の確認画面が立ち上がり、「送付／閉じる／保存」が操作できる</a:t>
            </a:r>
            <a:endParaRPr sz="1000">
              <a:solidFill>
                <a:schemeClr val="dk1"/>
              </a:solidFill>
            </a:endParaRPr>
          </a:p>
          <a:p>
            <a:pPr indent="0" lvl="0" marL="0" rtl="0" algn="l">
              <a:spcBef>
                <a:spcPts val="0"/>
              </a:spcBef>
              <a:spcAft>
                <a:spcPts val="0"/>
              </a:spcAft>
              <a:buClr>
                <a:schemeClr val="dk1"/>
              </a:buClr>
              <a:buSzPts val="1100"/>
              <a:buFont typeface="Arial"/>
              <a:buNone/>
            </a:pPr>
            <a:r>
              <a:rPr lang="ja" sz="1000">
                <a:solidFill>
                  <a:schemeClr val="dk1"/>
                </a:solidFill>
              </a:rPr>
              <a:t>❹「発注書（CB宛）」ダウンロードのプレビューで確認画面が立ち上がる</a:t>
            </a:r>
            <a:endParaRPr sz="1000">
              <a:solidFill>
                <a:schemeClr val="dk1"/>
              </a:solidFill>
            </a:endParaRPr>
          </a:p>
          <a:p>
            <a:pPr indent="0" lvl="0" marL="0" rtl="0" algn="l">
              <a:spcBef>
                <a:spcPts val="0"/>
              </a:spcBef>
              <a:spcAft>
                <a:spcPts val="0"/>
              </a:spcAft>
              <a:buClr>
                <a:schemeClr val="dk1"/>
              </a:buClr>
              <a:buSzPts val="1100"/>
              <a:buFont typeface="Arial"/>
              <a:buNone/>
            </a:pPr>
            <a:r>
              <a:rPr lang="ja" sz="1000">
                <a:solidFill>
                  <a:schemeClr val="dk1"/>
                </a:solidFill>
              </a:rPr>
              <a:t>❺「発注承認」のステータスができる</a:t>
            </a:r>
            <a:endParaRPr sz="1000">
              <a:solidFill>
                <a:schemeClr val="dk1"/>
              </a:solidFill>
            </a:endParaRPr>
          </a:p>
        </p:txBody>
      </p:sp>
      <p:sp>
        <p:nvSpPr>
          <p:cNvPr id="538" name="Google Shape;538;p33"/>
          <p:cNvSpPr/>
          <p:nvPr/>
        </p:nvSpPr>
        <p:spPr>
          <a:xfrm>
            <a:off x="3768000" y="1995175"/>
            <a:ext cx="327600" cy="1398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39" name="Google Shape;539;p33"/>
          <p:cNvSpPr/>
          <p:nvPr/>
        </p:nvSpPr>
        <p:spPr>
          <a:xfrm>
            <a:off x="2353050" y="1995175"/>
            <a:ext cx="327600" cy="1398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540" name="Google Shape;540;p33"/>
          <p:cNvPicPr preferRelativeResize="0"/>
          <p:nvPr/>
        </p:nvPicPr>
        <p:blipFill rotWithShape="1">
          <a:blip r:embed="rId6">
            <a:alphaModFix/>
          </a:blip>
          <a:srcRect b="0" l="40430" r="0" t="0"/>
          <a:stretch/>
        </p:blipFill>
        <p:spPr>
          <a:xfrm>
            <a:off x="4723500" y="2043288"/>
            <a:ext cx="3962826" cy="1013655"/>
          </a:xfrm>
          <a:prstGeom prst="rect">
            <a:avLst/>
          </a:prstGeom>
          <a:noFill/>
          <a:ln>
            <a:noFill/>
          </a:ln>
          <a:effectLst>
            <a:outerShdw blurRad="57150" rotWithShape="0" algn="bl" dir="5400000" dist="19050">
              <a:srgbClr val="000000">
                <a:alpha val="50000"/>
              </a:srgbClr>
            </a:outerShdw>
          </a:effectLst>
        </p:spPr>
      </p:pic>
      <p:sp>
        <p:nvSpPr>
          <p:cNvPr id="541" name="Google Shape;541;p33"/>
          <p:cNvSpPr/>
          <p:nvPr/>
        </p:nvSpPr>
        <p:spPr>
          <a:xfrm>
            <a:off x="5371800" y="2228900"/>
            <a:ext cx="542400" cy="1398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42" name="Google Shape;542;p33"/>
          <p:cNvSpPr txBox="1"/>
          <p:nvPr/>
        </p:nvSpPr>
        <p:spPr>
          <a:xfrm>
            <a:off x="268325" y="4115000"/>
            <a:ext cx="291000" cy="111300"/>
          </a:xfrm>
          <a:prstGeom prst="rect">
            <a:avLst/>
          </a:prstGeom>
          <a:noFill/>
          <a:ln>
            <a:noFill/>
          </a:ln>
        </p:spPr>
        <p:txBody>
          <a:bodyPr anchorCtr="0" anchor="t" bIns="91425" lIns="91425" spcFirstLastPara="1" rIns="91425" wrap="square" tIns="91425">
            <a:noAutofit/>
          </a:bodyPr>
          <a:lstStyle/>
          <a:p>
            <a:pPr indent="0" lvl="0" marL="0" rtl="0" algn="ctr">
              <a:lnSpc>
                <a:spcPct val="10000"/>
              </a:lnSpc>
              <a:spcBef>
                <a:spcPts val="0"/>
              </a:spcBef>
              <a:spcAft>
                <a:spcPts val="0"/>
              </a:spcAft>
              <a:buNone/>
            </a:pPr>
            <a:r>
              <a:rPr lang="ja" sz="1100">
                <a:solidFill>
                  <a:srgbClr val="F37C53"/>
                </a:solidFill>
              </a:rPr>
              <a:t>❶</a:t>
            </a:r>
            <a:endParaRPr sz="1100">
              <a:solidFill>
                <a:srgbClr val="F37C53"/>
              </a:solidFill>
            </a:endParaRPr>
          </a:p>
        </p:txBody>
      </p:sp>
      <p:sp>
        <p:nvSpPr>
          <p:cNvPr id="543" name="Google Shape;543;p33"/>
          <p:cNvSpPr txBox="1"/>
          <p:nvPr/>
        </p:nvSpPr>
        <p:spPr>
          <a:xfrm>
            <a:off x="268325" y="3402675"/>
            <a:ext cx="291000" cy="111300"/>
          </a:xfrm>
          <a:prstGeom prst="rect">
            <a:avLst/>
          </a:prstGeom>
          <a:noFill/>
          <a:ln>
            <a:noFill/>
          </a:ln>
        </p:spPr>
        <p:txBody>
          <a:bodyPr anchorCtr="0" anchor="t" bIns="91425" lIns="91425" spcFirstLastPara="1" rIns="91425" wrap="square" tIns="91425">
            <a:noAutofit/>
          </a:bodyPr>
          <a:lstStyle/>
          <a:p>
            <a:pPr indent="0" lvl="0" marL="0" rtl="0" algn="ctr">
              <a:lnSpc>
                <a:spcPct val="10000"/>
              </a:lnSpc>
              <a:spcBef>
                <a:spcPts val="0"/>
              </a:spcBef>
              <a:spcAft>
                <a:spcPts val="0"/>
              </a:spcAft>
              <a:buNone/>
            </a:pPr>
            <a:r>
              <a:rPr lang="ja" sz="1100">
                <a:solidFill>
                  <a:srgbClr val="F37C53"/>
                </a:solidFill>
              </a:rPr>
              <a:t>❶</a:t>
            </a:r>
            <a:endParaRPr sz="1100">
              <a:solidFill>
                <a:srgbClr val="F37C53"/>
              </a:solidFill>
            </a:endParaRPr>
          </a:p>
        </p:txBody>
      </p:sp>
      <p:sp>
        <p:nvSpPr>
          <p:cNvPr id="544" name="Google Shape;544;p33"/>
          <p:cNvSpPr txBox="1"/>
          <p:nvPr/>
        </p:nvSpPr>
        <p:spPr>
          <a:xfrm>
            <a:off x="268325" y="3886625"/>
            <a:ext cx="291000" cy="111300"/>
          </a:xfrm>
          <a:prstGeom prst="rect">
            <a:avLst/>
          </a:prstGeom>
          <a:noFill/>
          <a:ln>
            <a:noFill/>
          </a:ln>
        </p:spPr>
        <p:txBody>
          <a:bodyPr anchorCtr="0" anchor="t" bIns="91425" lIns="91425" spcFirstLastPara="1" rIns="91425" wrap="square" tIns="91425">
            <a:noAutofit/>
          </a:bodyPr>
          <a:lstStyle/>
          <a:p>
            <a:pPr indent="0" lvl="0" marL="0" rtl="0" algn="ctr">
              <a:lnSpc>
                <a:spcPct val="10000"/>
              </a:lnSpc>
              <a:spcBef>
                <a:spcPts val="0"/>
              </a:spcBef>
              <a:spcAft>
                <a:spcPts val="0"/>
              </a:spcAft>
              <a:buNone/>
            </a:pPr>
            <a:r>
              <a:rPr lang="ja" sz="1100">
                <a:solidFill>
                  <a:srgbClr val="F37C53"/>
                </a:solidFill>
              </a:rPr>
              <a:t>❶</a:t>
            </a:r>
            <a:endParaRPr sz="1100">
              <a:solidFill>
                <a:srgbClr val="F37C53"/>
              </a:solidFill>
            </a:endParaRPr>
          </a:p>
        </p:txBody>
      </p:sp>
      <p:sp>
        <p:nvSpPr>
          <p:cNvPr id="545" name="Google Shape;545;p33"/>
          <p:cNvSpPr txBox="1"/>
          <p:nvPr/>
        </p:nvSpPr>
        <p:spPr>
          <a:xfrm>
            <a:off x="2371350" y="4655975"/>
            <a:ext cx="291000" cy="1113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1100">
                <a:solidFill>
                  <a:srgbClr val="F37C53"/>
                </a:solidFill>
              </a:rPr>
              <a:t>❷</a:t>
            </a:r>
            <a:endParaRPr sz="1100">
              <a:solidFill>
                <a:srgbClr val="F37C53"/>
              </a:solidFill>
            </a:endParaRPr>
          </a:p>
        </p:txBody>
      </p:sp>
      <p:sp>
        <p:nvSpPr>
          <p:cNvPr id="546" name="Google Shape;546;p33"/>
          <p:cNvSpPr txBox="1"/>
          <p:nvPr/>
        </p:nvSpPr>
        <p:spPr>
          <a:xfrm>
            <a:off x="2389650" y="4366112"/>
            <a:ext cx="291000" cy="1113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1100">
                <a:solidFill>
                  <a:srgbClr val="F37C53"/>
                </a:solidFill>
              </a:rPr>
              <a:t>❸</a:t>
            </a:r>
            <a:endParaRPr sz="1100">
              <a:solidFill>
                <a:srgbClr val="F37C53"/>
              </a:solidFill>
            </a:endParaRPr>
          </a:p>
        </p:txBody>
      </p:sp>
      <p:sp>
        <p:nvSpPr>
          <p:cNvPr id="547" name="Google Shape;547;p33"/>
          <p:cNvSpPr txBox="1"/>
          <p:nvPr/>
        </p:nvSpPr>
        <p:spPr>
          <a:xfrm>
            <a:off x="5044975" y="2243150"/>
            <a:ext cx="291000" cy="1113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1100">
                <a:solidFill>
                  <a:srgbClr val="F37C53"/>
                </a:solidFill>
              </a:rPr>
              <a:t>❺</a:t>
            </a:r>
            <a:endParaRPr sz="1100">
              <a:solidFill>
                <a:srgbClr val="F37C53"/>
              </a:solidFill>
            </a:endParaRPr>
          </a:p>
        </p:txBody>
      </p:sp>
      <p:sp>
        <p:nvSpPr>
          <p:cNvPr id="548" name="Google Shape;548;p33"/>
          <p:cNvSpPr/>
          <p:nvPr/>
        </p:nvSpPr>
        <p:spPr>
          <a:xfrm>
            <a:off x="4252825" y="4864275"/>
            <a:ext cx="1106100" cy="1113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49" name="Google Shape;549;p33"/>
          <p:cNvSpPr/>
          <p:nvPr/>
        </p:nvSpPr>
        <p:spPr>
          <a:xfrm>
            <a:off x="5664625" y="3763138"/>
            <a:ext cx="933600" cy="183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ja" sz="1200"/>
              <a:t>閉じる</a:t>
            </a:r>
            <a:endParaRPr sz="1200"/>
          </a:p>
        </p:txBody>
      </p:sp>
      <p:sp>
        <p:nvSpPr>
          <p:cNvPr id="550" name="Google Shape;550;p33"/>
          <p:cNvSpPr/>
          <p:nvPr/>
        </p:nvSpPr>
        <p:spPr>
          <a:xfrm>
            <a:off x="6654450" y="3763138"/>
            <a:ext cx="933600" cy="183600"/>
          </a:xfrm>
          <a:prstGeom prst="roundRect">
            <a:avLst>
              <a:gd fmla="val 16667" name="adj"/>
            </a:avLst>
          </a:prstGeom>
          <a:solidFill>
            <a:srgbClr val="F39C1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ja" sz="1200">
                <a:solidFill>
                  <a:schemeClr val="lt1"/>
                </a:solidFill>
              </a:rPr>
              <a:t>保存</a:t>
            </a:r>
            <a:endParaRPr sz="1200">
              <a:solidFill>
                <a:schemeClr val="lt1"/>
              </a:solidFill>
            </a:endParaRPr>
          </a:p>
        </p:txBody>
      </p:sp>
      <p:sp>
        <p:nvSpPr>
          <p:cNvPr id="551" name="Google Shape;551;p33"/>
          <p:cNvSpPr/>
          <p:nvPr/>
        </p:nvSpPr>
        <p:spPr>
          <a:xfrm>
            <a:off x="7644275" y="3763138"/>
            <a:ext cx="933600" cy="183600"/>
          </a:xfrm>
          <a:prstGeom prst="roundRect">
            <a:avLst>
              <a:gd fmla="val 16667" name="adj"/>
            </a:avLst>
          </a:prstGeom>
          <a:solidFill>
            <a:srgbClr val="F39C1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ja" sz="1200">
                <a:solidFill>
                  <a:schemeClr val="lt1"/>
                </a:solidFill>
              </a:rPr>
              <a:t>送付</a:t>
            </a:r>
            <a:endParaRPr sz="1200">
              <a:solidFill>
                <a:schemeClr val="lt1"/>
              </a:solidFill>
            </a:endParaRPr>
          </a:p>
        </p:txBody>
      </p:sp>
      <p:sp>
        <p:nvSpPr>
          <p:cNvPr id="552" name="Google Shape;552;p33"/>
          <p:cNvSpPr txBox="1"/>
          <p:nvPr/>
        </p:nvSpPr>
        <p:spPr>
          <a:xfrm>
            <a:off x="5586291" y="3412925"/>
            <a:ext cx="2969100" cy="292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ja" sz="700">
                <a:solidFill>
                  <a:schemeClr val="dk1"/>
                </a:solidFill>
              </a:rPr>
              <a:t>ボタンを配置</a:t>
            </a:r>
            <a:endParaRPr sz="700"/>
          </a:p>
        </p:txBody>
      </p:sp>
      <p:pic>
        <p:nvPicPr>
          <p:cNvPr id="553" name="Google Shape;553;p33"/>
          <p:cNvPicPr preferRelativeResize="0"/>
          <p:nvPr/>
        </p:nvPicPr>
        <p:blipFill>
          <a:blip r:embed="rId7">
            <a:alphaModFix/>
          </a:blip>
          <a:stretch>
            <a:fillRect/>
          </a:stretch>
        </p:blipFill>
        <p:spPr>
          <a:xfrm>
            <a:off x="7863531" y="3854990"/>
            <a:ext cx="495084" cy="371310"/>
          </a:xfrm>
          <a:prstGeom prst="rect">
            <a:avLst/>
          </a:prstGeom>
          <a:noFill/>
          <a:ln>
            <a:noFill/>
          </a:ln>
        </p:spPr>
      </p:pic>
      <p:sp>
        <p:nvSpPr>
          <p:cNvPr id="554" name="Google Shape;554;p33"/>
          <p:cNvSpPr/>
          <p:nvPr/>
        </p:nvSpPr>
        <p:spPr>
          <a:xfrm rot="-5400000">
            <a:off x="6838650" y="3083025"/>
            <a:ext cx="464400" cy="292800"/>
          </a:xfrm>
          <a:prstGeom prst="rightArrow">
            <a:avLst>
              <a:gd fmla="val 50000" name="adj1"/>
              <a:gd fmla="val 50000" name="adj2"/>
            </a:avLst>
          </a:prstGeom>
          <a:solidFill>
            <a:srgbClr val="FF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55" name="Google Shape;555;p33"/>
          <p:cNvSpPr txBox="1"/>
          <p:nvPr/>
        </p:nvSpPr>
        <p:spPr>
          <a:xfrm>
            <a:off x="2448475" y="4115000"/>
            <a:ext cx="291000" cy="1113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1100">
                <a:solidFill>
                  <a:srgbClr val="F37C53"/>
                </a:solidFill>
              </a:rPr>
              <a:t>❹</a:t>
            </a:r>
            <a:endParaRPr sz="1100">
              <a:solidFill>
                <a:srgbClr val="F37C53"/>
              </a:solidFill>
            </a:endParaRPr>
          </a:p>
        </p:txBody>
      </p:sp>
      <p:pic>
        <p:nvPicPr>
          <p:cNvPr id="556" name="Google Shape;556;p33"/>
          <p:cNvPicPr preferRelativeResize="0"/>
          <p:nvPr/>
        </p:nvPicPr>
        <p:blipFill rotWithShape="1">
          <a:blip r:embed="rId8">
            <a:alphaModFix/>
          </a:blip>
          <a:srcRect b="5051" l="0" r="0" t="0"/>
          <a:stretch/>
        </p:blipFill>
        <p:spPr>
          <a:xfrm>
            <a:off x="2987063" y="2483025"/>
            <a:ext cx="1018725" cy="1631975"/>
          </a:xfrm>
          <a:prstGeom prst="rect">
            <a:avLst/>
          </a:prstGeom>
          <a:noFill/>
          <a:ln>
            <a:noFill/>
          </a:ln>
          <a:effectLst>
            <a:outerShdw blurRad="57150" rotWithShape="0" algn="bl" dir="5400000" dist="19050">
              <a:srgbClr val="000000">
                <a:alpha val="50000"/>
              </a:srgbClr>
            </a:outerShdw>
          </a:effectLst>
        </p:spPr>
      </p:pic>
      <p:sp>
        <p:nvSpPr>
          <p:cNvPr id="557" name="Google Shape;557;p33"/>
          <p:cNvSpPr txBox="1"/>
          <p:nvPr/>
        </p:nvSpPr>
        <p:spPr>
          <a:xfrm>
            <a:off x="2912775" y="2276925"/>
            <a:ext cx="1167300" cy="292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ja" sz="700">
                <a:solidFill>
                  <a:schemeClr val="dk1"/>
                </a:solidFill>
              </a:rPr>
              <a:t>発注書（CB宛）</a:t>
            </a:r>
            <a:endParaRPr sz="700"/>
          </a:p>
        </p:txBody>
      </p:sp>
      <p:cxnSp>
        <p:nvCxnSpPr>
          <p:cNvPr id="558" name="Google Shape;558;p33"/>
          <p:cNvCxnSpPr/>
          <p:nvPr/>
        </p:nvCxnSpPr>
        <p:spPr>
          <a:xfrm flipH="1" rot="10800000">
            <a:off x="2122975" y="3547100"/>
            <a:ext cx="855900" cy="597300"/>
          </a:xfrm>
          <a:prstGeom prst="straightConnector1">
            <a:avLst/>
          </a:prstGeom>
          <a:noFill/>
          <a:ln cap="flat" cmpd="sng" w="9525">
            <a:solidFill>
              <a:srgbClr val="595959"/>
            </a:solidFill>
            <a:prstDash val="solid"/>
            <a:round/>
            <a:headEnd len="med" w="med" type="none"/>
            <a:tailEnd len="med" w="med" type="triangle"/>
          </a:ln>
        </p:spPr>
      </p:cxnSp>
      <p:cxnSp>
        <p:nvCxnSpPr>
          <p:cNvPr id="559" name="Google Shape;559;p33"/>
          <p:cNvCxnSpPr/>
          <p:nvPr/>
        </p:nvCxnSpPr>
        <p:spPr>
          <a:xfrm flipH="1" rot="10800000">
            <a:off x="3336900" y="4219050"/>
            <a:ext cx="1010400" cy="154800"/>
          </a:xfrm>
          <a:prstGeom prst="straightConnector1">
            <a:avLst/>
          </a:prstGeom>
          <a:noFill/>
          <a:ln cap="flat" cmpd="sng" w="9525">
            <a:solidFill>
              <a:srgbClr val="595959"/>
            </a:solidFill>
            <a:prstDash val="solid"/>
            <a:round/>
            <a:headEnd len="med" w="med" type="none"/>
            <a:tailEnd len="med" w="med" type="triangle"/>
          </a:ln>
        </p:spPr>
      </p:cxnSp>
      <p:cxnSp>
        <p:nvCxnSpPr>
          <p:cNvPr id="560" name="Google Shape;560;p33"/>
          <p:cNvCxnSpPr/>
          <p:nvPr/>
        </p:nvCxnSpPr>
        <p:spPr>
          <a:xfrm flipH="1" rot="10800000">
            <a:off x="4840700" y="4017575"/>
            <a:ext cx="789600" cy="885300"/>
          </a:xfrm>
          <a:prstGeom prst="straightConnector1">
            <a:avLst/>
          </a:prstGeom>
          <a:noFill/>
          <a:ln cap="flat" cmpd="sng" w="9525">
            <a:solidFill>
              <a:srgbClr val="595959"/>
            </a:solidFill>
            <a:prstDash val="solid"/>
            <a:round/>
            <a:headEnd len="med" w="med" type="none"/>
            <a:tailEnd len="med" w="med" type="triangle"/>
          </a:ln>
        </p:spPr>
      </p:cxnSp>
      <p:cxnSp>
        <p:nvCxnSpPr>
          <p:cNvPr id="561" name="Google Shape;561;p33"/>
          <p:cNvCxnSpPr>
            <a:stCxn id="538" idx="1"/>
          </p:cNvCxnSpPr>
          <p:nvPr/>
        </p:nvCxnSpPr>
        <p:spPr>
          <a:xfrm flipH="1">
            <a:off x="2339700" y="2065075"/>
            <a:ext cx="1428300" cy="424200"/>
          </a:xfrm>
          <a:prstGeom prst="straightConnector1">
            <a:avLst/>
          </a:prstGeom>
          <a:noFill/>
          <a:ln cap="flat" cmpd="sng" w="9525">
            <a:solidFill>
              <a:srgbClr val="595959"/>
            </a:solidFill>
            <a:prstDash val="solid"/>
            <a:round/>
            <a:headEnd len="med" w="med" type="none"/>
            <a:tailEnd len="med" w="med" type="triangle"/>
          </a:ln>
        </p:spPr>
      </p:cxnSp>
      <p:sp>
        <p:nvSpPr>
          <p:cNvPr id="562" name="Google Shape;562;p33"/>
          <p:cNvSpPr/>
          <p:nvPr/>
        </p:nvSpPr>
        <p:spPr>
          <a:xfrm>
            <a:off x="2964100" y="2507688"/>
            <a:ext cx="258000" cy="1419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563" name="Google Shape;563;p33"/>
          <p:cNvCxnSpPr/>
          <p:nvPr/>
        </p:nvCxnSpPr>
        <p:spPr>
          <a:xfrm flipH="1">
            <a:off x="1864125" y="2712800"/>
            <a:ext cx="1088400" cy="550500"/>
          </a:xfrm>
          <a:prstGeom prst="straightConnector1">
            <a:avLst/>
          </a:prstGeom>
          <a:noFill/>
          <a:ln cap="flat" cmpd="sng" w="9525">
            <a:solidFill>
              <a:srgbClr val="595959"/>
            </a:solidFill>
            <a:prstDash val="solid"/>
            <a:round/>
            <a:headEnd len="med" w="med" type="none"/>
            <a:tailEnd len="med" w="med" type="triangle"/>
          </a:ln>
        </p:spPr>
      </p:cxnSp>
      <p:sp>
        <p:nvSpPr>
          <p:cNvPr id="564" name="Google Shape;564;p33"/>
          <p:cNvSpPr/>
          <p:nvPr/>
        </p:nvSpPr>
        <p:spPr>
          <a:xfrm>
            <a:off x="1334800" y="3338916"/>
            <a:ext cx="718200" cy="238800"/>
          </a:xfrm>
          <a:prstGeom prst="rect">
            <a:avLst/>
          </a:prstGeom>
          <a:solidFill>
            <a:srgbClr val="FF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ja" sz="900">
                <a:solidFill>
                  <a:schemeClr val="lt1"/>
                </a:solidFill>
              </a:rPr>
              <a:t>Download</a:t>
            </a:r>
            <a:endParaRPr sz="900">
              <a:solidFill>
                <a:schemeClr val="lt1"/>
              </a:solidFill>
            </a:endParaRPr>
          </a:p>
        </p:txBody>
      </p:sp>
      <p:sp>
        <p:nvSpPr>
          <p:cNvPr id="565" name="Google Shape;565;p33"/>
          <p:cNvSpPr txBox="1"/>
          <p:nvPr/>
        </p:nvSpPr>
        <p:spPr>
          <a:xfrm>
            <a:off x="1334800" y="3108125"/>
            <a:ext cx="7182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ja" sz="400">
                <a:solidFill>
                  <a:schemeClr val="dk1"/>
                </a:solidFill>
              </a:rPr>
              <a:t>ダウンロードボタンを配置</a:t>
            </a:r>
            <a:endParaRPr sz="400"/>
          </a:p>
        </p:txBody>
      </p:sp>
      <p:pic>
        <p:nvPicPr>
          <p:cNvPr id="566" name="Google Shape;566;p33"/>
          <p:cNvPicPr preferRelativeResize="0"/>
          <p:nvPr/>
        </p:nvPicPr>
        <p:blipFill>
          <a:blip r:embed="rId7">
            <a:alphaModFix/>
          </a:blip>
          <a:stretch>
            <a:fillRect/>
          </a:stretch>
        </p:blipFill>
        <p:spPr>
          <a:xfrm>
            <a:off x="1734660" y="3466652"/>
            <a:ext cx="318370" cy="238772"/>
          </a:xfrm>
          <a:prstGeom prst="rect">
            <a:avLst/>
          </a:prstGeom>
          <a:noFill/>
          <a:ln>
            <a:noFill/>
          </a:ln>
        </p:spPr>
      </p:pic>
    </p:spTree>
  </p:cSld>
  <p:clrMapOvr>
    <a:masterClrMapping/>
  </p:clrMapOvr>
</p:sld>
</file>

<file path=ppt/slides/slide2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7" name="Shape 3977"/>
        <p:cNvGrpSpPr/>
        <p:nvPr/>
      </p:nvGrpSpPr>
      <p:grpSpPr>
        <a:xfrm>
          <a:off x="0" y="0"/>
          <a:ext cx="0" cy="0"/>
          <a:chOff x="0" y="0"/>
          <a:chExt cx="0" cy="0"/>
        </a:xfrm>
      </p:grpSpPr>
      <p:sp>
        <p:nvSpPr>
          <p:cNvPr id="3978" name="Google Shape;3978;p213"/>
          <p:cNvSpPr txBox="1"/>
          <p:nvPr/>
        </p:nvSpPr>
        <p:spPr>
          <a:xfrm>
            <a:off x="8403350" y="4767275"/>
            <a:ext cx="620100" cy="273900"/>
          </a:xfrm>
          <a:prstGeom prst="rect">
            <a:avLst/>
          </a:prstGeom>
          <a:noFill/>
          <a:ln>
            <a:noFill/>
          </a:ln>
        </p:spPr>
        <p:txBody>
          <a:bodyPr anchorCtr="0" anchor="ctr" bIns="34275" lIns="68575" spcFirstLastPara="1" rIns="68575" wrap="square" tIns="34275">
            <a:noAutofit/>
          </a:bodyPr>
          <a:lstStyle/>
          <a:p>
            <a:pPr indent="0" lvl="0" marL="0" marR="0" rtl="0" algn="r">
              <a:spcBef>
                <a:spcPts val="0"/>
              </a:spcBef>
              <a:spcAft>
                <a:spcPts val="0"/>
              </a:spcAft>
              <a:buNone/>
            </a:pPr>
            <a:fld id="{00000000-1234-1234-1234-123412341234}" type="slidenum">
              <a:rPr lang="ja" sz="900">
                <a:solidFill>
                  <a:srgbClr val="888888"/>
                </a:solidFill>
                <a:latin typeface="Arial"/>
                <a:ea typeface="Arial"/>
                <a:cs typeface="Arial"/>
                <a:sym typeface="Arial"/>
              </a:rPr>
              <a:t>‹#›</a:t>
            </a:fld>
            <a:endParaRPr sz="900">
              <a:solidFill>
                <a:srgbClr val="888888"/>
              </a:solidFill>
              <a:latin typeface="Arial"/>
              <a:ea typeface="Arial"/>
              <a:cs typeface="Arial"/>
              <a:sym typeface="Arial"/>
            </a:endParaRPr>
          </a:p>
        </p:txBody>
      </p:sp>
      <p:sp>
        <p:nvSpPr>
          <p:cNvPr id="3979" name="Google Shape;3979;p213"/>
          <p:cNvSpPr/>
          <p:nvPr/>
        </p:nvSpPr>
        <p:spPr>
          <a:xfrm>
            <a:off x="0" y="0"/>
            <a:ext cx="9144000" cy="435600"/>
          </a:xfrm>
          <a:prstGeom prst="rect">
            <a:avLst/>
          </a:prstGeom>
          <a:gradFill>
            <a:gsLst>
              <a:gs pos="0">
                <a:srgbClr val="424242"/>
              </a:gs>
              <a:gs pos="100000">
                <a:srgbClr val="010101"/>
              </a:gs>
            </a:gsLst>
            <a:lin ang="540001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980" name="Google Shape;3980;p213"/>
          <p:cNvSpPr txBox="1"/>
          <p:nvPr/>
        </p:nvSpPr>
        <p:spPr>
          <a:xfrm>
            <a:off x="139875" y="80850"/>
            <a:ext cx="8576700" cy="273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b="1" lang="ja">
                <a:solidFill>
                  <a:schemeClr val="lt1"/>
                </a:solidFill>
              </a:rPr>
              <a:t>サプライヤー研究者 発注依頼済み 管理者が発注承認前に辞退1.1 Front1</a:t>
            </a:r>
            <a:endParaRPr b="1">
              <a:solidFill>
                <a:schemeClr val="lt1"/>
              </a:solidFill>
            </a:endParaRPr>
          </a:p>
          <a:p>
            <a:pPr indent="0" lvl="0" marL="0" rtl="0" algn="l">
              <a:spcBef>
                <a:spcPts val="0"/>
              </a:spcBef>
              <a:spcAft>
                <a:spcPts val="0"/>
              </a:spcAft>
              <a:buClr>
                <a:schemeClr val="dk1"/>
              </a:buClr>
              <a:buSzPts val="1100"/>
              <a:buFont typeface="Arial"/>
              <a:buNone/>
            </a:pPr>
            <a:r>
              <a:t/>
            </a:r>
            <a:endParaRPr b="1">
              <a:solidFill>
                <a:schemeClr val="lt1"/>
              </a:solidFill>
            </a:endParaRPr>
          </a:p>
          <a:p>
            <a:pPr indent="0" lvl="0" marL="0" rtl="0" algn="l">
              <a:spcBef>
                <a:spcPts val="0"/>
              </a:spcBef>
              <a:spcAft>
                <a:spcPts val="0"/>
              </a:spcAft>
              <a:buClr>
                <a:srgbClr val="000000"/>
              </a:buClr>
              <a:buFont typeface="Arial"/>
              <a:buNone/>
            </a:pPr>
            <a:r>
              <a:t/>
            </a:r>
            <a:endParaRPr b="1">
              <a:solidFill>
                <a:schemeClr val="lt1"/>
              </a:solidFill>
            </a:endParaRPr>
          </a:p>
        </p:txBody>
      </p:sp>
      <p:sp>
        <p:nvSpPr>
          <p:cNvPr id="3981" name="Google Shape;3981;p213"/>
          <p:cNvSpPr txBox="1"/>
          <p:nvPr/>
        </p:nvSpPr>
        <p:spPr>
          <a:xfrm>
            <a:off x="139875" y="458425"/>
            <a:ext cx="91440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ja" sz="1200" u="sng">
                <a:solidFill>
                  <a:schemeClr val="dk2"/>
                </a:solidFill>
              </a:rPr>
              <a:t>研究者 発注依頼済み 管理者が発注承認前 サプライヤーのメッセージ画面</a:t>
            </a:r>
            <a:endParaRPr sz="1200" u="sng">
              <a:solidFill>
                <a:schemeClr val="dk2"/>
              </a:solidFill>
            </a:endParaRPr>
          </a:p>
          <a:p>
            <a:pPr indent="0" lvl="0" marL="0" rtl="0" algn="l">
              <a:spcBef>
                <a:spcPts val="0"/>
              </a:spcBef>
              <a:spcAft>
                <a:spcPts val="0"/>
              </a:spcAft>
              <a:buClr>
                <a:schemeClr val="dk1"/>
              </a:buClr>
              <a:buSzPts val="1100"/>
              <a:buFont typeface="Arial"/>
              <a:buNone/>
            </a:pPr>
            <a:r>
              <a:rPr lang="ja" sz="1200">
                <a:solidFill>
                  <a:schemeClr val="dk2"/>
                </a:solidFill>
              </a:rPr>
              <a:t>現状</a:t>
            </a:r>
            <a:endParaRPr sz="1200">
              <a:solidFill>
                <a:schemeClr val="dk2"/>
              </a:solidFill>
            </a:endParaRPr>
          </a:p>
        </p:txBody>
      </p:sp>
      <p:pic>
        <p:nvPicPr>
          <p:cNvPr id="3982" name="Google Shape;3982;p213"/>
          <p:cNvPicPr preferRelativeResize="0"/>
          <p:nvPr/>
        </p:nvPicPr>
        <p:blipFill>
          <a:blip r:embed="rId3">
            <a:alphaModFix/>
          </a:blip>
          <a:stretch>
            <a:fillRect/>
          </a:stretch>
        </p:blipFill>
        <p:spPr>
          <a:xfrm>
            <a:off x="196000" y="934998"/>
            <a:ext cx="4376001" cy="3579478"/>
          </a:xfrm>
          <a:prstGeom prst="rect">
            <a:avLst/>
          </a:prstGeom>
          <a:noFill/>
          <a:ln>
            <a:noFill/>
          </a:ln>
          <a:effectLst>
            <a:outerShdw blurRad="57150" rotWithShape="0" algn="bl" dir="5400000" dist="19050">
              <a:srgbClr val="000000">
                <a:alpha val="50000"/>
              </a:srgbClr>
            </a:outerShdw>
          </a:effectLst>
        </p:spPr>
      </p:pic>
      <p:sp>
        <p:nvSpPr>
          <p:cNvPr id="3983" name="Google Shape;3983;p213"/>
          <p:cNvSpPr txBox="1"/>
          <p:nvPr/>
        </p:nvSpPr>
        <p:spPr>
          <a:xfrm>
            <a:off x="4769110" y="976011"/>
            <a:ext cx="3865500" cy="1812300"/>
          </a:xfrm>
          <a:prstGeom prst="rect">
            <a:avLst/>
          </a:prstGeom>
          <a:noFill/>
          <a:ln cap="flat" cmpd="sng" w="19050">
            <a:solidFill>
              <a:srgbClr val="4A86E8"/>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ja" sz="1200">
                <a:solidFill>
                  <a:srgbClr val="F37C53"/>
                </a:solidFill>
              </a:rPr>
              <a:t>❶</a:t>
            </a:r>
            <a:r>
              <a:rPr lang="ja" sz="1200">
                <a:solidFill>
                  <a:srgbClr val="595959"/>
                </a:solidFill>
              </a:rPr>
              <a:t>　</a:t>
            </a:r>
            <a:r>
              <a:rPr lang="ja" sz="1200">
                <a:solidFill>
                  <a:srgbClr val="000000"/>
                </a:solidFill>
              </a:rPr>
              <a:t>閉じるボタン</a:t>
            </a:r>
            <a:endParaRPr sz="1200">
              <a:solidFill>
                <a:srgbClr val="000000"/>
              </a:solidFill>
            </a:endParaRPr>
          </a:p>
          <a:p>
            <a:pPr indent="0" lvl="0" marL="0" rtl="0" algn="l">
              <a:spcBef>
                <a:spcPts val="0"/>
              </a:spcBef>
              <a:spcAft>
                <a:spcPts val="0"/>
              </a:spcAft>
              <a:buNone/>
            </a:pPr>
            <a:r>
              <a:rPr lang="ja" sz="1200">
                <a:solidFill>
                  <a:srgbClr val="F37C53"/>
                </a:solidFill>
              </a:rPr>
              <a:t>❷</a:t>
            </a:r>
            <a:r>
              <a:rPr lang="ja" sz="1200">
                <a:solidFill>
                  <a:srgbClr val="595959"/>
                </a:solidFill>
              </a:rPr>
              <a:t>　</a:t>
            </a:r>
            <a:r>
              <a:rPr lang="ja" sz="1200">
                <a:solidFill>
                  <a:srgbClr val="000000"/>
                </a:solidFill>
              </a:rPr>
              <a:t>ファイルステータス確認ボタン</a:t>
            </a:r>
            <a:endParaRPr sz="1200">
              <a:solidFill>
                <a:srgbClr val="000000"/>
              </a:solidFill>
            </a:endParaRPr>
          </a:p>
          <a:p>
            <a:pPr indent="0" lvl="0" marL="0" rtl="0" algn="l">
              <a:spcBef>
                <a:spcPts val="0"/>
              </a:spcBef>
              <a:spcAft>
                <a:spcPts val="0"/>
              </a:spcAft>
              <a:buNone/>
            </a:pPr>
            <a:r>
              <a:rPr lang="ja" sz="1200">
                <a:solidFill>
                  <a:srgbClr val="F37C53"/>
                </a:solidFill>
              </a:rPr>
              <a:t>❸　</a:t>
            </a:r>
            <a:r>
              <a:rPr lang="ja" sz="1200"/>
              <a:t>発注</a:t>
            </a:r>
            <a:r>
              <a:rPr lang="ja" sz="1200">
                <a:solidFill>
                  <a:srgbClr val="000000"/>
                </a:solidFill>
              </a:rPr>
              <a:t>依頼ボタン</a:t>
            </a:r>
            <a:endParaRPr sz="1200">
              <a:solidFill>
                <a:srgbClr val="F37C53"/>
              </a:solidFill>
            </a:endParaRPr>
          </a:p>
          <a:p>
            <a:pPr indent="0" lvl="0" marL="0" rtl="0" algn="l">
              <a:spcBef>
                <a:spcPts val="0"/>
              </a:spcBef>
              <a:spcAft>
                <a:spcPts val="0"/>
              </a:spcAft>
              <a:buNone/>
            </a:pPr>
            <a:r>
              <a:rPr lang="ja" sz="1200">
                <a:solidFill>
                  <a:srgbClr val="F37C53"/>
                </a:solidFill>
              </a:rPr>
              <a:t>❹　</a:t>
            </a:r>
            <a:r>
              <a:rPr lang="ja" sz="1200">
                <a:solidFill>
                  <a:schemeClr val="dk1"/>
                </a:solidFill>
              </a:rPr>
              <a:t>キャンセル</a:t>
            </a:r>
            <a:endParaRPr sz="1200">
              <a:solidFill>
                <a:schemeClr val="dk1"/>
              </a:solidFill>
            </a:endParaRPr>
          </a:p>
          <a:p>
            <a:pPr indent="0" lvl="0" marL="0" rtl="0" algn="l">
              <a:spcBef>
                <a:spcPts val="0"/>
              </a:spcBef>
              <a:spcAft>
                <a:spcPts val="0"/>
              </a:spcAft>
              <a:buNone/>
            </a:pPr>
            <a:r>
              <a:rPr lang="ja" sz="1200">
                <a:solidFill>
                  <a:srgbClr val="F37C53"/>
                </a:solidFill>
              </a:rPr>
              <a:t>❺　</a:t>
            </a:r>
            <a:r>
              <a:rPr lang="ja" sz="1200">
                <a:solidFill>
                  <a:schemeClr val="dk1"/>
                </a:solidFill>
              </a:rPr>
              <a:t>お問い合わせ案件名</a:t>
            </a:r>
            <a:endParaRPr sz="1200">
              <a:solidFill>
                <a:schemeClr val="dk1"/>
              </a:solidFill>
            </a:endParaRPr>
          </a:p>
          <a:p>
            <a:pPr indent="0" lvl="0" marL="0" rtl="0" algn="l">
              <a:spcBef>
                <a:spcPts val="0"/>
              </a:spcBef>
              <a:spcAft>
                <a:spcPts val="0"/>
              </a:spcAft>
              <a:buNone/>
            </a:pPr>
            <a:r>
              <a:rPr lang="ja" sz="1200">
                <a:solidFill>
                  <a:srgbClr val="F37C53"/>
                </a:solidFill>
              </a:rPr>
              <a:t>❻　</a:t>
            </a:r>
            <a:r>
              <a:rPr lang="ja" sz="1200">
                <a:solidFill>
                  <a:srgbClr val="000000"/>
                </a:solidFill>
              </a:rPr>
              <a:t>ステータス</a:t>
            </a:r>
            <a:endParaRPr sz="1200">
              <a:solidFill>
                <a:srgbClr val="000000"/>
              </a:solidFill>
            </a:endParaRPr>
          </a:p>
          <a:p>
            <a:pPr indent="0" lvl="0" marL="0" rtl="0" algn="l">
              <a:spcBef>
                <a:spcPts val="0"/>
              </a:spcBef>
              <a:spcAft>
                <a:spcPts val="0"/>
              </a:spcAft>
              <a:buNone/>
            </a:pPr>
            <a:r>
              <a:rPr lang="ja" sz="1200">
                <a:solidFill>
                  <a:srgbClr val="F37C53"/>
                </a:solidFill>
              </a:rPr>
              <a:t>❼　</a:t>
            </a:r>
            <a:r>
              <a:rPr lang="ja" sz="1200">
                <a:solidFill>
                  <a:schemeClr val="dk1"/>
                </a:solidFill>
              </a:rPr>
              <a:t>サプライヤーのメッセージ</a:t>
            </a:r>
            <a:r>
              <a:rPr lang="ja" sz="1200"/>
              <a:t>（見積り提示）</a:t>
            </a:r>
            <a:endParaRPr sz="1200">
              <a:solidFill>
                <a:srgbClr val="000000"/>
              </a:solidFill>
            </a:endParaRPr>
          </a:p>
          <a:p>
            <a:pPr indent="0" lvl="0" marL="0" rtl="0" algn="l">
              <a:spcBef>
                <a:spcPts val="0"/>
              </a:spcBef>
              <a:spcAft>
                <a:spcPts val="0"/>
              </a:spcAft>
              <a:buNone/>
            </a:pPr>
            <a:r>
              <a:rPr lang="ja" sz="1200">
                <a:solidFill>
                  <a:srgbClr val="F37C53"/>
                </a:solidFill>
              </a:rPr>
              <a:t>❽　</a:t>
            </a:r>
            <a:r>
              <a:rPr lang="ja" sz="1200"/>
              <a:t>研究者からの</a:t>
            </a:r>
            <a:r>
              <a:rPr lang="ja" sz="1200">
                <a:solidFill>
                  <a:srgbClr val="000000"/>
                </a:solidFill>
              </a:rPr>
              <a:t>メッセージ</a:t>
            </a:r>
            <a:r>
              <a:rPr lang="ja" sz="1200"/>
              <a:t>（見積り依頼）</a:t>
            </a:r>
            <a:endParaRPr sz="1200">
              <a:solidFill>
                <a:srgbClr val="000000"/>
              </a:solidFill>
            </a:endParaRPr>
          </a:p>
          <a:p>
            <a:pPr indent="0" lvl="0" marL="0" rtl="0" algn="l">
              <a:spcBef>
                <a:spcPts val="0"/>
              </a:spcBef>
              <a:spcAft>
                <a:spcPts val="0"/>
              </a:spcAft>
              <a:buNone/>
            </a:pPr>
            <a:r>
              <a:rPr lang="ja" sz="1200">
                <a:solidFill>
                  <a:srgbClr val="F37C53"/>
                </a:solidFill>
              </a:rPr>
              <a:t>❾　</a:t>
            </a:r>
            <a:r>
              <a:rPr lang="ja" sz="1200">
                <a:solidFill>
                  <a:srgbClr val="000000"/>
                </a:solidFill>
              </a:rPr>
              <a:t>研究者の新規メッセージ入力</a:t>
            </a:r>
            <a:endParaRPr sz="1200">
              <a:solidFill>
                <a:srgbClr val="000000"/>
              </a:solidFill>
            </a:endParaRPr>
          </a:p>
        </p:txBody>
      </p:sp>
      <p:sp>
        <p:nvSpPr>
          <p:cNvPr id="3984" name="Google Shape;3984;p213"/>
          <p:cNvSpPr txBox="1"/>
          <p:nvPr/>
        </p:nvSpPr>
        <p:spPr>
          <a:xfrm>
            <a:off x="96485" y="1070125"/>
            <a:ext cx="291000" cy="226800"/>
          </a:xfrm>
          <a:prstGeom prst="rect">
            <a:avLst/>
          </a:prstGeom>
          <a:noFill/>
          <a:ln>
            <a:noFill/>
          </a:ln>
        </p:spPr>
        <p:txBody>
          <a:bodyPr anchorCtr="0" anchor="t" bIns="91425" lIns="91425" spcFirstLastPara="1" rIns="91425" wrap="square" tIns="91425">
            <a:noAutofit/>
          </a:bodyPr>
          <a:lstStyle/>
          <a:p>
            <a:pPr indent="0" lvl="0" marL="0" rtl="0" algn="ctr">
              <a:lnSpc>
                <a:spcPct val="10000"/>
              </a:lnSpc>
              <a:spcBef>
                <a:spcPts val="0"/>
              </a:spcBef>
              <a:spcAft>
                <a:spcPts val="0"/>
              </a:spcAft>
              <a:buNone/>
            </a:pPr>
            <a:r>
              <a:rPr lang="ja" sz="1100">
                <a:solidFill>
                  <a:srgbClr val="F37C53"/>
                </a:solidFill>
              </a:rPr>
              <a:t>❶</a:t>
            </a:r>
            <a:endParaRPr sz="1100">
              <a:solidFill>
                <a:srgbClr val="F37C53"/>
              </a:solidFill>
            </a:endParaRPr>
          </a:p>
        </p:txBody>
      </p:sp>
      <p:sp>
        <p:nvSpPr>
          <p:cNvPr id="3985" name="Google Shape;3985;p213"/>
          <p:cNvSpPr txBox="1"/>
          <p:nvPr/>
        </p:nvSpPr>
        <p:spPr>
          <a:xfrm>
            <a:off x="6660" y="1296925"/>
            <a:ext cx="291000" cy="2268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1100">
                <a:solidFill>
                  <a:srgbClr val="F37C53"/>
                </a:solidFill>
              </a:rPr>
              <a:t>❷</a:t>
            </a:r>
            <a:endParaRPr sz="1100">
              <a:solidFill>
                <a:srgbClr val="F37C53"/>
              </a:solidFill>
            </a:endParaRPr>
          </a:p>
        </p:txBody>
      </p:sp>
      <p:sp>
        <p:nvSpPr>
          <p:cNvPr id="3986" name="Google Shape;3986;p213"/>
          <p:cNvSpPr txBox="1"/>
          <p:nvPr/>
        </p:nvSpPr>
        <p:spPr>
          <a:xfrm>
            <a:off x="2884410" y="1976550"/>
            <a:ext cx="291000" cy="2268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1100">
                <a:solidFill>
                  <a:srgbClr val="F37C53"/>
                </a:solidFill>
              </a:rPr>
              <a:t>❼</a:t>
            </a:r>
            <a:endParaRPr sz="1100">
              <a:solidFill>
                <a:srgbClr val="F37C53"/>
              </a:solidFill>
            </a:endParaRPr>
          </a:p>
        </p:txBody>
      </p:sp>
      <p:sp>
        <p:nvSpPr>
          <p:cNvPr id="3987" name="Google Shape;3987;p213"/>
          <p:cNvSpPr txBox="1"/>
          <p:nvPr/>
        </p:nvSpPr>
        <p:spPr>
          <a:xfrm>
            <a:off x="866285" y="1173775"/>
            <a:ext cx="291000" cy="2268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1100">
                <a:solidFill>
                  <a:srgbClr val="F37C53"/>
                </a:solidFill>
              </a:rPr>
              <a:t>❸</a:t>
            </a:r>
            <a:endParaRPr sz="1100">
              <a:solidFill>
                <a:srgbClr val="F37C53"/>
              </a:solidFill>
            </a:endParaRPr>
          </a:p>
        </p:txBody>
      </p:sp>
      <p:sp>
        <p:nvSpPr>
          <p:cNvPr id="3988" name="Google Shape;3988;p213"/>
          <p:cNvSpPr txBox="1"/>
          <p:nvPr/>
        </p:nvSpPr>
        <p:spPr>
          <a:xfrm>
            <a:off x="1218310" y="1178965"/>
            <a:ext cx="291000" cy="2268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1100">
                <a:solidFill>
                  <a:srgbClr val="F37C53"/>
                </a:solidFill>
              </a:rPr>
              <a:t>❹</a:t>
            </a:r>
            <a:endParaRPr sz="1100">
              <a:solidFill>
                <a:srgbClr val="F37C53"/>
              </a:solidFill>
            </a:endParaRPr>
          </a:p>
        </p:txBody>
      </p:sp>
      <p:sp>
        <p:nvSpPr>
          <p:cNvPr id="3989" name="Google Shape;3989;p213"/>
          <p:cNvSpPr txBox="1"/>
          <p:nvPr/>
        </p:nvSpPr>
        <p:spPr>
          <a:xfrm>
            <a:off x="1932373" y="899200"/>
            <a:ext cx="291000" cy="2268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1100">
                <a:solidFill>
                  <a:srgbClr val="F37C53"/>
                </a:solidFill>
              </a:rPr>
              <a:t>❺</a:t>
            </a:r>
            <a:endParaRPr sz="1100">
              <a:solidFill>
                <a:srgbClr val="F37C53"/>
              </a:solidFill>
            </a:endParaRPr>
          </a:p>
        </p:txBody>
      </p:sp>
      <p:sp>
        <p:nvSpPr>
          <p:cNvPr id="3990" name="Google Shape;3990;p213"/>
          <p:cNvSpPr txBox="1"/>
          <p:nvPr/>
        </p:nvSpPr>
        <p:spPr>
          <a:xfrm>
            <a:off x="3687623" y="946975"/>
            <a:ext cx="291000" cy="2268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1100">
                <a:solidFill>
                  <a:srgbClr val="F37C53"/>
                </a:solidFill>
              </a:rPr>
              <a:t>❻</a:t>
            </a:r>
            <a:endParaRPr sz="1100">
              <a:solidFill>
                <a:srgbClr val="F37C53"/>
              </a:solidFill>
            </a:endParaRPr>
          </a:p>
        </p:txBody>
      </p:sp>
      <p:sp>
        <p:nvSpPr>
          <p:cNvPr id="3991" name="Google Shape;3991;p213"/>
          <p:cNvSpPr txBox="1"/>
          <p:nvPr/>
        </p:nvSpPr>
        <p:spPr>
          <a:xfrm>
            <a:off x="139885" y="1749750"/>
            <a:ext cx="291000" cy="2268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1100">
                <a:solidFill>
                  <a:srgbClr val="F37C53"/>
                </a:solidFill>
              </a:rPr>
              <a:t>❽</a:t>
            </a:r>
            <a:endParaRPr sz="1100">
              <a:solidFill>
                <a:srgbClr val="F37C53"/>
              </a:solidFill>
            </a:endParaRPr>
          </a:p>
        </p:txBody>
      </p:sp>
      <p:sp>
        <p:nvSpPr>
          <p:cNvPr id="3992" name="Google Shape;3992;p213"/>
          <p:cNvSpPr txBox="1"/>
          <p:nvPr/>
        </p:nvSpPr>
        <p:spPr>
          <a:xfrm>
            <a:off x="252535" y="3825775"/>
            <a:ext cx="291000" cy="2268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1100">
                <a:solidFill>
                  <a:srgbClr val="F37C53"/>
                </a:solidFill>
              </a:rPr>
              <a:t>❾</a:t>
            </a:r>
            <a:endParaRPr sz="1100">
              <a:solidFill>
                <a:srgbClr val="F37C53"/>
              </a:solidFill>
            </a:endParaRPr>
          </a:p>
        </p:txBody>
      </p:sp>
    </p:spTree>
  </p:cSld>
  <p:clrMapOvr>
    <a:masterClrMapping/>
  </p:clrMapOvr>
</p:sld>
</file>

<file path=ppt/slides/slide2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6" name="Shape 3996"/>
        <p:cNvGrpSpPr/>
        <p:nvPr/>
      </p:nvGrpSpPr>
      <p:grpSpPr>
        <a:xfrm>
          <a:off x="0" y="0"/>
          <a:ext cx="0" cy="0"/>
          <a:chOff x="0" y="0"/>
          <a:chExt cx="0" cy="0"/>
        </a:xfrm>
      </p:grpSpPr>
      <p:sp>
        <p:nvSpPr>
          <p:cNvPr id="3997" name="Google Shape;3997;p214"/>
          <p:cNvSpPr txBox="1"/>
          <p:nvPr/>
        </p:nvSpPr>
        <p:spPr>
          <a:xfrm>
            <a:off x="8403350" y="4767275"/>
            <a:ext cx="620100" cy="273900"/>
          </a:xfrm>
          <a:prstGeom prst="rect">
            <a:avLst/>
          </a:prstGeom>
          <a:noFill/>
          <a:ln>
            <a:noFill/>
          </a:ln>
        </p:spPr>
        <p:txBody>
          <a:bodyPr anchorCtr="0" anchor="ctr" bIns="34275" lIns="68575" spcFirstLastPara="1" rIns="68575" wrap="square" tIns="34275">
            <a:noAutofit/>
          </a:bodyPr>
          <a:lstStyle/>
          <a:p>
            <a:pPr indent="0" lvl="0" marL="0" marR="0" rtl="0" algn="r">
              <a:spcBef>
                <a:spcPts val="0"/>
              </a:spcBef>
              <a:spcAft>
                <a:spcPts val="0"/>
              </a:spcAft>
              <a:buNone/>
            </a:pPr>
            <a:fld id="{00000000-1234-1234-1234-123412341234}" type="slidenum">
              <a:rPr lang="ja" sz="900">
                <a:solidFill>
                  <a:srgbClr val="888888"/>
                </a:solidFill>
                <a:latin typeface="Arial"/>
                <a:ea typeface="Arial"/>
                <a:cs typeface="Arial"/>
                <a:sym typeface="Arial"/>
              </a:rPr>
              <a:t>‹#›</a:t>
            </a:fld>
            <a:endParaRPr sz="900">
              <a:solidFill>
                <a:srgbClr val="888888"/>
              </a:solidFill>
              <a:latin typeface="Arial"/>
              <a:ea typeface="Arial"/>
              <a:cs typeface="Arial"/>
              <a:sym typeface="Arial"/>
            </a:endParaRPr>
          </a:p>
        </p:txBody>
      </p:sp>
      <p:sp>
        <p:nvSpPr>
          <p:cNvPr id="3998" name="Google Shape;3998;p214"/>
          <p:cNvSpPr/>
          <p:nvPr/>
        </p:nvSpPr>
        <p:spPr>
          <a:xfrm>
            <a:off x="0" y="0"/>
            <a:ext cx="9144000" cy="435600"/>
          </a:xfrm>
          <a:prstGeom prst="rect">
            <a:avLst/>
          </a:prstGeom>
          <a:gradFill>
            <a:gsLst>
              <a:gs pos="0">
                <a:srgbClr val="424242"/>
              </a:gs>
              <a:gs pos="100000">
                <a:srgbClr val="010101"/>
              </a:gs>
            </a:gsLst>
            <a:lin ang="540001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999" name="Google Shape;3999;p214"/>
          <p:cNvSpPr txBox="1"/>
          <p:nvPr/>
        </p:nvSpPr>
        <p:spPr>
          <a:xfrm>
            <a:off x="139875" y="80850"/>
            <a:ext cx="8576700" cy="273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b="1" lang="ja">
                <a:solidFill>
                  <a:schemeClr val="lt1"/>
                </a:solidFill>
              </a:rPr>
              <a:t>サプライヤー研究者 発注依頼済み 管理者が発注承認前に辞退1.1 Front1</a:t>
            </a:r>
            <a:endParaRPr b="1">
              <a:solidFill>
                <a:schemeClr val="lt1"/>
              </a:solidFill>
            </a:endParaRPr>
          </a:p>
          <a:p>
            <a:pPr indent="0" lvl="0" marL="0" rtl="0" algn="l">
              <a:spcBef>
                <a:spcPts val="0"/>
              </a:spcBef>
              <a:spcAft>
                <a:spcPts val="0"/>
              </a:spcAft>
              <a:buClr>
                <a:schemeClr val="dk1"/>
              </a:buClr>
              <a:buSzPts val="1100"/>
              <a:buFont typeface="Arial"/>
              <a:buNone/>
            </a:pPr>
            <a:r>
              <a:t/>
            </a:r>
            <a:endParaRPr b="1">
              <a:solidFill>
                <a:schemeClr val="lt1"/>
              </a:solidFill>
            </a:endParaRPr>
          </a:p>
          <a:p>
            <a:pPr indent="0" lvl="0" marL="0" rtl="0" algn="l">
              <a:spcBef>
                <a:spcPts val="0"/>
              </a:spcBef>
              <a:spcAft>
                <a:spcPts val="0"/>
              </a:spcAft>
              <a:buClr>
                <a:srgbClr val="000000"/>
              </a:buClr>
              <a:buFont typeface="Arial"/>
              <a:buNone/>
            </a:pPr>
            <a:r>
              <a:t/>
            </a:r>
            <a:endParaRPr b="1">
              <a:solidFill>
                <a:schemeClr val="lt1"/>
              </a:solidFill>
            </a:endParaRPr>
          </a:p>
        </p:txBody>
      </p:sp>
      <p:sp>
        <p:nvSpPr>
          <p:cNvPr id="4000" name="Google Shape;4000;p214"/>
          <p:cNvSpPr txBox="1"/>
          <p:nvPr/>
        </p:nvSpPr>
        <p:spPr>
          <a:xfrm>
            <a:off x="139875" y="458425"/>
            <a:ext cx="91440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ja" sz="1200" u="sng">
                <a:solidFill>
                  <a:schemeClr val="dk2"/>
                </a:solidFill>
              </a:rPr>
              <a:t>研究者 発注依頼済み 管理者が発注承認前 サプライヤーのメッセージ画面</a:t>
            </a:r>
            <a:endParaRPr sz="1200" u="sng">
              <a:solidFill>
                <a:schemeClr val="dk2"/>
              </a:solidFill>
            </a:endParaRPr>
          </a:p>
          <a:p>
            <a:pPr indent="0" lvl="0" marL="0" rtl="0" algn="l">
              <a:spcBef>
                <a:spcPts val="0"/>
              </a:spcBef>
              <a:spcAft>
                <a:spcPts val="0"/>
              </a:spcAft>
              <a:buClr>
                <a:schemeClr val="dk1"/>
              </a:buClr>
              <a:buSzPts val="1100"/>
              <a:buFont typeface="Arial"/>
              <a:buNone/>
            </a:pPr>
            <a:r>
              <a:rPr lang="ja" sz="1200">
                <a:solidFill>
                  <a:srgbClr val="FF0000"/>
                </a:solidFill>
              </a:rPr>
              <a:t>修正案❶</a:t>
            </a:r>
            <a:endParaRPr sz="1200">
              <a:solidFill>
                <a:schemeClr val="dk2"/>
              </a:solidFill>
            </a:endParaRPr>
          </a:p>
        </p:txBody>
      </p:sp>
      <p:pic>
        <p:nvPicPr>
          <p:cNvPr id="4001" name="Google Shape;4001;p214"/>
          <p:cNvPicPr preferRelativeResize="0"/>
          <p:nvPr/>
        </p:nvPicPr>
        <p:blipFill rotWithShape="1">
          <a:blip r:embed="rId3">
            <a:alphaModFix/>
          </a:blip>
          <a:srcRect b="36876" l="0" r="0" t="0"/>
          <a:stretch/>
        </p:blipFill>
        <p:spPr>
          <a:xfrm>
            <a:off x="196000" y="934999"/>
            <a:ext cx="4376001" cy="2259475"/>
          </a:xfrm>
          <a:prstGeom prst="rect">
            <a:avLst/>
          </a:prstGeom>
          <a:noFill/>
          <a:ln>
            <a:noFill/>
          </a:ln>
          <a:effectLst>
            <a:outerShdw blurRad="57150" rotWithShape="0" algn="bl" dir="5400000" dist="19050">
              <a:srgbClr val="000000">
                <a:alpha val="50000"/>
              </a:srgbClr>
            </a:outerShdw>
          </a:effectLst>
        </p:spPr>
      </p:pic>
      <p:pic>
        <p:nvPicPr>
          <p:cNvPr id="4002" name="Google Shape;4002;p214"/>
          <p:cNvPicPr preferRelativeResize="0"/>
          <p:nvPr/>
        </p:nvPicPr>
        <p:blipFill rotWithShape="1">
          <a:blip r:embed="rId4">
            <a:alphaModFix/>
          </a:blip>
          <a:srcRect b="10805" l="1057" r="3713" t="70250"/>
          <a:stretch/>
        </p:blipFill>
        <p:spPr>
          <a:xfrm>
            <a:off x="470300" y="2675275"/>
            <a:ext cx="3135699" cy="315950"/>
          </a:xfrm>
          <a:prstGeom prst="rect">
            <a:avLst/>
          </a:prstGeom>
          <a:noFill/>
          <a:ln>
            <a:noFill/>
          </a:ln>
        </p:spPr>
      </p:pic>
      <p:sp>
        <p:nvSpPr>
          <p:cNvPr id="4003" name="Google Shape;4003;p214"/>
          <p:cNvSpPr txBox="1"/>
          <p:nvPr/>
        </p:nvSpPr>
        <p:spPr>
          <a:xfrm>
            <a:off x="4786900" y="979075"/>
            <a:ext cx="4143300" cy="1723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 sz="1000"/>
              <a:t>❶左上の承認／辞退を削除</a:t>
            </a:r>
            <a:endParaRPr sz="1000"/>
          </a:p>
          <a:p>
            <a:pPr indent="0" lvl="0" marL="0" rtl="0" algn="l">
              <a:spcBef>
                <a:spcPts val="0"/>
              </a:spcBef>
              <a:spcAft>
                <a:spcPts val="0"/>
              </a:spcAft>
              <a:buNone/>
            </a:pPr>
            <a:r>
              <a:rPr lang="ja" sz="1000"/>
              <a:t>❷システム（管理者）からの</a:t>
            </a:r>
            <a:r>
              <a:rPr lang="ja" sz="1000">
                <a:solidFill>
                  <a:schemeClr val="dk1"/>
                </a:solidFill>
              </a:rPr>
              <a:t>Decline（辞退）メッセージから操作する</a:t>
            </a:r>
            <a:endParaRPr sz="1000">
              <a:solidFill>
                <a:schemeClr val="dk1"/>
              </a:solidFill>
            </a:endParaRPr>
          </a:p>
          <a:p>
            <a:pPr indent="0" lvl="0" marL="0" rtl="0" algn="l">
              <a:spcBef>
                <a:spcPts val="0"/>
              </a:spcBef>
              <a:spcAft>
                <a:spcPts val="0"/>
              </a:spcAft>
              <a:buNone/>
            </a:pPr>
            <a:r>
              <a:t/>
            </a:r>
            <a:endParaRPr sz="1000">
              <a:solidFill>
                <a:schemeClr val="dk1"/>
              </a:solidFill>
            </a:endParaRPr>
          </a:p>
          <a:p>
            <a:pPr indent="0" lvl="0" marL="0" rtl="0" algn="l">
              <a:spcBef>
                <a:spcPts val="0"/>
              </a:spcBef>
              <a:spcAft>
                <a:spcPts val="0"/>
              </a:spcAft>
              <a:buNone/>
            </a:pPr>
            <a:r>
              <a:rPr lang="ja" sz="1000">
                <a:solidFill>
                  <a:schemeClr val="dk1"/>
                </a:solidFill>
              </a:rPr>
              <a:t>・Declineの場合</a:t>
            </a:r>
            <a:endParaRPr sz="1000">
              <a:solidFill>
                <a:schemeClr val="dk1"/>
              </a:solidFill>
            </a:endParaRPr>
          </a:p>
          <a:p>
            <a:pPr indent="0" lvl="0" marL="0" rtl="0" algn="l">
              <a:spcBef>
                <a:spcPts val="0"/>
              </a:spcBef>
              <a:spcAft>
                <a:spcPts val="0"/>
              </a:spcAft>
              <a:buNone/>
            </a:pPr>
            <a:r>
              <a:rPr lang="ja" sz="1000">
                <a:solidFill>
                  <a:schemeClr val="dk1"/>
                </a:solidFill>
              </a:rPr>
              <a:t>辞退用のフォームが立ち上がりdoneすると研究者、サプライヤーのメッセージ画面に理由が表示され、辞退後は「Estimate」にステータスが戻ります。→見積依頼が届い、再度見積り提出するところに戻ります。</a:t>
            </a:r>
            <a:endParaRPr sz="1000">
              <a:solidFill>
                <a:schemeClr val="dk1"/>
              </a:solidFill>
            </a:endParaRPr>
          </a:p>
          <a:p>
            <a:pPr indent="0" lvl="0" marL="0" rtl="0" algn="l">
              <a:spcBef>
                <a:spcPts val="0"/>
              </a:spcBef>
              <a:spcAft>
                <a:spcPts val="0"/>
              </a:spcAft>
              <a:buClr>
                <a:schemeClr val="dk1"/>
              </a:buClr>
              <a:buSzPts val="1100"/>
              <a:buFont typeface="Arial"/>
              <a:buNone/>
            </a:pPr>
            <a:r>
              <a:t/>
            </a:r>
            <a:endParaRPr sz="1000">
              <a:solidFill>
                <a:schemeClr val="dk1"/>
              </a:solidFill>
            </a:endParaRPr>
          </a:p>
        </p:txBody>
      </p:sp>
      <p:sp>
        <p:nvSpPr>
          <p:cNvPr id="4004" name="Google Shape;4004;p214"/>
          <p:cNvSpPr/>
          <p:nvPr/>
        </p:nvSpPr>
        <p:spPr>
          <a:xfrm>
            <a:off x="314450" y="2639725"/>
            <a:ext cx="3563700" cy="4728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005" name="Google Shape;4005;p214"/>
          <p:cNvSpPr/>
          <p:nvPr/>
        </p:nvSpPr>
        <p:spPr>
          <a:xfrm>
            <a:off x="797025" y="1317775"/>
            <a:ext cx="784500" cy="122700"/>
          </a:xfrm>
          <a:prstGeom prst="rect">
            <a:avLst/>
          </a:prstGeom>
          <a:solidFill>
            <a:srgbClr val="F6F6F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006" name="Google Shape;4006;p214"/>
          <p:cNvSpPr txBox="1"/>
          <p:nvPr/>
        </p:nvSpPr>
        <p:spPr>
          <a:xfrm>
            <a:off x="797025" y="1146188"/>
            <a:ext cx="291000" cy="226800"/>
          </a:xfrm>
          <a:prstGeom prst="rect">
            <a:avLst/>
          </a:prstGeom>
          <a:noFill/>
          <a:ln>
            <a:noFill/>
          </a:ln>
        </p:spPr>
        <p:txBody>
          <a:bodyPr anchorCtr="0" anchor="t" bIns="91425" lIns="91425" spcFirstLastPara="1" rIns="91425" wrap="square" tIns="91425">
            <a:noAutofit/>
          </a:bodyPr>
          <a:lstStyle/>
          <a:p>
            <a:pPr indent="0" lvl="0" marL="0" rtl="0" algn="ctr">
              <a:lnSpc>
                <a:spcPct val="10000"/>
              </a:lnSpc>
              <a:spcBef>
                <a:spcPts val="0"/>
              </a:spcBef>
              <a:spcAft>
                <a:spcPts val="0"/>
              </a:spcAft>
              <a:buNone/>
            </a:pPr>
            <a:r>
              <a:rPr lang="ja" sz="1100">
                <a:solidFill>
                  <a:srgbClr val="F37C53"/>
                </a:solidFill>
              </a:rPr>
              <a:t>❶</a:t>
            </a:r>
            <a:endParaRPr sz="1100">
              <a:solidFill>
                <a:srgbClr val="F37C53"/>
              </a:solidFill>
            </a:endParaRPr>
          </a:p>
        </p:txBody>
      </p:sp>
      <p:sp>
        <p:nvSpPr>
          <p:cNvPr id="4007" name="Google Shape;4007;p214"/>
          <p:cNvSpPr txBox="1"/>
          <p:nvPr/>
        </p:nvSpPr>
        <p:spPr>
          <a:xfrm>
            <a:off x="365950" y="2412913"/>
            <a:ext cx="291000" cy="2268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1100">
                <a:solidFill>
                  <a:srgbClr val="F37C53"/>
                </a:solidFill>
              </a:rPr>
              <a:t>❷</a:t>
            </a:r>
            <a:endParaRPr sz="1100">
              <a:solidFill>
                <a:srgbClr val="F37C53"/>
              </a:solidFill>
            </a:endParaRPr>
          </a:p>
        </p:txBody>
      </p:sp>
      <p:cxnSp>
        <p:nvCxnSpPr>
          <p:cNvPr id="4008" name="Google Shape;4008;p214"/>
          <p:cNvCxnSpPr/>
          <p:nvPr/>
        </p:nvCxnSpPr>
        <p:spPr>
          <a:xfrm>
            <a:off x="1153425" y="2924625"/>
            <a:ext cx="3589200" cy="375300"/>
          </a:xfrm>
          <a:prstGeom prst="straightConnector1">
            <a:avLst/>
          </a:prstGeom>
          <a:noFill/>
          <a:ln cap="flat" cmpd="sng" w="9525">
            <a:solidFill>
              <a:srgbClr val="595959"/>
            </a:solidFill>
            <a:prstDash val="solid"/>
            <a:round/>
            <a:headEnd len="med" w="med" type="none"/>
            <a:tailEnd len="med" w="med" type="triangle"/>
          </a:ln>
        </p:spPr>
      </p:cxnSp>
      <p:sp>
        <p:nvSpPr>
          <p:cNvPr id="4009" name="Google Shape;4009;p214"/>
          <p:cNvSpPr/>
          <p:nvPr/>
        </p:nvSpPr>
        <p:spPr>
          <a:xfrm>
            <a:off x="3847525" y="1074775"/>
            <a:ext cx="663000" cy="2430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010" name="Google Shape;4010;p214"/>
          <p:cNvSpPr txBox="1"/>
          <p:nvPr/>
        </p:nvSpPr>
        <p:spPr>
          <a:xfrm>
            <a:off x="3576925" y="1035338"/>
            <a:ext cx="291000" cy="2268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1100">
                <a:solidFill>
                  <a:srgbClr val="F37C53"/>
                </a:solidFill>
              </a:rPr>
              <a:t>❸</a:t>
            </a:r>
            <a:endParaRPr sz="1100">
              <a:solidFill>
                <a:srgbClr val="F37C53"/>
              </a:solidFill>
            </a:endParaRPr>
          </a:p>
        </p:txBody>
      </p:sp>
      <p:pic>
        <p:nvPicPr>
          <p:cNvPr id="4011" name="Google Shape;4011;p214"/>
          <p:cNvPicPr preferRelativeResize="0"/>
          <p:nvPr/>
        </p:nvPicPr>
        <p:blipFill>
          <a:blip r:embed="rId5">
            <a:alphaModFix/>
          </a:blip>
          <a:stretch>
            <a:fillRect/>
          </a:stretch>
        </p:blipFill>
        <p:spPr>
          <a:xfrm>
            <a:off x="4883925" y="3476450"/>
            <a:ext cx="1459625" cy="1456525"/>
          </a:xfrm>
          <a:prstGeom prst="rect">
            <a:avLst/>
          </a:prstGeom>
          <a:noFill/>
          <a:ln>
            <a:noFill/>
          </a:ln>
        </p:spPr>
      </p:pic>
      <p:sp>
        <p:nvSpPr>
          <p:cNvPr id="4012" name="Google Shape;4012;p214"/>
          <p:cNvSpPr txBox="1"/>
          <p:nvPr/>
        </p:nvSpPr>
        <p:spPr>
          <a:xfrm>
            <a:off x="4851002" y="3188725"/>
            <a:ext cx="14595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 sz="700">
                <a:solidFill>
                  <a:schemeClr val="dk1"/>
                </a:solidFill>
              </a:rPr>
              <a:t>辞退用のフォームが立ち上がる</a:t>
            </a:r>
            <a:endParaRPr sz="700"/>
          </a:p>
        </p:txBody>
      </p:sp>
      <p:cxnSp>
        <p:nvCxnSpPr>
          <p:cNvPr id="4013" name="Google Shape;4013;p214"/>
          <p:cNvCxnSpPr>
            <a:endCxn id="4014" idx="1"/>
          </p:cNvCxnSpPr>
          <p:nvPr/>
        </p:nvCxnSpPr>
        <p:spPr>
          <a:xfrm flipH="1" rot="10800000">
            <a:off x="5575501" y="3900240"/>
            <a:ext cx="1233900" cy="690000"/>
          </a:xfrm>
          <a:prstGeom prst="straightConnector1">
            <a:avLst/>
          </a:prstGeom>
          <a:noFill/>
          <a:ln cap="flat" cmpd="sng" w="9525">
            <a:solidFill>
              <a:srgbClr val="595959"/>
            </a:solidFill>
            <a:prstDash val="solid"/>
            <a:round/>
            <a:headEnd len="med" w="med" type="none"/>
            <a:tailEnd len="med" w="med" type="triangle"/>
          </a:ln>
        </p:spPr>
      </p:cxnSp>
      <p:pic>
        <p:nvPicPr>
          <p:cNvPr id="4014" name="Google Shape;4014;p214"/>
          <p:cNvPicPr preferRelativeResize="0"/>
          <p:nvPr/>
        </p:nvPicPr>
        <p:blipFill>
          <a:blip r:embed="rId6">
            <a:alphaModFix/>
          </a:blip>
          <a:stretch>
            <a:fillRect/>
          </a:stretch>
        </p:blipFill>
        <p:spPr>
          <a:xfrm>
            <a:off x="6809401" y="3530365"/>
            <a:ext cx="2000624" cy="739750"/>
          </a:xfrm>
          <a:prstGeom prst="rect">
            <a:avLst/>
          </a:prstGeom>
          <a:noFill/>
          <a:ln>
            <a:noFill/>
          </a:ln>
          <a:effectLst>
            <a:outerShdw blurRad="57150" rotWithShape="0" algn="bl" dir="5400000" dist="19050">
              <a:srgbClr val="000000">
                <a:alpha val="50000"/>
              </a:srgbClr>
            </a:outerShdw>
          </a:effectLst>
        </p:spPr>
      </p:pic>
      <p:grpSp>
        <p:nvGrpSpPr>
          <p:cNvPr id="4015" name="Google Shape;4015;p214"/>
          <p:cNvGrpSpPr/>
          <p:nvPr/>
        </p:nvGrpSpPr>
        <p:grpSpPr>
          <a:xfrm>
            <a:off x="721592" y="2864194"/>
            <a:ext cx="241546" cy="114576"/>
            <a:chOff x="1627542" y="1980597"/>
            <a:chExt cx="2956500" cy="183000"/>
          </a:xfrm>
        </p:grpSpPr>
        <p:cxnSp>
          <p:nvCxnSpPr>
            <p:cNvPr id="4016" name="Google Shape;4016;p214"/>
            <p:cNvCxnSpPr/>
            <p:nvPr/>
          </p:nvCxnSpPr>
          <p:spPr>
            <a:xfrm>
              <a:off x="1627542" y="1980597"/>
              <a:ext cx="2956500" cy="183000"/>
            </a:xfrm>
            <a:prstGeom prst="straightConnector1">
              <a:avLst/>
            </a:prstGeom>
            <a:noFill/>
            <a:ln cap="flat" cmpd="sng" w="9525">
              <a:solidFill>
                <a:srgbClr val="FF0000"/>
              </a:solidFill>
              <a:prstDash val="solid"/>
              <a:round/>
              <a:headEnd len="med" w="med" type="none"/>
              <a:tailEnd len="med" w="med" type="none"/>
            </a:ln>
          </p:spPr>
        </p:cxnSp>
        <p:cxnSp>
          <p:nvCxnSpPr>
            <p:cNvPr id="4017" name="Google Shape;4017;p214"/>
            <p:cNvCxnSpPr/>
            <p:nvPr/>
          </p:nvCxnSpPr>
          <p:spPr>
            <a:xfrm flipH="1" rot="10800000">
              <a:off x="1627542" y="1980597"/>
              <a:ext cx="2956500" cy="183000"/>
            </a:xfrm>
            <a:prstGeom prst="straightConnector1">
              <a:avLst/>
            </a:prstGeom>
            <a:noFill/>
            <a:ln cap="flat" cmpd="sng" w="9525">
              <a:solidFill>
                <a:srgbClr val="FF0000"/>
              </a:solidFill>
              <a:prstDash val="solid"/>
              <a:round/>
              <a:headEnd len="med" w="med" type="none"/>
              <a:tailEnd len="med" w="med" type="none"/>
            </a:ln>
          </p:spPr>
        </p:cxnSp>
      </p:grpSp>
    </p:spTree>
  </p:cSld>
  <p:clrMapOvr>
    <a:masterClrMapping/>
  </p:clrMapOvr>
</p:sld>
</file>

<file path=ppt/slides/slide2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1" name="Shape 4021"/>
        <p:cNvGrpSpPr/>
        <p:nvPr/>
      </p:nvGrpSpPr>
      <p:grpSpPr>
        <a:xfrm>
          <a:off x="0" y="0"/>
          <a:ext cx="0" cy="0"/>
          <a:chOff x="0" y="0"/>
          <a:chExt cx="0" cy="0"/>
        </a:xfrm>
      </p:grpSpPr>
      <p:sp>
        <p:nvSpPr>
          <p:cNvPr id="4022" name="Google Shape;4022;p215"/>
          <p:cNvSpPr txBox="1"/>
          <p:nvPr/>
        </p:nvSpPr>
        <p:spPr>
          <a:xfrm>
            <a:off x="8403350" y="4767275"/>
            <a:ext cx="620100" cy="273900"/>
          </a:xfrm>
          <a:prstGeom prst="rect">
            <a:avLst/>
          </a:prstGeom>
          <a:noFill/>
          <a:ln>
            <a:noFill/>
          </a:ln>
        </p:spPr>
        <p:txBody>
          <a:bodyPr anchorCtr="0" anchor="ctr" bIns="34275" lIns="68575" spcFirstLastPara="1" rIns="68575" wrap="square" tIns="34275">
            <a:noAutofit/>
          </a:bodyPr>
          <a:lstStyle/>
          <a:p>
            <a:pPr indent="0" lvl="0" marL="0" marR="0" rtl="0" algn="r">
              <a:spcBef>
                <a:spcPts val="0"/>
              </a:spcBef>
              <a:spcAft>
                <a:spcPts val="0"/>
              </a:spcAft>
              <a:buNone/>
            </a:pPr>
            <a:fld id="{00000000-1234-1234-1234-123412341234}" type="slidenum">
              <a:rPr lang="ja" sz="900">
                <a:solidFill>
                  <a:srgbClr val="888888"/>
                </a:solidFill>
                <a:latin typeface="Arial"/>
                <a:ea typeface="Arial"/>
                <a:cs typeface="Arial"/>
                <a:sym typeface="Arial"/>
              </a:rPr>
              <a:t>‹#›</a:t>
            </a:fld>
            <a:endParaRPr sz="900">
              <a:solidFill>
                <a:srgbClr val="888888"/>
              </a:solidFill>
              <a:latin typeface="Arial"/>
              <a:ea typeface="Arial"/>
              <a:cs typeface="Arial"/>
              <a:sym typeface="Arial"/>
            </a:endParaRPr>
          </a:p>
        </p:txBody>
      </p:sp>
      <p:sp>
        <p:nvSpPr>
          <p:cNvPr id="4023" name="Google Shape;4023;p215"/>
          <p:cNvSpPr/>
          <p:nvPr/>
        </p:nvSpPr>
        <p:spPr>
          <a:xfrm>
            <a:off x="0" y="0"/>
            <a:ext cx="9144000" cy="435600"/>
          </a:xfrm>
          <a:prstGeom prst="rect">
            <a:avLst/>
          </a:prstGeom>
          <a:gradFill>
            <a:gsLst>
              <a:gs pos="0">
                <a:srgbClr val="424242"/>
              </a:gs>
              <a:gs pos="100000">
                <a:srgbClr val="010101"/>
              </a:gs>
            </a:gsLst>
            <a:lin ang="540001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024" name="Google Shape;4024;p215"/>
          <p:cNvSpPr txBox="1"/>
          <p:nvPr/>
        </p:nvSpPr>
        <p:spPr>
          <a:xfrm>
            <a:off x="139875" y="80850"/>
            <a:ext cx="8576700" cy="273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b="1" lang="ja">
                <a:solidFill>
                  <a:schemeClr val="lt1"/>
                </a:solidFill>
              </a:rPr>
              <a:t>サプライヤー研究者 発注依頼済み 管理者が発注承認前に辞退1.1 Front1</a:t>
            </a:r>
            <a:endParaRPr b="1">
              <a:solidFill>
                <a:schemeClr val="lt1"/>
              </a:solidFill>
            </a:endParaRPr>
          </a:p>
          <a:p>
            <a:pPr indent="0" lvl="0" marL="0" rtl="0" algn="l">
              <a:spcBef>
                <a:spcPts val="0"/>
              </a:spcBef>
              <a:spcAft>
                <a:spcPts val="0"/>
              </a:spcAft>
              <a:buClr>
                <a:schemeClr val="dk1"/>
              </a:buClr>
              <a:buSzPts val="1100"/>
              <a:buFont typeface="Arial"/>
              <a:buNone/>
            </a:pPr>
            <a:r>
              <a:t/>
            </a:r>
            <a:endParaRPr b="1">
              <a:solidFill>
                <a:schemeClr val="lt1"/>
              </a:solidFill>
            </a:endParaRPr>
          </a:p>
          <a:p>
            <a:pPr indent="0" lvl="0" marL="0" rtl="0" algn="l">
              <a:spcBef>
                <a:spcPts val="0"/>
              </a:spcBef>
              <a:spcAft>
                <a:spcPts val="0"/>
              </a:spcAft>
              <a:buClr>
                <a:srgbClr val="000000"/>
              </a:buClr>
              <a:buFont typeface="Arial"/>
              <a:buNone/>
            </a:pPr>
            <a:r>
              <a:t/>
            </a:r>
            <a:endParaRPr b="1">
              <a:solidFill>
                <a:schemeClr val="lt1"/>
              </a:solidFill>
            </a:endParaRPr>
          </a:p>
        </p:txBody>
      </p:sp>
      <p:sp>
        <p:nvSpPr>
          <p:cNvPr id="4025" name="Google Shape;4025;p215"/>
          <p:cNvSpPr txBox="1"/>
          <p:nvPr/>
        </p:nvSpPr>
        <p:spPr>
          <a:xfrm>
            <a:off x="139875" y="458425"/>
            <a:ext cx="91440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ja" sz="1200" u="sng">
                <a:solidFill>
                  <a:schemeClr val="dk2"/>
                </a:solidFill>
              </a:rPr>
              <a:t>研究者 発注依頼済み 管理者が発注承認前 サプライヤーのメッセージ画面</a:t>
            </a:r>
            <a:endParaRPr sz="1200" u="sng">
              <a:solidFill>
                <a:schemeClr val="dk2"/>
              </a:solidFill>
            </a:endParaRPr>
          </a:p>
          <a:p>
            <a:pPr indent="0" lvl="0" marL="0" rtl="0" algn="l">
              <a:spcBef>
                <a:spcPts val="0"/>
              </a:spcBef>
              <a:spcAft>
                <a:spcPts val="0"/>
              </a:spcAft>
              <a:buClr>
                <a:schemeClr val="dk1"/>
              </a:buClr>
              <a:buSzPts val="1100"/>
              <a:buFont typeface="Arial"/>
              <a:buNone/>
            </a:pPr>
            <a:r>
              <a:rPr lang="ja" sz="1200">
                <a:solidFill>
                  <a:srgbClr val="FF0000"/>
                </a:solidFill>
              </a:rPr>
              <a:t>修正案❶のつづき</a:t>
            </a:r>
            <a:endParaRPr sz="1200">
              <a:solidFill>
                <a:schemeClr val="dk2"/>
              </a:solidFill>
            </a:endParaRPr>
          </a:p>
        </p:txBody>
      </p:sp>
      <p:pic>
        <p:nvPicPr>
          <p:cNvPr id="4026" name="Google Shape;4026;p215"/>
          <p:cNvPicPr preferRelativeResize="0"/>
          <p:nvPr/>
        </p:nvPicPr>
        <p:blipFill>
          <a:blip r:embed="rId3">
            <a:alphaModFix/>
          </a:blip>
          <a:stretch>
            <a:fillRect/>
          </a:stretch>
        </p:blipFill>
        <p:spPr>
          <a:xfrm>
            <a:off x="200763" y="1304112"/>
            <a:ext cx="1459625" cy="1456525"/>
          </a:xfrm>
          <a:prstGeom prst="rect">
            <a:avLst/>
          </a:prstGeom>
          <a:noFill/>
          <a:ln>
            <a:noFill/>
          </a:ln>
        </p:spPr>
      </p:pic>
      <p:sp>
        <p:nvSpPr>
          <p:cNvPr id="4027" name="Google Shape;4027;p215"/>
          <p:cNvSpPr txBox="1"/>
          <p:nvPr/>
        </p:nvSpPr>
        <p:spPr>
          <a:xfrm>
            <a:off x="139877" y="965250"/>
            <a:ext cx="14595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 sz="700">
                <a:solidFill>
                  <a:schemeClr val="dk1"/>
                </a:solidFill>
              </a:rPr>
              <a:t>「Decline」の場合</a:t>
            </a:r>
            <a:endParaRPr sz="700">
              <a:solidFill>
                <a:schemeClr val="dk1"/>
              </a:solidFill>
            </a:endParaRPr>
          </a:p>
        </p:txBody>
      </p:sp>
      <p:pic>
        <p:nvPicPr>
          <p:cNvPr id="4028" name="Google Shape;4028;p215"/>
          <p:cNvPicPr preferRelativeResize="0"/>
          <p:nvPr/>
        </p:nvPicPr>
        <p:blipFill>
          <a:blip r:embed="rId4">
            <a:alphaModFix/>
          </a:blip>
          <a:stretch>
            <a:fillRect/>
          </a:stretch>
        </p:blipFill>
        <p:spPr>
          <a:xfrm>
            <a:off x="168925" y="2930922"/>
            <a:ext cx="1459499" cy="539664"/>
          </a:xfrm>
          <a:prstGeom prst="rect">
            <a:avLst/>
          </a:prstGeom>
          <a:noFill/>
          <a:ln>
            <a:noFill/>
          </a:ln>
          <a:effectLst>
            <a:outerShdw blurRad="57150" rotWithShape="0" algn="bl" dir="5400000" dist="19050">
              <a:srgbClr val="000000">
                <a:alpha val="50000"/>
              </a:srgbClr>
            </a:outerShdw>
          </a:effectLst>
        </p:spPr>
      </p:pic>
      <p:sp>
        <p:nvSpPr>
          <p:cNvPr id="4029" name="Google Shape;4029;p215"/>
          <p:cNvSpPr/>
          <p:nvPr/>
        </p:nvSpPr>
        <p:spPr>
          <a:xfrm>
            <a:off x="602025" y="2361150"/>
            <a:ext cx="620100" cy="2106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4030" name="Google Shape;4030;p215"/>
          <p:cNvCxnSpPr/>
          <p:nvPr/>
        </p:nvCxnSpPr>
        <p:spPr>
          <a:xfrm>
            <a:off x="530475" y="2447325"/>
            <a:ext cx="213000" cy="402300"/>
          </a:xfrm>
          <a:prstGeom prst="straightConnector1">
            <a:avLst/>
          </a:prstGeom>
          <a:noFill/>
          <a:ln cap="flat" cmpd="sng" w="9525">
            <a:solidFill>
              <a:srgbClr val="595959"/>
            </a:solidFill>
            <a:prstDash val="solid"/>
            <a:round/>
            <a:headEnd len="med" w="med" type="none"/>
            <a:tailEnd len="med" w="med" type="triangle"/>
          </a:ln>
        </p:spPr>
      </p:cxnSp>
      <p:cxnSp>
        <p:nvCxnSpPr>
          <p:cNvPr id="4031" name="Google Shape;4031;p215"/>
          <p:cNvCxnSpPr/>
          <p:nvPr/>
        </p:nvCxnSpPr>
        <p:spPr>
          <a:xfrm flipH="1" rot="10800000">
            <a:off x="1435650" y="1548075"/>
            <a:ext cx="798600" cy="1585500"/>
          </a:xfrm>
          <a:prstGeom prst="straightConnector1">
            <a:avLst/>
          </a:prstGeom>
          <a:noFill/>
          <a:ln cap="flat" cmpd="sng" w="9525">
            <a:solidFill>
              <a:srgbClr val="595959"/>
            </a:solidFill>
            <a:prstDash val="solid"/>
            <a:round/>
            <a:headEnd len="med" w="med" type="none"/>
            <a:tailEnd len="med" w="med" type="triangle"/>
          </a:ln>
        </p:spPr>
      </p:cxnSp>
      <p:sp>
        <p:nvSpPr>
          <p:cNvPr id="4032" name="Google Shape;4032;p215"/>
          <p:cNvSpPr txBox="1"/>
          <p:nvPr/>
        </p:nvSpPr>
        <p:spPr>
          <a:xfrm>
            <a:off x="55625" y="3750325"/>
            <a:ext cx="20838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 sz="900">
                <a:solidFill>
                  <a:schemeClr val="dk1"/>
                </a:solidFill>
              </a:rPr>
              <a:t>全画面「見積もり依頼」のステータスとなる（見積もり依頼開始のステータス）</a:t>
            </a:r>
            <a:endParaRPr sz="900">
              <a:solidFill>
                <a:schemeClr val="dk1"/>
              </a:solidFill>
            </a:endParaRPr>
          </a:p>
        </p:txBody>
      </p:sp>
      <p:cxnSp>
        <p:nvCxnSpPr>
          <p:cNvPr id="4033" name="Google Shape;4033;p215"/>
          <p:cNvCxnSpPr/>
          <p:nvPr/>
        </p:nvCxnSpPr>
        <p:spPr>
          <a:xfrm>
            <a:off x="1435650" y="3269650"/>
            <a:ext cx="774900" cy="508800"/>
          </a:xfrm>
          <a:prstGeom prst="straightConnector1">
            <a:avLst/>
          </a:prstGeom>
          <a:noFill/>
          <a:ln cap="flat" cmpd="sng" w="9525">
            <a:solidFill>
              <a:srgbClr val="595959"/>
            </a:solidFill>
            <a:prstDash val="solid"/>
            <a:round/>
            <a:headEnd len="med" w="med" type="none"/>
            <a:tailEnd len="med" w="med" type="triangle"/>
          </a:ln>
        </p:spPr>
      </p:cxnSp>
      <p:pic>
        <p:nvPicPr>
          <p:cNvPr id="4034" name="Google Shape;4034;p215"/>
          <p:cNvPicPr preferRelativeResize="0"/>
          <p:nvPr/>
        </p:nvPicPr>
        <p:blipFill>
          <a:blip r:embed="rId5">
            <a:alphaModFix/>
          </a:blip>
          <a:stretch>
            <a:fillRect/>
          </a:stretch>
        </p:blipFill>
        <p:spPr>
          <a:xfrm>
            <a:off x="4847024" y="2813592"/>
            <a:ext cx="3850700" cy="377983"/>
          </a:xfrm>
          <a:prstGeom prst="rect">
            <a:avLst/>
          </a:prstGeom>
          <a:noFill/>
          <a:ln>
            <a:noFill/>
          </a:ln>
        </p:spPr>
      </p:pic>
      <p:pic>
        <p:nvPicPr>
          <p:cNvPr id="4035" name="Google Shape;4035;p215"/>
          <p:cNvPicPr preferRelativeResize="0"/>
          <p:nvPr/>
        </p:nvPicPr>
        <p:blipFill rotWithShape="1">
          <a:blip r:embed="rId6">
            <a:alphaModFix/>
          </a:blip>
          <a:srcRect b="10293" l="0" r="0" t="9353"/>
          <a:stretch/>
        </p:blipFill>
        <p:spPr>
          <a:xfrm>
            <a:off x="4847025" y="1423950"/>
            <a:ext cx="3850700" cy="593750"/>
          </a:xfrm>
          <a:prstGeom prst="rect">
            <a:avLst/>
          </a:prstGeom>
          <a:noFill/>
          <a:ln>
            <a:noFill/>
          </a:ln>
          <a:effectLst>
            <a:outerShdw blurRad="57150" rotWithShape="0" algn="bl" dir="5400000" dist="19050">
              <a:srgbClr val="000000">
                <a:alpha val="50000"/>
              </a:srgbClr>
            </a:outerShdw>
          </a:effectLst>
        </p:spPr>
      </p:pic>
      <p:pic>
        <p:nvPicPr>
          <p:cNvPr id="4036" name="Google Shape;4036;p215"/>
          <p:cNvPicPr preferRelativeResize="0"/>
          <p:nvPr/>
        </p:nvPicPr>
        <p:blipFill>
          <a:blip r:embed="rId7">
            <a:alphaModFix/>
          </a:blip>
          <a:stretch>
            <a:fillRect/>
          </a:stretch>
        </p:blipFill>
        <p:spPr>
          <a:xfrm>
            <a:off x="2328000" y="2965400"/>
            <a:ext cx="2317174" cy="1558050"/>
          </a:xfrm>
          <a:prstGeom prst="rect">
            <a:avLst/>
          </a:prstGeom>
          <a:noFill/>
          <a:ln>
            <a:noFill/>
          </a:ln>
          <a:effectLst>
            <a:outerShdw blurRad="57150" rotWithShape="0" algn="bl" dir="5400000" dist="19050">
              <a:srgbClr val="000000">
                <a:alpha val="50000"/>
              </a:srgbClr>
            </a:outerShdw>
          </a:effectLst>
        </p:spPr>
      </p:pic>
      <p:pic>
        <p:nvPicPr>
          <p:cNvPr id="4037" name="Google Shape;4037;p215"/>
          <p:cNvPicPr preferRelativeResize="0"/>
          <p:nvPr/>
        </p:nvPicPr>
        <p:blipFill>
          <a:blip r:embed="rId8">
            <a:alphaModFix/>
          </a:blip>
          <a:stretch>
            <a:fillRect/>
          </a:stretch>
        </p:blipFill>
        <p:spPr>
          <a:xfrm>
            <a:off x="2274750" y="1116200"/>
            <a:ext cx="2370435" cy="1471725"/>
          </a:xfrm>
          <a:prstGeom prst="rect">
            <a:avLst/>
          </a:prstGeom>
          <a:noFill/>
          <a:ln>
            <a:noFill/>
          </a:ln>
          <a:effectLst>
            <a:outerShdw blurRad="57150" rotWithShape="0" algn="bl" dir="5400000" dist="19050">
              <a:srgbClr val="000000">
                <a:alpha val="50000"/>
              </a:srgbClr>
            </a:outerShdw>
          </a:effectLst>
        </p:spPr>
      </p:pic>
      <p:sp>
        <p:nvSpPr>
          <p:cNvPr id="4038" name="Google Shape;4038;p215"/>
          <p:cNvSpPr txBox="1"/>
          <p:nvPr/>
        </p:nvSpPr>
        <p:spPr>
          <a:xfrm>
            <a:off x="2210549" y="791738"/>
            <a:ext cx="2317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 sz="700">
                <a:solidFill>
                  <a:schemeClr val="dk1"/>
                </a:solidFill>
              </a:rPr>
              <a:t>サプライヤーのメッセージ画面（辞退のメッセージ画面が表示される）</a:t>
            </a:r>
            <a:endParaRPr sz="700">
              <a:solidFill>
                <a:schemeClr val="dk1"/>
              </a:solidFill>
            </a:endParaRPr>
          </a:p>
        </p:txBody>
      </p:sp>
      <p:sp>
        <p:nvSpPr>
          <p:cNvPr id="4039" name="Google Shape;4039;p215"/>
          <p:cNvSpPr txBox="1"/>
          <p:nvPr/>
        </p:nvSpPr>
        <p:spPr>
          <a:xfrm>
            <a:off x="2260182" y="2672900"/>
            <a:ext cx="2370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 sz="700">
                <a:solidFill>
                  <a:schemeClr val="dk1"/>
                </a:solidFill>
              </a:rPr>
              <a:t>研究者のメッセージ画面（辞退のメッセージ画面が表示される）</a:t>
            </a:r>
            <a:endParaRPr sz="700">
              <a:solidFill>
                <a:schemeClr val="dk1"/>
              </a:solidFill>
            </a:endParaRPr>
          </a:p>
        </p:txBody>
      </p:sp>
      <p:sp>
        <p:nvSpPr>
          <p:cNvPr id="4040" name="Google Shape;4040;p215"/>
          <p:cNvSpPr txBox="1"/>
          <p:nvPr/>
        </p:nvSpPr>
        <p:spPr>
          <a:xfrm>
            <a:off x="4847024" y="1062325"/>
            <a:ext cx="20931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 sz="700">
                <a:solidFill>
                  <a:schemeClr val="dk1"/>
                </a:solidFill>
              </a:rPr>
              <a:t>決裁者の商談一覧画面</a:t>
            </a:r>
            <a:endParaRPr sz="700"/>
          </a:p>
        </p:txBody>
      </p:sp>
      <p:sp>
        <p:nvSpPr>
          <p:cNvPr id="4041" name="Google Shape;4041;p215"/>
          <p:cNvSpPr/>
          <p:nvPr/>
        </p:nvSpPr>
        <p:spPr>
          <a:xfrm>
            <a:off x="7326500" y="1652047"/>
            <a:ext cx="420000" cy="3450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042" name="Google Shape;4042;p215"/>
          <p:cNvSpPr txBox="1"/>
          <p:nvPr/>
        </p:nvSpPr>
        <p:spPr>
          <a:xfrm>
            <a:off x="6376450" y="1981550"/>
            <a:ext cx="20838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 sz="900">
                <a:solidFill>
                  <a:srgbClr val="FF0000"/>
                </a:solidFill>
              </a:rPr>
              <a:t>ステータスなしに変更</a:t>
            </a:r>
            <a:endParaRPr sz="900">
              <a:solidFill>
                <a:srgbClr val="FF0000"/>
              </a:solidFill>
            </a:endParaRPr>
          </a:p>
        </p:txBody>
      </p:sp>
      <p:sp>
        <p:nvSpPr>
          <p:cNvPr id="4043" name="Google Shape;4043;p215"/>
          <p:cNvSpPr txBox="1"/>
          <p:nvPr/>
        </p:nvSpPr>
        <p:spPr>
          <a:xfrm>
            <a:off x="4881349" y="2468150"/>
            <a:ext cx="20931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 sz="700">
                <a:solidFill>
                  <a:schemeClr val="dk1"/>
                </a:solidFill>
              </a:rPr>
              <a:t>管理画面の承認詳細情報管理</a:t>
            </a:r>
            <a:endParaRPr sz="700"/>
          </a:p>
        </p:txBody>
      </p:sp>
    </p:spTree>
  </p:cSld>
  <p:clrMapOvr>
    <a:masterClrMapping/>
  </p:clrMapOvr>
</p:sld>
</file>

<file path=ppt/slides/slide2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7" name="Shape 4047"/>
        <p:cNvGrpSpPr/>
        <p:nvPr/>
      </p:nvGrpSpPr>
      <p:grpSpPr>
        <a:xfrm>
          <a:off x="0" y="0"/>
          <a:ext cx="0" cy="0"/>
          <a:chOff x="0" y="0"/>
          <a:chExt cx="0" cy="0"/>
        </a:xfrm>
      </p:grpSpPr>
      <p:sp>
        <p:nvSpPr>
          <p:cNvPr id="4048" name="Google Shape;4048;p216"/>
          <p:cNvSpPr txBox="1"/>
          <p:nvPr/>
        </p:nvSpPr>
        <p:spPr>
          <a:xfrm>
            <a:off x="8403350" y="4767275"/>
            <a:ext cx="620100" cy="273900"/>
          </a:xfrm>
          <a:prstGeom prst="rect">
            <a:avLst/>
          </a:prstGeom>
          <a:noFill/>
          <a:ln>
            <a:noFill/>
          </a:ln>
        </p:spPr>
        <p:txBody>
          <a:bodyPr anchorCtr="0" anchor="ctr" bIns="34275" lIns="68575" spcFirstLastPara="1" rIns="68575" wrap="square" tIns="34275">
            <a:noAutofit/>
          </a:bodyPr>
          <a:lstStyle/>
          <a:p>
            <a:pPr indent="0" lvl="0" marL="0" marR="0" rtl="0" algn="r">
              <a:spcBef>
                <a:spcPts val="0"/>
              </a:spcBef>
              <a:spcAft>
                <a:spcPts val="0"/>
              </a:spcAft>
              <a:buNone/>
            </a:pPr>
            <a:fld id="{00000000-1234-1234-1234-123412341234}" type="slidenum">
              <a:rPr lang="ja" sz="900">
                <a:solidFill>
                  <a:srgbClr val="888888"/>
                </a:solidFill>
                <a:latin typeface="Arial"/>
                <a:ea typeface="Arial"/>
                <a:cs typeface="Arial"/>
                <a:sym typeface="Arial"/>
              </a:rPr>
              <a:t>‹#›</a:t>
            </a:fld>
            <a:endParaRPr sz="900">
              <a:solidFill>
                <a:srgbClr val="888888"/>
              </a:solidFill>
              <a:latin typeface="Arial"/>
              <a:ea typeface="Arial"/>
              <a:cs typeface="Arial"/>
              <a:sym typeface="Arial"/>
            </a:endParaRPr>
          </a:p>
        </p:txBody>
      </p:sp>
      <p:sp>
        <p:nvSpPr>
          <p:cNvPr id="4049" name="Google Shape;4049;p216"/>
          <p:cNvSpPr/>
          <p:nvPr/>
        </p:nvSpPr>
        <p:spPr>
          <a:xfrm>
            <a:off x="0" y="0"/>
            <a:ext cx="9144000" cy="435600"/>
          </a:xfrm>
          <a:prstGeom prst="rect">
            <a:avLst/>
          </a:prstGeom>
          <a:gradFill>
            <a:gsLst>
              <a:gs pos="0">
                <a:srgbClr val="424242"/>
              </a:gs>
              <a:gs pos="100000">
                <a:srgbClr val="010101"/>
              </a:gs>
            </a:gsLst>
            <a:lin ang="540001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050" name="Google Shape;4050;p216"/>
          <p:cNvSpPr txBox="1"/>
          <p:nvPr/>
        </p:nvSpPr>
        <p:spPr>
          <a:xfrm>
            <a:off x="139875" y="80850"/>
            <a:ext cx="8576700" cy="273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b="1" lang="ja">
                <a:solidFill>
                  <a:schemeClr val="lt1"/>
                </a:solidFill>
              </a:rPr>
              <a:t>サプライヤー研究者 発注依頼済み 管理者が発注承認前に辞退1.1 Front1</a:t>
            </a:r>
            <a:endParaRPr b="1">
              <a:solidFill>
                <a:schemeClr val="lt1"/>
              </a:solidFill>
            </a:endParaRPr>
          </a:p>
          <a:p>
            <a:pPr indent="0" lvl="0" marL="0" rtl="0" algn="l">
              <a:spcBef>
                <a:spcPts val="0"/>
              </a:spcBef>
              <a:spcAft>
                <a:spcPts val="0"/>
              </a:spcAft>
              <a:buClr>
                <a:schemeClr val="dk1"/>
              </a:buClr>
              <a:buSzPts val="1100"/>
              <a:buFont typeface="Arial"/>
              <a:buNone/>
            </a:pPr>
            <a:r>
              <a:t/>
            </a:r>
            <a:endParaRPr b="1">
              <a:solidFill>
                <a:schemeClr val="lt1"/>
              </a:solidFill>
            </a:endParaRPr>
          </a:p>
          <a:p>
            <a:pPr indent="0" lvl="0" marL="0" rtl="0" algn="l">
              <a:spcBef>
                <a:spcPts val="0"/>
              </a:spcBef>
              <a:spcAft>
                <a:spcPts val="0"/>
              </a:spcAft>
              <a:buClr>
                <a:srgbClr val="000000"/>
              </a:buClr>
              <a:buFont typeface="Arial"/>
              <a:buNone/>
            </a:pPr>
            <a:r>
              <a:t/>
            </a:r>
            <a:endParaRPr b="1">
              <a:solidFill>
                <a:schemeClr val="lt1"/>
              </a:solidFill>
            </a:endParaRPr>
          </a:p>
        </p:txBody>
      </p:sp>
      <p:sp>
        <p:nvSpPr>
          <p:cNvPr id="4051" name="Google Shape;4051;p216"/>
          <p:cNvSpPr txBox="1"/>
          <p:nvPr/>
        </p:nvSpPr>
        <p:spPr>
          <a:xfrm>
            <a:off x="139875" y="458425"/>
            <a:ext cx="91440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ja" sz="1200" u="sng">
                <a:solidFill>
                  <a:schemeClr val="dk2"/>
                </a:solidFill>
              </a:rPr>
              <a:t>研究者 発注依頼済み 管理者が発注承認前 サプライヤーのメッセージ画面</a:t>
            </a:r>
            <a:endParaRPr sz="1200" u="sng">
              <a:solidFill>
                <a:schemeClr val="dk2"/>
              </a:solidFill>
            </a:endParaRPr>
          </a:p>
          <a:p>
            <a:pPr indent="0" lvl="0" marL="0" rtl="0" algn="l">
              <a:spcBef>
                <a:spcPts val="0"/>
              </a:spcBef>
              <a:spcAft>
                <a:spcPts val="0"/>
              </a:spcAft>
              <a:buClr>
                <a:schemeClr val="dk1"/>
              </a:buClr>
              <a:buSzPts val="1100"/>
              <a:buFont typeface="Arial"/>
              <a:buNone/>
            </a:pPr>
            <a:r>
              <a:rPr lang="ja" sz="1200" strike="sngStrike">
                <a:solidFill>
                  <a:srgbClr val="FF0000"/>
                </a:solidFill>
              </a:rPr>
              <a:t>修正案❷</a:t>
            </a:r>
            <a:endParaRPr sz="1200" strike="sngStrike">
              <a:solidFill>
                <a:schemeClr val="dk2"/>
              </a:solidFill>
            </a:endParaRPr>
          </a:p>
        </p:txBody>
      </p:sp>
      <p:sp>
        <p:nvSpPr>
          <p:cNvPr id="4052" name="Google Shape;4052;p216"/>
          <p:cNvSpPr txBox="1"/>
          <p:nvPr/>
        </p:nvSpPr>
        <p:spPr>
          <a:xfrm>
            <a:off x="4741275" y="1116200"/>
            <a:ext cx="3502200" cy="1416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 sz="1000" strike="sngStrike"/>
              <a:t>・</a:t>
            </a:r>
            <a:r>
              <a:rPr lang="ja" sz="1000" strike="sngStrike"/>
              <a:t>Check purchase order　で　発注書（サプライヤー宛）の確認画面が立ち上がり、PDFダウンロード可能</a:t>
            </a:r>
            <a:endParaRPr sz="1000" strike="sngStrike"/>
          </a:p>
          <a:p>
            <a:pPr indent="0" lvl="0" marL="0" rtl="0" algn="l">
              <a:spcBef>
                <a:spcPts val="0"/>
              </a:spcBef>
              <a:spcAft>
                <a:spcPts val="0"/>
              </a:spcAft>
              <a:buNone/>
            </a:pPr>
            <a:r>
              <a:t/>
            </a:r>
            <a:endParaRPr sz="1000" strike="sngStrike"/>
          </a:p>
          <a:p>
            <a:pPr indent="0" lvl="0" marL="0" rtl="0" algn="l">
              <a:spcBef>
                <a:spcPts val="0"/>
              </a:spcBef>
              <a:spcAft>
                <a:spcPts val="0"/>
              </a:spcAft>
              <a:buNone/>
            </a:pPr>
            <a:r>
              <a:rPr lang="ja" sz="1000" strike="sngStrike">
                <a:solidFill>
                  <a:schemeClr val="dk1"/>
                </a:solidFill>
              </a:rPr>
              <a:t>・辞退の機能はサプライヤーは管理者が発注承認以後はなしとなります。</a:t>
            </a:r>
            <a:endParaRPr sz="1000" strike="sngStrike">
              <a:solidFill>
                <a:schemeClr val="dk1"/>
              </a:solidFill>
            </a:endParaRPr>
          </a:p>
          <a:p>
            <a:pPr indent="0" lvl="0" marL="0" rtl="0" algn="l">
              <a:spcBef>
                <a:spcPts val="0"/>
              </a:spcBef>
              <a:spcAft>
                <a:spcPts val="0"/>
              </a:spcAft>
              <a:buNone/>
            </a:pPr>
            <a:r>
              <a:rPr lang="ja" sz="1000" strike="sngStrike">
                <a:solidFill>
                  <a:schemeClr val="dk1"/>
                </a:solidFill>
              </a:rPr>
              <a:t>→</a:t>
            </a:r>
            <a:endParaRPr sz="1000" strike="sngStrike">
              <a:solidFill>
                <a:schemeClr val="dk1"/>
              </a:solidFill>
            </a:endParaRPr>
          </a:p>
          <a:p>
            <a:pPr indent="0" lvl="0" marL="0" rtl="0" algn="l">
              <a:spcBef>
                <a:spcPts val="0"/>
              </a:spcBef>
              <a:spcAft>
                <a:spcPts val="0"/>
              </a:spcAft>
              <a:buNone/>
            </a:pPr>
            <a:r>
              <a:rPr lang="ja" sz="1000">
                <a:solidFill>
                  <a:schemeClr val="dk1"/>
                </a:solidFill>
              </a:rPr>
              <a:t>この修正内容は管理者が発注承認後の内容でしたので、書き間違いになるため調整内容から除外いたします。</a:t>
            </a:r>
            <a:endParaRPr sz="1000">
              <a:solidFill>
                <a:schemeClr val="dk1"/>
              </a:solidFill>
            </a:endParaRPr>
          </a:p>
        </p:txBody>
      </p:sp>
      <p:pic>
        <p:nvPicPr>
          <p:cNvPr id="4053" name="Google Shape;4053;p216"/>
          <p:cNvPicPr preferRelativeResize="0"/>
          <p:nvPr/>
        </p:nvPicPr>
        <p:blipFill>
          <a:blip r:embed="rId3">
            <a:alphaModFix/>
          </a:blip>
          <a:stretch>
            <a:fillRect/>
          </a:stretch>
        </p:blipFill>
        <p:spPr>
          <a:xfrm>
            <a:off x="233275" y="1035350"/>
            <a:ext cx="4161225" cy="3237057"/>
          </a:xfrm>
          <a:prstGeom prst="rect">
            <a:avLst/>
          </a:prstGeom>
          <a:noFill/>
          <a:ln>
            <a:noFill/>
          </a:ln>
          <a:effectLst>
            <a:outerShdw blurRad="57150" rotWithShape="0" algn="bl" dir="5400000" dist="19050">
              <a:srgbClr val="000000">
                <a:alpha val="50000"/>
              </a:srgbClr>
            </a:outerShdw>
          </a:effectLst>
        </p:spPr>
      </p:pic>
      <p:pic>
        <p:nvPicPr>
          <p:cNvPr id="4054" name="Google Shape;4054;p216"/>
          <p:cNvPicPr preferRelativeResize="0"/>
          <p:nvPr/>
        </p:nvPicPr>
        <p:blipFill>
          <a:blip r:embed="rId4">
            <a:alphaModFix/>
          </a:blip>
          <a:stretch>
            <a:fillRect/>
          </a:stretch>
        </p:blipFill>
        <p:spPr>
          <a:xfrm>
            <a:off x="1367513" y="3460750"/>
            <a:ext cx="1054887" cy="1514815"/>
          </a:xfrm>
          <a:prstGeom prst="rect">
            <a:avLst/>
          </a:prstGeom>
          <a:noFill/>
          <a:ln>
            <a:noFill/>
          </a:ln>
          <a:effectLst>
            <a:outerShdw blurRad="57150" rotWithShape="0" algn="bl" dir="5400000" dist="19050">
              <a:srgbClr val="000000">
                <a:alpha val="50000"/>
              </a:srgbClr>
            </a:outerShdw>
          </a:effectLst>
        </p:spPr>
      </p:pic>
      <p:sp>
        <p:nvSpPr>
          <p:cNvPr id="4055" name="Google Shape;4055;p216"/>
          <p:cNvSpPr txBox="1"/>
          <p:nvPr/>
        </p:nvSpPr>
        <p:spPr>
          <a:xfrm>
            <a:off x="1238863" y="3194475"/>
            <a:ext cx="1312200" cy="292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ja" sz="700">
                <a:solidFill>
                  <a:schemeClr val="dk1"/>
                </a:solidFill>
              </a:rPr>
              <a:t>発注書（サプライヤー宛）</a:t>
            </a:r>
            <a:endParaRPr sz="700"/>
          </a:p>
        </p:txBody>
      </p:sp>
      <p:cxnSp>
        <p:nvCxnSpPr>
          <p:cNvPr id="4056" name="Google Shape;4056;p216"/>
          <p:cNvCxnSpPr/>
          <p:nvPr/>
        </p:nvCxnSpPr>
        <p:spPr>
          <a:xfrm>
            <a:off x="930750" y="2924625"/>
            <a:ext cx="258000" cy="557100"/>
          </a:xfrm>
          <a:prstGeom prst="straightConnector1">
            <a:avLst/>
          </a:prstGeom>
          <a:noFill/>
          <a:ln cap="flat" cmpd="sng" w="9525">
            <a:solidFill>
              <a:srgbClr val="595959"/>
            </a:solidFill>
            <a:prstDash val="solid"/>
            <a:round/>
            <a:headEnd len="med" w="med" type="none"/>
            <a:tailEnd len="med" w="med" type="triangle"/>
          </a:ln>
        </p:spPr>
      </p:cxnSp>
      <p:sp>
        <p:nvSpPr>
          <p:cNvPr id="4057" name="Google Shape;4057;p216"/>
          <p:cNvSpPr/>
          <p:nvPr/>
        </p:nvSpPr>
        <p:spPr>
          <a:xfrm>
            <a:off x="1434125" y="3463638"/>
            <a:ext cx="258000" cy="1419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058" name="Google Shape;4058;p216"/>
          <p:cNvSpPr/>
          <p:nvPr/>
        </p:nvSpPr>
        <p:spPr>
          <a:xfrm>
            <a:off x="3245475" y="4250338"/>
            <a:ext cx="1116900" cy="371400"/>
          </a:xfrm>
          <a:prstGeom prst="rect">
            <a:avLst/>
          </a:prstGeom>
          <a:solidFill>
            <a:srgbClr val="FF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ja" sz="1200">
                <a:solidFill>
                  <a:schemeClr val="lt1"/>
                </a:solidFill>
              </a:rPr>
              <a:t>Download</a:t>
            </a:r>
            <a:endParaRPr sz="1200">
              <a:solidFill>
                <a:schemeClr val="lt1"/>
              </a:solidFill>
            </a:endParaRPr>
          </a:p>
        </p:txBody>
      </p:sp>
      <p:sp>
        <p:nvSpPr>
          <p:cNvPr id="4059" name="Google Shape;4059;p216"/>
          <p:cNvSpPr txBox="1"/>
          <p:nvPr/>
        </p:nvSpPr>
        <p:spPr>
          <a:xfrm>
            <a:off x="3245475" y="3891438"/>
            <a:ext cx="1116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ja" sz="700">
                <a:solidFill>
                  <a:schemeClr val="dk1"/>
                </a:solidFill>
              </a:rPr>
              <a:t>ダウンロードボタンを配置</a:t>
            </a:r>
            <a:endParaRPr sz="700"/>
          </a:p>
        </p:txBody>
      </p:sp>
      <p:pic>
        <p:nvPicPr>
          <p:cNvPr id="4060" name="Google Shape;4060;p216"/>
          <p:cNvPicPr preferRelativeResize="0"/>
          <p:nvPr/>
        </p:nvPicPr>
        <p:blipFill>
          <a:blip r:embed="rId5">
            <a:alphaModFix/>
          </a:blip>
          <a:stretch>
            <a:fillRect/>
          </a:stretch>
        </p:blipFill>
        <p:spPr>
          <a:xfrm>
            <a:off x="3867281" y="4448978"/>
            <a:ext cx="495084" cy="371310"/>
          </a:xfrm>
          <a:prstGeom prst="rect">
            <a:avLst/>
          </a:prstGeom>
          <a:noFill/>
          <a:ln>
            <a:noFill/>
          </a:ln>
        </p:spPr>
      </p:pic>
      <p:cxnSp>
        <p:nvCxnSpPr>
          <p:cNvPr id="4061" name="Google Shape;4061;p216"/>
          <p:cNvCxnSpPr/>
          <p:nvPr/>
        </p:nvCxnSpPr>
        <p:spPr>
          <a:xfrm>
            <a:off x="1857975" y="3724750"/>
            <a:ext cx="1217100" cy="679200"/>
          </a:xfrm>
          <a:prstGeom prst="straightConnector1">
            <a:avLst/>
          </a:prstGeom>
          <a:noFill/>
          <a:ln cap="flat" cmpd="sng" w="9525">
            <a:solidFill>
              <a:srgbClr val="595959"/>
            </a:solidFill>
            <a:prstDash val="solid"/>
            <a:round/>
            <a:headEnd len="med" w="med" type="none"/>
            <a:tailEnd len="med" w="med" type="triangle"/>
          </a:ln>
        </p:spPr>
      </p:cxnSp>
      <p:grpSp>
        <p:nvGrpSpPr>
          <p:cNvPr id="4062" name="Google Shape;4062;p216"/>
          <p:cNvGrpSpPr/>
          <p:nvPr/>
        </p:nvGrpSpPr>
        <p:grpSpPr>
          <a:xfrm>
            <a:off x="542859" y="1332070"/>
            <a:ext cx="387893" cy="182195"/>
            <a:chOff x="1627542" y="1980597"/>
            <a:chExt cx="2956500" cy="183000"/>
          </a:xfrm>
        </p:grpSpPr>
        <p:cxnSp>
          <p:nvCxnSpPr>
            <p:cNvPr id="4063" name="Google Shape;4063;p216"/>
            <p:cNvCxnSpPr/>
            <p:nvPr/>
          </p:nvCxnSpPr>
          <p:spPr>
            <a:xfrm>
              <a:off x="1627542" y="1980597"/>
              <a:ext cx="2956500" cy="183000"/>
            </a:xfrm>
            <a:prstGeom prst="straightConnector1">
              <a:avLst/>
            </a:prstGeom>
            <a:noFill/>
            <a:ln cap="flat" cmpd="sng" w="9525">
              <a:solidFill>
                <a:srgbClr val="FF0000"/>
              </a:solidFill>
              <a:prstDash val="solid"/>
              <a:round/>
              <a:headEnd len="med" w="med" type="none"/>
              <a:tailEnd len="med" w="med" type="none"/>
            </a:ln>
          </p:spPr>
        </p:cxnSp>
        <p:cxnSp>
          <p:nvCxnSpPr>
            <p:cNvPr id="4064" name="Google Shape;4064;p216"/>
            <p:cNvCxnSpPr/>
            <p:nvPr/>
          </p:nvCxnSpPr>
          <p:spPr>
            <a:xfrm flipH="1" rot="10800000">
              <a:off x="1627542" y="1980597"/>
              <a:ext cx="2956500" cy="183000"/>
            </a:xfrm>
            <a:prstGeom prst="straightConnector1">
              <a:avLst/>
            </a:prstGeom>
            <a:noFill/>
            <a:ln cap="flat" cmpd="sng" w="9525">
              <a:solidFill>
                <a:srgbClr val="FF0000"/>
              </a:solidFill>
              <a:prstDash val="solid"/>
              <a:round/>
              <a:headEnd len="med" w="med" type="none"/>
              <a:tailEnd len="med" w="med" type="none"/>
            </a:ln>
          </p:spPr>
        </p:cxnSp>
      </p:grpSp>
    </p:spTree>
  </p:cSld>
  <p:clrMapOvr>
    <a:masterClrMapping/>
  </p:clrMapOvr>
</p:sld>
</file>

<file path=ppt/slides/slide2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8" name="Shape 4068"/>
        <p:cNvGrpSpPr/>
        <p:nvPr/>
      </p:nvGrpSpPr>
      <p:grpSpPr>
        <a:xfrm>
          <a:off x="0" y="0"/>
          <a:ext cx="0" cy="0"/>
          <a:chOff x="0" y="0"/>
          <a:chExt cx="0" cy="0"/>
        </a:xfrm>
      </p:grpSpPr>
      <p:pic>
        <p:nvPicPr>
          <p:cNvPr id="4069" name="Google Shape;4069;p217"/>
          <p:cNvPicPr preferRelativeResize="0"/>
          <p:nvPr/>
        </p:nvPicPr>
        <p:blipFill rotWithShape="1">
          <a:blip r:embed="rId3">
            <a:alphaModFix/>
          </a:blip>
          <a:srcRect b="53313" l="10618" r="44499" t="982"/>
          <a:stretch/>
        </p:blipFill>
        <p:spPr>
          <a:xfrm>
            <a:off x="708575" y="943000"/>
            <a:ext cx="1797550" cy="3794473"/>
          </a:xfrm>
          <a:prstGeom prst="rect">
            <a:avLst/>
          </a:prstGeom>
          <a:noFill/>
          <a:ln>
            <a:noFill/>
          </a:ln>
          <a:effectLst>
            <a:outerShdw blurRad="57150" rotWithShape="0" algn="bl" dir="5400000" dist="19050">
              <a:srgbClr val="000000">
                <a:alpha val="50000"/>
              </a:srgbClr>
            </a:outerShdw>
          </a:effectLst>
        </p:spPr>
      </p:pic>
      <p:sp>
        <p:nvSpPr>
          <p:cNvPr id="4070" name="Google Shape;4070;p217"/>
          <p:cNvSpPr txBox="1"/>
          <p:nvPr/>
        </p:nvSpPr>
        <p:spPr>
          <a:xfrm>
            <a:off x="8403350" y="4767275"/>
            <a:ext cx="620100" cy="273900"/>
          </a:xfrm>
          <a:prstGeom prst="rect">
            <a:avLst/>
          </a:prstGeom>
          <a:noFill/>
          <a:ln>
            <a:noFill/>
          </a:ln>
        </p:spPr>
        <p:txBody>
          <a:bodyPr anchorCtr="0" anchor="ctr" bIns="34275" lIns="68575" spcFirstLastPara="1" rIns="68575" wrap="square" tIns="34275">
            <a:noAutofit/>
          </a:bodyPr>
          <a:lstStyle/>
          <a:p>
            <a:pPr indent="0" lvl="0" marL="0" marR="0" rtl="0" algn="r">
              <a:spcBef>
                <a:spcPts val="0"/>
              </a:spcBef>
              <a:spcAft>
                <a:spcPts val="0"/>
              </a:spcAft>
              <a:buNone/>
            </a:pPr>
            <a:fld id="{00000000-1234-1234-1234-123412341234}" type="slidenum">
              <a:rPr lang="ja" sz="900">
                <a:solidFill>
                  <a:srgbClr val="888888"/>
                </a:solidFill>
                <a:latin typeface="Arial"/>
                <a:ea typeface="Arial"/>
                <a:cs typeface="Arial"/>
                <a:sym typeface="Arial"/>
              </a:rPr>
              <a:t>‹#›</a:t>
            </a:fld>
            <a:endParaRPr sz="900">
              <a:solidFill>
                <a:srgbClr val="888888"/>
              </a:solidFill>
              <a:latin typeface="Arial"/>
              <a:ea typeface="Arial"/>
              <a:cs typeface="Arial"/>
              <a:sym typeface="Arial"/>
            </a:endParaRPr>
          </a:p>
        </p:txBody>
      </p:sp>
      <p:sp>
        <p:nvSpPr>
          <p:cNvPr id="4071" name="Google Shape;4071;p217"/>
          <p:cNvSpPr/>
          <p:nvPr/>
        </p:nvSpPr>
        <p:spPr>
          <a:xfrm>
            <a:off x="0" y="0"/>
            <a:ext cx="9144000" cy="435600"/>
          </a:xfrm>
          <a:prstGeom prst="rect">
            <a:avLst/>
          </a:prstGeom>
          <a:gradFill>
            <a:gsLst>
              <a:gs pos="0">
                <a:srgbClr val="424242"/>
              </a:gs>
              <a:gs pos="100000">
                <a:srgbClr val="010101"/>
              </a:gs>
            </a:gsLst>
            <a:lin ang="540001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072" name="Google Shape;4072;p217"/>
          <p:cNvSpPr txBox="1"/>
          <p:nvPr/>
        </p:nvSpPr>
        <p:spPr>
          <a:xfrm>
            <a:off x="139875" y="80850"/>
            <a:ext cx="7724400" cy="273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dk1"/>
              </a:buClr>
              <a:buFont typeface="Arial"/>
              <a:buNone/>
            </a:pPr>
            <a:r>
              <a:rPr b="1" lang="ja">
                <a:solidFill>
                  <a:schemeClr val="lt1"/>
                </a:solidFill>
              </a:rPr>
              <a:t>サプライヤー研究者 発注依頼済み 管理者が発注承認前に辞退1.1 Admin1</a:t>
            </a:r>
            <a:endParaRPr b="1">
              <a:solidFill>
                <a:schemeClr val="lt1"/>
              </a:solidFill>
            </a:endParaRPr>
          </a:p>
        </p:txBody>
      </p:sp>
      <p:sp>
        <p:nvSpPr>
          <p:cNvPr id="4073" name="Google Shape;4073;p217"/>
          <p:cNvSpPr txBox="1"/>
          <p:nvPr/>
        </p:nvSpPr>
        <p:spPr>
          <a:xfrm>
            <a:off x="139875" y="458425"/>
            <a:ext cx="85767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 sz="1200" u="sng">
                <a:solidFill>
                  <a:schemeClr val="dk2"/>
                </a:solidFill>
              </a:rPr>
              <a:t>研究者 発注依頼済み 管理者が発注承認前 サプライヤー辞退  管理者　商談詳細情報管理❶</a:t>
            </a:r>
            <a:endParaRPr sz="1200" u="sng">
              <a:solidFill>
                <a:schemeClr val="dk2"/>
              </a:solidFill>
            </a:endParaRPr>
          </a:p>
          <a:p>
            <a:pPr indent="0" lvl="0" marL="0" rtl="0" algn="l">
              <a:spcBef>
                <a:spcPts val="0"/>
              </a:spcBef>
              <a:spcAft>
                <a:spcPts val="0"/>
              </a:spcAft>
              <a:buNone/>
            </a:pPr>
            <a:r>
              <a:rPr lang="ja" sz="1200">
                <a:solidFill>
                  <a:schemeClr val="dk2"/>
                </a:solidFill>
              </a:rPr>
              <a:t>現状</a:t>
            </a:r>
            <a:endParaRPr sz="1200">
              <a:solidFill>
                <a:srgbClr val="FF0000"/>
              </a:solidFill>
            </a:endParaRPr>
          </a:p>
        </p:txBody>
      </p:sp>
      <p:sp>
        <p:nvSpPr>
          <p:cNvPr id="4074" name="Google Shape;4074;p217"/>
          <p:cNvSpPr txBox="1"/>
          <p:nvPr/>
        </p:nvSpPr>
        <p:spPr>
          <a:xfrm>
            <a:off x="4200625" y="830550"/>
            <a:ext cx="3399900" cy="3794400"/>
          </a:xfrm>
          <a:prstGeom prst="rect">
            <a:avLst/>
          </a:prstGeom>
          <a:noFill/>
          <a:ln cap="flat" cmpd="sng" w="19050">
            <a:solidFill>
              <a:srgbClr val="4A86E8"/>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ja" sz="1000">
                <a:solidFill>
                  <a:srgbClr val="F37C53"/>
                </a:solidFill>
              </a:rPr>
              <a:t>❶</a:t>
            </a:r>
            <a:r>
              <a:rPr lang="ja" sz="1000">
                <a:solidFill>
                  <a:srgbClr val="595959"/>
                </a:solidFill>
              </a:rPr>
              <a:t>　</a:t>
            </a:r>
            <a:r>
              <a:rPr lang="ja" sz="1000">
                <a:solidFill>
                  <a:srgbClr val="000000"/>
                </a:solidFill>
              </a:rPr>
              <a:t>商談ID </a:t>
            </a:r>
            <a:endParaRPr sz="1000">
              <a:solidFill>
                <a:srgbClr val="595959"/>
              </a:solidFill>
            </a:endParaRPr>
          </a:p>
          <a:p>
            <a:pPr indent="0" lvl="0" marL="0" rtl="0" algn="l">
              <a:spcBef>
                <a:spcPts val="0"/>
              </a:spcBef>
              <a:spcAft>
                <a:spcPts val="0"/>
              </a:spcAft>
              <a:buNone/>
            </a:pPr>
            <a:r>
              <a:rPr lang="ja" sz="1000">
                <a:solidFill>
                  <a:srgbClr val="F37C53"/>
                </a:solidFill>
              </a:rPr>
              <a:t>❷</a:t>
            </a:r>
            <a:r>
              <a:rPr lang="ja" sz="1000">
                <a:solidFill>
                  <a:srgbClr val="595959"/>
                </a:solidFill>
              </a:rPr>
              <a:t>　</a:t>
            </a:r>
            <a:r>
              <a:rPr lang="ja" sz="1000">
                <a:solidFill>
                  <a:schemeClr val="dk1"/>
                </a:solidFill>
              </a:rPr>
              <a:t>研究者ID</a:t>
            </a:r>
            <a:endParaRPr sz="1000">
              <a:solidFill>
                <a:schemeClr val="dk1"/>
              </a:solidFill>
            </a:endParaRPr>
          </a:p>
          <a:p>
            <a:pPr indent="0" lvl="0" marL="0" rtl="0" algn="l">
              <a:spcBef>
                <a:spcPts val="0"/>
              </a:spcBef>
              <a:spcAft>
                <a:spcPts val="0"/>
              </a:spcAft>
              <a:buNone/>
            </a:pPr>
            <a:r>
              <a:rPr lang="ja" sz="1000">
                <a:solidFill>
                  <a:srgbClr val="F37C53"/>
                </a:solidFill>
              </a:rPr>
              <a:t>❸　</a:t>
            </a:r>
            <a:r>
              <a:rPr lang="ja" sz="1000">
                <a:solidFill>
                  <a:schemeClr val="dk1"/>
                </a:solidFill>
              </a:rPr>
              <a:t>サプライヤーID</a:t>
            </a:r>
            <a:endParaRPr sz="1000">
              <a:solidFill>
                <a:schemeClr val="dk1"/>
              </a:solidFill>
            </a:endParaRPr>
          </a:p>
          <a:p>
            <a:pPr indent="0" lvl="0" marL="0" rtl="0" algn="l">
              <a:spcBef>
                <a:spcPts val="0"/>
              </a:spcBef>
              <a:spcAft>
                <a:spcPts val="0"/>
              </a:spcAft>
              <a:buNone/>
            </a:pPr>
            <a:r>
              <a:rPr lang="ja" sz="1000">
                <a:solidFill>
                  <a:srgbClr val="F37C53"/>
                </a:solidFill>
              </a:rPr>
              <a:t>❹　</a:t>
            </a:r>
            <a:r>
              <a:rPr lang="ja" sz="1000">
                <a:solidFill>
                  <a:srgbClr val="000000"/>
                </a:solidFill>
              </a:rPr>
              <a:t>ステータス</a:t>
            </a:r>
            <a:endParaRPr sz="1000">
              <a:solidFill>
                <a:srgbClr val="000000"/>
              </a:solidFill>
            </a:endParaRPr>
          </a:p>
          <a:p>
            <a:pPr indent="0" lvl="0" marL="0" rtl="0" algn="l">
              <a:spcBef>
                <a:spcPts val="0"/>
              </a:spcBef>
              <a:spcAft>
                <a:spcPts val="0"/>
              </a:spcAft>
              <a:buNone/>
            </a:pPr>
            <a:r>
              <a:rPr lang="ja" sz="1000">
                <a:solidFill>
                  <a:srgbClr val="F37C53"/>
                </a:solidFill>
              </a:rPr>
              <a:t>❺　</a:t>
            </a:r>
            <a:r>
              <a:rPr lang="ja" sz="1000">
                <a:solidFill>
                  <a:srgbClr val="000000"/>
                </a:solidFill>
              </a:rPr>
              <a:t>登録日時</a:t>
            </a:r>
            <a:endParaRPr sz="1000">
              <a:solidFill>
                <a:srgbClr val="000000"/>
              </a:solidFill>
            </a:endParaRPr>
          </a:p>
          <a:p>
            <a:pPr indent="0" lvl="0" marL="0" rtl="0" algn="l">
              <a:spcBef>
                <a:spcPts val="0"/>
              </a:spcBef>
              <a:spcAft>
                <a:spcPts val="0"/>
              </a:spcAft>
              <a:buNone/>
            </a:pPr>
            <a:r>
              <a:rPr lang="ja" sz="1000">
                <a:solidFill>
                  <a:srgbClr val="F37C53"/>
                </a:solidFill>
              </a:rPr>
              <a:t>❻　</a:t>
            </a:r>
            <a:r>
              <a:rPr lang="ja" sz="1000">
                <a:solidFill>
                  <a:srgbClr val="000000"/>
                </a:solidFill>
              </a:rPr>
              <a:t>更新日時</a:t>
            </a:r>
            <a:endParaRPr sz="1000">
              <a:solidFill>
                <a:srgbClr val="000000"/>
              </a:solidFill>
            </a:endParaRPr>
          </a:p>
          <a:p>
            <a:pPr indent="0" lvl="0" marL="0" rtl="0" algn="l">
              <a:spcBef>
                <a:spcPts val="0"/>
              </a:spcBef>
              <a:spcAft>
                <a:spcPts val="0"/>
              </a:spcAft>
              <a:buNone/>
            </a:pPr>
            <a:r>
              <a:rPr lang="ja" sz="1000">
                <a:solidFill>
                  <a:srgbClr val="F37C53"/>
                </a:solidFill>
              </a:rPr>
              <a:t>❼　</a:t>
            </a:r>
            <a:r>
              <a:rPr lang="ja" sz="1000"/>
              <a:t>コメント</a:t>
            </a:r>
            <a:endParaRPr sz="1000">
              <a:solidFill>
                <a:srgbClr val="000000"/>
              </a:solidFill>
            </a:endParaRPr>
          </a:p>
          <a:p>
            <a:pPr indent="0" lvl="0" marL="0" rtl="0" algn="l">
              <a:spcBef>
                <a:spcPts val="0"/>
              </a:spcBef>
              <a:spcAft>
                <a:spcPts val="0"/>
              </a:spcAft>
              <a:buNone/>
            </a:pPr>
            <a:r>
              <a:rPr lang="ja" sz="1000">
                <a:solidFill>
                  <a:srgbClr val="F37C53"/>
                </a:solidFill>
              </a:rPr>
              <a:t>❽　</a:t>
            </a:r>
            <a:r>
              <a:rPr lang="ja" sz="1000"/>
              <a:t>添付ファイル</a:t>
            </a:r>
            <a:endParaRPr sz="1000">
              <a:solidFill>
                <a:srgbClr val="000000"/>
              </a:solidFill>
            </a:endParaRPr>
          </a:p>
          <a:p>
            <a:pPr indent="0" lvl="0" marL="0" rtl="0" algn="l">
              <a:spcBef>
                <a:spcPts val="0"/>
              </a:spcBef>
              <a:spcAft>
                <a:spcPts val="0"/>
              </a:spcAft>
              <a:buNone/>
            </a:pPr>
            <a:r>
              <a:rPr lang="ja" sz="1000">
                <a:solidFill>
                  <a:srgbClr val="F37C53"/>
                </a:solidFill>
              </a:rPr>
              <a:t>❾　</a:t>
            </a:r>
            <a:r>
              <a:rPr lang="ja" sz="1000"/>
              <a:t>回答希望日時</a:t>
            </a:r>
            <a:endParaRPr sz="1000">
              <a:solidFill>
                <a:srgbClr val="000000"/>
              </a:solidFill>
            </a:endParaRPr>
          </a:p>
          <a:p>
            <a:pPr indent="0" lvl="0" marL="0" rtl="0" algn="l">
              <a:spcBef>
                <a:spcPts val="0"/>
              </a:spcBef>
              <a:spcAft>
                <a:spcPts val="0"/>
              </a:spcAft>
              <a:buNone/>
            </a:pPr>
            <a:r>
              <a:rPr lang="ja" sz="1000">
                <a:solidFill>
                  <a:srgbClr val="F37C53"/>
                </a:solidFill>
              </a:rPr>
              <a:t>❿　</a:t>
            </a:r>
            <a:r>
              <a:rPr lang="ja" sz="1000"/>
              <a:t>メッセージ</a:t>
            </a:r>
            <a:endParaRPr sz="1000">
              <a:solidFill>
                <a:srgbClr val="000000"/>
              </a:solidFill>
            </a:endParaRPr>
          </a:p>
          <a:p>
            <a:pPr indent="0" lvl="0" marL="0" rtl="0" algn="l">
              <a:spcBef>
                <a:spcPts val="0"/>
              </a:spcBef>
              <a:spcAft>
                <a:spcPts val="0"/>
              </a:spcAft>
              <a:buNone/>
            </a:pPr>
            <a:r>
              <a:rPr lang="ja" sz="1000">
                <a:solidFill>
                  <a:srgbClr val="F37C53"/>
                </a:solidFill>
              </a:rPr>
              <a:t>⓫　</a:t>
            </a:r>
            <a:r>
              <a:rPr lang="ja" sz="1000"/>
              <a:t>輸出代行の有無</a:t>
            </a:r>
            <a:endParaRPr sz="1000">
              <a:solidFill>
                <a:srgbClr val="000000"/>
              </a:solidFill>
            </a:endParaRPr>
          </a:p>
          <a:p>
            <a:pPr indent="0" lvl="0" marL="0" rtl="0" algn="l">
              <a:spcBef>
                <a:spcPts val="0"/>
              </a:spcBef>
              <a:spcAft>
                <a:spcPts val="0"/>
              </a:spcAft>
              <a:buClr>
                <a:srgbClr val="000000"/>
              </a:buClr>
              <a:buSzPts val="1100"/>
              <a:buFont typeface="Arial"/>
              <a:buNone/>
            </a:pPr>
            <a:r>
              <a:rPr lang="ja" sz="1000">
                <a:solidFill>
                  <a:srgbClr val="F37C53"/>
                </a:solidFill>
              </a:rPr>
              <a:t>⓬　</a:t>
            </a:r>
            <a:r>
              <a:rPr lang="ja" sz="1000"/>
              <a:t>輸出代行コメント</a:t>
            </a:r>
            <a:endParaRPr sz="1000">
              <a:solidFill>
                <a:srgbClr val="000000"/>
              </a:solidFill>
            </a:endParaRPr>
          </a:p>
          <a:p>
            <a:pPr indent="0" lvl="0" marL="0" rtl="0" algn="l">
              <a:spcBef>
                <a:spcPts val="0"/>
              </a:spcBef>
              <a:spcAft>
                <a:spcPts val="0"/>
              </a:spcAft>
              <a:buClr>
                <a:schemeClr val="dk1"/>
              </a:buClr>
              <a:buSzPts val="1100"/>
              <a:buFont typeface="Arial"/>
              <a:buNone/>
            </a:pPr>
            <a:r>
              <a:rPr lang="ja" sz="1000">
                <a:solidFill>
                  <a:srgbClr val="F37C53"/>
                </a:solidFill>
              </a:rPr>
              <a:t>⓭　</a:t>
            </a:r>
            <a:r>
              <a:rPr lang="ja" sz="1000">
                <a:solidFill>
                  <a:schemeClr val="dk1"/>
                </a:solidFill>
              </a:rPr>
              <a:t>希望予算</a:t>
            </a:r>
            <a:endParaRPr sz="1000">
              <a:solidFill>
                <a:schemeClr val="dk1"/>
              </a:solidFill>
            </a:endParaRPr>
          </a:p>
          <a:p>
            <a:pPr indent="0" lvl="0" marL="0" rtl="0" algn="l">
              <a:spcBef>
                <a:spcPts val="0"/>
              </a:spcBef>
              <a:spcAft>
                <a:spcPts val="0"/>
              </a:spcAft>
              <a:buClr>
                <a:schemeClr val="dk1"/>
              </a:buClr>
              <a:buSzPts val="1100"/>
              <a:buFont typeface="Arial"/>
              <a:buNone/>
            </a:pPr>
            <a:r>
              <a:rPr lang="ja" sz="1000">
                <a:solidFill>
                  <a:srgbClr val="F37C53"/>
                </a:solidFill>
              </a:rPr>
              <a:t>⓮　</a:t>
            </a:r>
            <a:r>
              <a:rPr lang="ja" sz="1000">
                <a:solidFill>
                  <a:schemeClr val="dk1"/>
                </a:solidFill>
              </a:rPr>
              <a:t>見積り提出希望期限</a:t>
            </a:r>
            <a:endParaRPr sz="1000">
              <a:solidFill>
                <a:schemeClr val="dk1"/>
              </a:solidFill>
            </a:endParaRPr>
          </a:p>
          <a:p>
            <a:pPr indent="0" lvl="0" marL="0" rtl="0" algn="l">
              <a:spcBef>
                <a:spcPts val="0"/>
              </a:spcBef>
              <a:spcAft>
                <a:spcPts val="0"/>
              </a:spcAft>
              <a:buClr>
                <a:schemeClr val="dk1"/>
              </a:buClr>
              <a:buSzPts val="1100"/>
              <a:buFont typeface="Arial"/>
              <a:buNone/>
            </a:pPr>
            <a:r>
              <a:rPr lang="ja" sz="1000">
                <a:solidFill>
                  <a:srgbClr val="F37C53"/>
                </a:solidFill>
              </a:rPr>
              <a:t>⓯　</a:t>
            </a:r>
            <a:r>
              <a:rPr lang="ja" sz="1000">
                <a:solidFill>
                  <a:schemeClr val="dk1"/>
                </a:solidFill>
              </a:rPr>
              <a:t>添付ファイル</a:t>
            </a:r>
            <a:endParaRPr sz="1000">
              <a:solidFill>
                <a:schemeClr val="dk1"/>
              </a:solidFill>
            </a:endParaRPr>
          </a:p>
          <a:p>
            <a:pPr indent="0" lvl="0" marL="0" rtl="0" algn="l">
              <a:spcBef>
                <a:spcPts val="0"/>
              </a:spcBef>
              <a:spcAft>
                <a:spcPts val="0"/>
              </a:spcAft>
              <a:buClr>
                <a:schemeClr val="dk1"/>
              </a:buClr>
              <a:buSzPts val="1100"/>
              <a:buFont typeface="Arial"/>
              <a:buNone/>
            </a:pPr>
            <a:r>
              <a:rPr lang="ja" sz="1000">
                <a:solidFill>
                  <a:srgbClr val="F37C53"/>
                </a:solidFill>
              </a:rPr>
              <a:t>⓰　</a:t>
            </a:r>
            <a:r>
              <a:rPr lang="ja" sz="1000">
                <a:solidFill>
                  <a:schemeClr val="dk1"/>
                </a:solidFill>
              </a:rPr>
              <a:t>メッセージ</a:t>
            </a:r>
            <a:endParaRPr sz="1000">
              <a:solidFill>
                <a:schemeClr val="dk1"/>
              </a:solidFill>
            </a:endParaRPr>
          </a:p>
          <a:p>
            <a:pPr indent="0" lvl="0" marL="0" rtl="0" algn="l">
              <a:spcBef>
                <a:spcPts val="0"/>
              </a:spcBef>
              <a:spcAft>
                <a:spcPts val="0"/>
              </a:spcAft>
              <a:buClr>
                <a:schemeClr val="dk1"/>
              </a:buClr>
              <a:buSzPts val="1100"/>
              <a:buFont typeface="Arial"/>
              <a:buNone/>
            </a:pPr>
            <a:r>
              <a:rPr lang="ja" sz="1000">
                <a:solidFill>
                  <a:srgbClr val="F37C53"/>
                </a:solidFill>
              </a:rPr>
              <a:t>⓱　</a:t>
            </a:r>
            <a:r>
              <a:rPr lang="ja" sz="1000">
                <a:solidFill>
                  <a:schemeClr val="dk1"/>
                </a:solidFill>
              </a:rPr>
              <a:t>輸出代行の有無</a:t>
            </a:r>
            <a:endParaRPr sz="1000">
              <a:solidFill>
                <a:schemeClr val="dk1"/>
              </a:solidFill>
            </a:endParaRPr>
          </a:p>
          <a:p>
            <a:pPr indent="0" lvl="0" marL="0" rtl="0" algn="l">
              <a:spcBef>
                <a:spcPts val="0"/>
              </a:spcBef>
              <a:spcAft>
                <a:spcPts val="0"/>
              </a:spcAft>
              <a:buClr>
                <a:schemeClr val="dk1"/>
              </a:buClr>
              <a:buSzPts val="1100"/>
              <a:buFont typeface="Arial"/>
              <a:buNone/>
            </a:pPr>
            <a:r>
              <a:rPr lang="ja" sz="1000">
                <a:solidFill>
                  <a:srgbClr val="F37C53"/>
                </a:solidFill>
              </a:rPr>
              <a:t>⓲　</a:t>
            </a:r>
            <a:r>
              <a:rPr lang="ja" sz="1000">
                <a:solidFill>
                  <a:schemeClr val="dk1"/>
                </a:solidFill>
              </a:rPr>
              <a:t>輸出代行コメント</a:t>
            </a:r>
            <a:endParaRPr sz="1000">
              <a:solidFill>
                <a:schemeClr val="dk1"/>
              </a:solidFill>
            </a:endParaRPr>
          </a:p>
          <a:p>
            <a:pPr indent="0" lvl="0" marL="0" rtl="0" algn="l">
              <a:spcBef>
                <a:spcPts val="0"/>
              </a:spcBef>
              <a:spcAft>
                <a:spcPts val="0"/>
              </a:spcAft>
              <a:buClr>
                <a:schemeClr val="dk1"/>
              </a:buClr>
              <a:buSzPts val="1100"/>
              <a:buFont typeface="Arial"/>
              <a:buNone/>
            </a:pPr>
            <a:r>
              <a:rPr lang="ja" sz="1000">
                <a:solidFill>
                  <a:srgbClr val="F37C53"/>
                </a:solidFill>
              </a:rPr>
              <a:t>⓳　</a:t>
            </a:r>
            <a:r>
              <a:rPr lang="ja" sz="1000">
                <a:solidFill>
                  <a:schemeClr val="dk1"/>
                </a:solidFill>
              </a:rPr>
              <a:t>希望予算</a:t>
            </a:r>
            <a:endParaRPr sz="1000">
              <a:solidFill>
                <a:schemeClr val="dk1"/>
              </a:solidFill>
            </a:endParaRPr>
          </a:p>
          <a:p>
            <a:pPr indent="0" lvl="0" marL="0" rtl="0" algn="l">
              <a:spcBef>
                <a:spcPts val="0"/>
              </a:spcBef>
              <a:spcAft>
                <a:spcPts val="0"/>
              </a:spcAft>
              <a:buClr>
                <a:schemeClr val="dk1"/>
              </a:buClr>
              <a:buSzPts val="1100"/>
              <a:buFont typeface="Arial"/>
              <a:buNone/>
            </a:pPr>
            <a:r>
              <a:rPr lang="ja" sz="1000">
                <a:solidFill>
                  <a:srgbClr val="F37C53"/>
                </a:solidFill>
              </a:rPr>
              <a:t>⓴　</a:t>
            </a:r>
            <a:r>
              <a:rPr lang="ja" sz="1000">
                <a:solidFill>
                  <a:schemeClr val="dk1"/>
                </a:solidFill>
              </a:rPr>
              <a:t>見積り提出希望期限</a:t>
            </a:r>
            <a:endParaRPr sz="1000">
              <a:solidFill>
                <a:schemeClr val="dk1"/>
              </a:solidFill>
            </a:endParaRPr>
          </a:p>
          <a:p>
            <a:pPr indent="0" lvl="0" marL="0" rtl="0" algn="l">
              <a:spcBef>
                <a:spcPts val="0"/>
              </a:spcBef>
              <a:spcAft>
                <a:spcPts val="0"/>
              </a:spcAft>
              <a:buClr>
                <a:schemeClr val="dk1"/>
              </a:buClr>
              <a:buSzPts val="1100"/>
              <a:buFont typeface="Arial"/>
              <a:buNone/>
            </a:pPr>
            <a:r>
              <a:rPr lang="ja" sz="1000">
                <a:solidFill>
                  <a:srgbClr val="F37C53"/>
                </a:solidFill>
              </a:rPr>
              <a:t>㉑　</a:t>
            </a:r>
            <a:r>
              <a:rPr lang="ja" sz="1000">
                <a:solidFill>
                  <a:schemeClr val="dk1"/>
                </a:solidFill>
              </a:rPr>
              <a:t>添付ファイル</a:t>
            </a:r>
            <a:endParaRPr sz="1000">
              <a:solidFill>
                <a:schemeClr val="dk1"/>
              </a:solidFill>
            </a:endParaRPr>
          </a:p>
        </p:txBody>
      </p:sp>
      <p:sp>
        <p:nvSpPr>
          <p:cNvPr id="4075" name="Google Shape;4075;p217"/>
          <p:cNvSpPr txBox="1"/>
          <p:nvPr/>
        </p:nvSpPr>
        <p:spPr>
          <a:xfrm>
            <a:off x="1106533" y="1373875"/>
            <a:ext cx="201300" cy="111300"/>
          </a:xfrm>
          <a:prstGeom prst="rect">
            <a:avLst/>
          </a:prstGeom>
          <a:noFill/>
          <a:ln>
            <a:noFill/>
          </a:ln>
        </p:spPr>
        <p:txBody>
          <a:bodyPr anchorCtr="0" anchor="t" bIns="91425" lIns="91425" spcFirstLastPara="1" rIns="91425" wrap="square" tIns="91425">
            <a:noAutofit/>
          </a:bodyPr>
          <a:lstStyle/>
          <a:p>
            <a:pPr indent="0" lvl="0" marL="0" rtl="0" algn="ctr">
              <a:lnSpc>
                <a:spcPct val="10000"/>
              </a:lnSpc>
              <a:spcBef>
                <a:spcPts val="0"/>
              </a:spcBef>
              <a:spcAft>
                <a:spcPts val="0"/>
              </a:spcAft>
              <a:buNone/>
            </a:pPr>
            <a:r>
              <a:rPr lang="ja" sz="600">
                <a:solidFill>
                  <a:srgbClr val="F37C53"/>
                </a:solidFill>
              </a:rPr>
              <a:t>❶</a:t>
            </a:r>
            <a:endParaRPr sz="600">
              <a:solidFill>
                <a:srgbClr val="F37C53"/>
              </a:solidFill>
            </a:endParaRPr>
          </a:p>
        </p:txBody>
      </p:sp>
      <p:sp>
        <p:nvSpPr>
          <p:cNvPr id="4076" name="Google Shape;4076;p217"/>
          <p:cNvSpPr txBox="1"/>
          <p:nvPr/>
        </p:nvSpPr>
        <p:spPr>
          <a:xfrm>
            <a:off x="1106533" y="1476237"/>
            <a:ext cx="201300" cy="111300"/>
          </a:xfrm>
          <a:prstGeom prst="rect">
            <a:avLst/>
          </a:prstGeom>
          <a:noFill/>
          <a:ln>
            <a:noFill/>
          </a:ln>
        </p:spPr>
        <p:txBody>
          <a:bodyPr anchorCtr="0" anchor="t" bIns="91425" lIns="91425" spcFirstLastPara="1" rIns="91425" wrap="square" tIns="91425">
            <a:noAutofit/>
          </a:bodyPr>
          <a:lstStyle/>
          <a:p>
            <a:pPr indent="0" lvl="0" marL="0" rtl="0" algn="ctr">
              <a:lnSpc>
                <a:spcPct val="10000"/>
              </a:lnSpc>
              <a:spcBef>
                <a:spcPts val="0"/>
              </a:spcBef>
              <a:spcAft>
                <a:spcPts val="0"/>
              </a:spcAft>
              <a:buNone/>
            </a:pPr>
            <a:r>
              <a:rPr lang="ja" sz="600">
                <a:solidFill>
                  <a:srgbClr val="F37C53"/>
                </a:solidFill>
              </a:rPr>
              <a:t>❷</a:t>
            </a:r>
            <a:endParaRPr sz="600">
              <a:solidFill>
                <a:srgbClr val="F37C53"/>
              </a:solidFill>
            </a:endParaRPr>
          </a:p>
        </p:txBody>
      </p:sp>
      <p:sp>
        <p:nvSpPr>
          <p:cNvPr id="4077" name="Google Shape;4077;p217"/>
          <p:cNvSpPr txBox="1"/>
          <p:nvPr/>
        </p:nvSpPr>
        <p:spPr>
          <a:xfrm>
            <a:off x="1106533" y="1679885"/>
            <a:ext cx="201300" cy="111300"/>
          </a:xfrm>
          <a:prstGeom prst="rect">
            <a:avLst/>
          </a:prstGeom>
          <a:noFill/>
          <a:ln>
            <a:noFill/>
          </a:ln>
        </p:spPr>
        <p:txBody>
          <a:bodyPr anchorCtr="0" anchor="t" bIns="91425" lIns="91425" spcFirstLastPara="1" rIns="91425" wrap="square" tIns="91425">
            <a:noAutofit/>
          </a:bodyPr>
          <a:lstStyle/>
          <a:p>
            <a:pPr indent="0" lvl="0" marL="0" rtl="0" algn="ctr">
              <a:lnSpc>
                <a:spcPct val="10000"/>
              </a:lnSpc>
              <a:spcBef>
                <a:spcPts val="0"/>
              </a:spcBef>
              <a:spcAft>
                <a:spcPts val="0"/>
              </a:spcAft>
              <a:buNone/>
            </a:pPr>
            <a:r>
              <a:rPr lang="ja" sz="600">
                <a:solidFill>
                  <a:srgbClr val="F37C53"/>
                </a:solidFill>
              </a:rPr>
              <a:t>❹</a:t>
            </a:r>
            <a:endParaRPr sz="600">
              <a:solidFill>
                <a:srgbClr val="F37C53"/>
              </a:solidFill>
            </a:endParaRPr>
          </a:p>
        </p:txBody>
      </p:sp>
      <p:sp>
        <p:nvSpPr>
          <p:cNvPr id="4078" name="Google Shape;4078;p217"/>
          <p:cNvSpPr txBox="1"/>
          <p:nvPr/>
        </p:nvSpPr>
        <p:spPr>
          <a:xfrm>
            <a:off x="1106525" y="1568573"/>
            <a:ext cx="232500" cy="111300"/>
          </a:xfrm>
          <a:prstGeom prst="rect">
            <a:avLst/>
          </a:prstGeom>
          <a:noFill/>
          <a:ln>
            <a:noFill/>
          </a:ln>
        </p:spPr>
        <p:txBody>
          <a:bodyPr anchorCtr="0" anchor="t" bIns="91425" lIns="91425" spcFirstLastPara="1" rIns="91425" wrap="square" tIns="91425">
            <a:noAutofit/>
          </a:bodyPr>
          <a:lstStyle/>
          <a:p>
            <a:pPr indent="0" lvl="0" marL="0" rtl="0" algn="ctr">
              <a:lnSpc>
                <a:spcPct val="10000"/>
              </a:lnSpc>
              <a:spcBef>
                <a:spcPts val="0"/>
              </a:spcBef>
              <a:spcAft>
                <a:spcPts val="0"/>
              </a:spcAft>
              <a:buNone/>
            </a:pPr>
            <a:r>
              <a:rPr lang="ja" sz="600">
                <a:solidFill>
                  <a:srgbClr val="F37C53"/>
                </a:solidFill>
              </a:rPr>
              <a:t>❸</a:t>
            </a:r>
            <a:endParaRPr sz="600">
              <a:solidFill>
                <a:srgbClr val="F37C53"/>
              </a:solidFill>
            </a:endParaRPr>
          </a:p>
        </p:txBody>
      </p:sp>
      <p:sp>
        <p:nvSpPr>
          <p:cNvPr id="4079" name="Google Shape;4079;p217"/>
          <p:cNvSpPr txBox="1"/>
          <p:nvPr/>
        </p:nvSpPr>
        <p:spPr>
          <a:xfrm>
            <a:off x="1106533" y="1804909"/>
            <a:ext cx="201300" cy="111300"/>
          </a:xfrm>
          <a:prstGeom prst="rect">
            <a:avLst/>
          </a:prstGeom>
          <a:noFill/>
          <a:ln>
            <a:noFill/>
          </a:ln>
        </p:spPr>
        <p:txBody>
          <a:bodyPr anchorCtr="0" anchor="t" bIns="91425" lIns="91425" spcFirstLastPara="1" rIns="91425" wrap="square" tIns="91425">
            <a:noAutofit/>
          </a:bodyPr>
          <a:lstStyle/>
          <a:p>
            <a:pPr indent="0" lvl="0" marL="0" rtl="0" algn="ctr">
              <a:lnSpc>
                <a:spcPct val="10000"/>
              </a:lnSpc>
              <a:spcBef>
                <a:spcPts val="0"/>
              </a:spcBef>
              <a:spcAft>
                <a:spcPts val="0"/>
              </a:spcAft>
              <a:buNone/>
            </a:pPr>
            <a:r>
              <a:rPr lang="ja" sz="600">
                <a:solidFill>
                  <a:srgbClr val="F37C53"/>
                </a:solidFill>
              </a:rPr>
              <a:t>❺</a:t>
            </a:r>
            <a:endParaRPr sz="600">
              <a:solidFill>
                <a:srgbClr val="F37C53"/>
              </a:solidFill>
            </a:endParaRPr>
          </a:p>
        </p:txBody>
      </p:sp>
      <p:sp>
        <p:nvSpPr>
          <p:cNvPr id="4080" name="Google Shape;4080;p217"/>
          <p:cNvSpPr txBox="1"/>
          <p:nvPr/>
        </p:nvSpPr>
        <p:spPr>
          <a:xfrm>
            <a:off x="1106533" y="1907158"/>
            <a:ext cx="201300" cy="111300"/>
          </a:xfrm>
          <a:prstGeom prst="rect">
            <a:avLst/>
          </a:prstGeom>
          <a:noFill/>
          <a:ln>
            <a:noFill/>
          </a:ln>
        </p:spPr>
        <p:txBody>
          <a:bodyPr anchorCtr="0" anchor="t" bIns="91425" lIns="91425" spcFirstLastPara="1" rIns="91425" wrap="square" tIns="91425">
            <a:noAutofit/>
          </a:bodyPr>
          <a:lstStyle/>
          <a:p>
            <a:pPr indent="0" lvl="0" marL="0" rtl="0" algn="ctr">
              <a:lnSpc>
                <a:spcPct val="10000"/>
              </a:lnSpc>
              <a:spcBef>
                <a:spcPts val="0"/>
              </a:spcBef>
              <a:spcAft>
                <a:spcPts val="0"/>
              </a:spcAft>
              <a:buNone/>
            </a:pPr>
            <a:r>
              <a:rPr lang="ja" sz="600">
                <a:solidFill>
                  <a:srgbClr val="F37C53"/>
                </a:solidFill>
              </a:rPr>
              <a:t>❻</a:t>
            </a:r>
            <a:endParaRPr sz="600">
              <a:solidFill>
                <a:srgbClr val="F37C53"/>
              </a:solidFill>
            </a:endParaRPr>
          </a:p>
        </p:txBody>
      </p:sp>
      <p:sp>
        <p:nvSpPr>
          <p:cNvPr id="4081" name="Google Shape;4081;p217"/>
          <p:cNvSpPr txBox="1"/>
          <p:nvPr/>
        </p:nvSpPr>
        <p:spPr>
          <a:xfrm>
            <a:off x="1106533" y="2176030"/>
            <a:ext cx="201300" cy="111300"/>
          </a:xfrm>
          <a:prstGeom prst="rect">
            <a:avLst/>
          </a:prstGeom>
          <a:noFill/>
          <a:ln>
            <a:noFill/>
          </a:ln>
        </p:spPr>
        <p:txBody>
          <a:bodyPr anchorCtr="0" anchor="t" bIns="91425" lIns="91425" spcFirstLastPara="1" rIns="91425" wrap="square" tIns="91425">
            <a:noAutofit/>
          </a:bodyPr>
          <a:lstStyle/>
          <a:p>
            <a:pPr indent="0" lvl="0" marL="0" rtl="0" algn="ctr">
              <a:lnSpc>
                <a:spcPct val="10000"/>
              </a:lnSpc>
              <a:spcBef>
                <a:spcPts val="0"/>
              </a:spcBef>
              <a:spcAft>
                <a:spcPts val="0"/>
              </a:spcAft>
              <a:buNone/>
            </a:pPr>
            <a:r>
              <a:rPr lang="ja" sz="600">
                <a:solidFill>
                  <a:srgbClr val="F37C53"/>
                </a:solidFill>
              </a:rPr>
              <a:t>❼</a:t>
            </a:r>
            <a:endParaRPr sz="600">
              <a:solidFill>
                <a:srgbClr val="F37C53"/>
              </a:solidFill>
            </a:endParaRPr>
          </a:p>
        </p:txBody>
      </p:sp>
      <p:sp>
        <p:nvSpPr>
          <p:cNvPr id="4082" name="Google Shape;4082;p217"/>
          <p:cNvSpPr txBox="1"/>
          <p:nvPr/>
        </p:nvSpPr>
        <p:spPr>
          <a:xfrm>
            <a:off x="1106533" y="2562154"/>
            <a:ext cx="201300" cy="111300"/>
          </a:xfrm>
          <a:prstGeom prst="rect">
            <a:avLst/>
          </a:prstGeom>
          <a:noFill/>
          <a:ln>
            <a:noFill/>
          </a:ln>
        </p:spPr>
        <p:txBody>
          <a:bodyPr anchorCtr="0" anchor="t" bIns="91425" lIns="91425" spcFirstLastPara="1" rIns="91425" wrap="square" tIns="91425">
            <a:noAutofit/>
          </a:bodyPr>
          <a:lstStyle/>
          <a:p>
            <a:pPr indent="0" lvl="0" marL="0" rtl="0" algn="ctr">
              <a:lnSpc>
                <a:spcPct val="10000"/>
              </a:lnSpc>
              <a:spcBef>
                <a:spcPts val="0"/>
              </a:spcBef>
              <a:spcAft>
                <a:spcPts val="0"/>
              </a:spcAft>
              <a:buNone/>
            </a:pPr>
            <a:r>
              <a:rPr lang="ja" sz="600">
                <a:solidFill>
                  <a:srgbClr val="F37C53"/>
                </a:solidFill>
              </a:rPr>
              <a:t>❽</a:t>
            </a:r>
            <a:endParaRPr sz="600">
              <a:solidFill>
                <a:srgbClr val="F37C53"/>
              </a:solidFill>
            </a:endParaRPr>
          </a:p>
        </p:txBody>
      </p:sp>
      <p:sp>
        <p:nvSpPr>
          <p:cNvPr id="4083" name="Google Shape;4083;p217"/>
          <p:cNvSpPr txBox="1"/>
          <p:nvPr/>
        </p:nvSpPr>
        <p:spPr>
          <a:xfrm>
            <a:off x="1106533" y="2812853"/>
            <a:ext cx="201300" cy="111300"/>
          </a:xfrm>
          <a:prstGeom prst="rect">
            <a:avLst/>
          </a:prstGeom>
          <a:noFill/>
          <a:ln>
            <a:noFill/>
          </a:ln>
        </p:spPr>
        <p:txBody>
          <a:bodyPr anchorCtr="0" anchor="t" bIns="91425" lIns="91425" spcFirstLastPara="1" rIns="91425" wrap="square" tIns="91425">
            <a:noAutofit/>
          </a:bodyPr>
          <a:lstStyle/>
          <a:p>
            <a:pPr indent="0" lvl="0" marL="0" rtl="0" algn="ctr">
              <a:lnSpc>
                <a:spcPct val="10000"/>
              </a:lnSpc>
              <a:spcBef>
                <a:spcPts val="0"/>
              </a:spcBef>
              <a:spcAft>
                <a:spcPts val="0"/>
              </a:spcAft>
              <a:buNone/>
            </a:pPr>
            <a:r>
              <a:rPr lang="ja" sz="600">
                <a:solidFill>
                  <a:srgbClr val="F37C53"/>
                </a:solidFill>
              </a:rPr>
              <a:t>❾</a:t>
            </a:r>
            <a:endParaRPr sz="600">
              <a:solidFill>
                <a:srgbClr val="F37C53"/>
              </a:solidFill>
            </a:endParaRPr>
          </a:p>
        </p:txBody>
      </p:sp>
      <p:sp>
        <p:nvSpPr>
          <p:cNvPr id="4084" name="Google Shape;4084;p217"/>
          <p:cNvSpPr txBox="1"/>
          <p:nvPr/>
        </p:nvSpPr>
        <p:spPr>
          <a:xfrm>
            <a:off x="1106533" y="3094677"/>
            <a:ext cx="201300" cy="111300"/>
          </a:xfrm>
          <a:prstGeom prst="rect">
            <a:avLst/>
          </a:prstGeom>
          <a:noFill/>
          <a:ln>
            <a:noFill/>
          </a:ln>
        </p:spPr>
        <p:txBody>
          <a:bodyPr anchorCtr="0" anchor="t" bIns="91425" lIns="91425" spcFirstLastPara="1" rIns="91425" wrap="square" tIns="91425">
            <a:noAutofit/>
          </a:bodyPr>
          <a:lstStyle/>
          <a:p>
            <a:pPr indent="0" lvl="0" marL="0" rtl="0" algn="ctr">
              <a:lnSpc>
                <a:spcPct val="10000"/>
              </a:lnSpc>
              <a:spcBef>
                <a:spcPts val="0"/>
              </a:spcBef>
              <a:spcAft>
                <a:spcPts val="0"/>
              </a:spcAft>
              <a:buNone/>
            </a:pPr>
            <a:r>
              <a:rPr lang="ja" sz="600">
                <a:solidFill>
                  <a:srgbClr val="F37C53"/>
                </a:solidFill>
              </a:rPr>
              <a:t>❿</a:t>
            </a:r>
            <a:endParaRPr sz="600">
              <a:solidFill>
                <a:srgbClr val="F37C53"/>
              </a:solidFill>
            </a:endParaRPr>
          </a:p>
        </p:txBody>
      </p:sp>
      <p:sp>
        <p:nvSpPr>
          <p:cNvPr id="4085" name="Google Shape;4085;p217"/>
          <p:cNvSpPr txBox="1"/>
          <p:nvPr/>
        </p:nvSpPr>
        <p:spPr>
          <a:xfrm>
            <a:off x="1106533" y="3285501"/>
            <a:ext cx="201300" cy="111300"/>
          </a:xfrm>
          <a:prstGeom prst="rect">
            <a:avLst/>
          </a:prstGeom>
          <a:noFill/>
          <a:ln>
            <a:noFill/>
          </a:ln>
        </p:spPr>
        <p:txBody>
          <a:bodyPr anchorCtr="0" anchor="t" bIns="91425" lIns="91425" spcFirstLastPara="1" rIns="91425" wrap="square" tIns="91425">
            <a:noAutofit/>
          </a:bodyPr>
          <a:lstStyle/>
          <a:p>
            <a:pPr indent="0" lvl="0" marL="0" rtl="0" algn="ctr">
              <a:lnSpc>
                <a:spcPct val="10000"/>
              </a:lnSpc>
              <a:spcBef>
                <a:spcPts val="0"/>
              </a:spcBef>
              <a:spcAft>
                <a:spcPts val="0"/>
              </a:spcAft>
              <a:buNone/>
            </a:pPr>
            <a:r>
              <a:rPr lang="ja" sz="600">
                <a:solidFill>
                  <a:srgbClr val="F37C53"/>
                </a:solidFill>
              </a:rPr>
              <a:t>⓫</a:t>
            </a:r>
            <a:endParaRPr sz="600">
              <a:solidFill>
                <a:srgbClr val="F37C53"/>
              </a:solidFill>
            </a:endParaRPr>
          </a:p>
        </p:txBody>
      </p:sp>
      <p:sp>
        <p:nvSpPr>
          <p:cNvPr id="4086" name="Google Shape;4086;p217"/>
          <p:cNvSpPr txBox="1"/>
          <p:nvPr/>
        </p:nvSpPr>
        <p:spPr>
          <a:xfrm>
            <a:off x="1106533" y="3394338"/>
            <a:ext cx="201300" cy="111300"/>
          </a:xfrm>
          <a:prstGeom prst="rect">
            <a:avLst/>
          </a:prstGeom>
          <a:noFill/>
          <a:ln>
            <a:noFill/>
          </a:ln>
        </p:spPr>
        <p:txBody>
          <a:bodyPr anchorCtr="0" anchor="t" bIns="91425" lIns="91425" spcFirstLastPara="1" rIns="91425" wrap="square" tIns="91425">
            <a:noAutofit/>
          </a:bodyPr>
          <a:lstStyle/>
          <a:p>
            <a:pPr indent="0" lvl="0" marL="0" rtl="0" algn="ctr">
              <a:lnSpc>
                <a:spcPct val="10000"/>
              </a:lnSpc>
              <a:spcBef>
                <a:spcPts val="0"/>
              </a:spcBef>
              <a:spcAft>
                <a:spcPts val="0"/>
              </a:spcAft>
              <a:buNone/>
            </a:pPr>
            <a:r>
              <a:rPr lang="ja" sz="600">
                <a:solidFill>
                  <a:srgbClr val="F37C53"/>
                </a:solidFill>
              </a:rPr>
              <a:t>⓬</a:t>
            </a:r>
            <a:endParaRPr sz="600">
              <a:solidFill>
                <a:srgbClr val="F37C53"/>
              </a:solidFill>
            </a:endParaRPr>
          </a:p>
        </p:txBody>
      </p:sp>
      <p:sp>
        <p:nvSpPr>
          <p:cNvPr id="4087" name="Google Shape;4087;p217"/>
          <p:cNvSpPr txBox="1"/>
          <p:nvPr/>
        </p:nvSpPr>
        <p:spPr>
          <a:xfrm>
            <a:off x="1106533" y="3510775"/>
            <a:ext cx="201300" cy="1113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600">
                <a:solidFill>
                  <a:srgbClr val="F37C53"/>
                </a:solidFill>
              </a:rPr>
              <a:t>⓭</a:t>
            </a:r>
            <a:endParaRPr sz="600">
              <a:solidFill>
                <a:srgbClr val="F37C53"/>
              </a:solidFill>
            </a:endParaRPr>
          </a:p>
        </p:txBody>
      </p:sp>
      <p:sp>
        <p:nvSpPr>
          <p:cNvPr id="4088" name="Google Shape;4088;p217"/>
          <p:cNvSpPr txBox="1"/>
          <p:nvPr/>
        </p:nvSpPr>
        <p:spPr>
          <a:xfrm>
            <a:off x="1106533" y="3617375"/>
            <a:ext cx="201300" cy="1113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600">
                <a:solidFill>
                  <a:srgbClr val="F37C53"/>
                </a:solidFill>
              </a:rPr>
              <a:t>⓮</a:t>
            </a:r>
            <a:endParaRPr sz="600">
              <a:solidFill>
                <a:srgbClr val="F37C53"/>
              </a:solidFill>
            </a:endParaRPr>
          </a:p>
        </p:txBody>
      </p:sp>
      <p:sp>
        <p:nvSpPr>
          <p:cNvPr id="4089" name="Google Shape;4089;p217"/>
          <p:cNvSpPr txBox="1"/>
          <p:nvPr/>
        </p:nvSpPr>
        <p:spPr>
          <a:xfrm>
            <a:off x="1106533" y="3739888"/>
            <a:ext cx="201300" cy="1113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600">
                <a:solidFill>
                  <a:srgbClr val="F37C53"/>
                </a:solidFill>
              </a:rPr>
              <a:t>⓯</a:t>
            </a:r>
            <a:endParaRPr sz="600">
              <a:solidFill>
                <a:srgbClr val="F37C53"/>
              </a:solidFill>
            </a:endParaRPr>
          </a:p>
        </p:txBody>
      </p:sp>
      <p:sp>
        <p:nvSpPr>
          <p:cNvPr id="4090" name="Google Shape;4090;p217"/>
          <p:cNvSpPr txBox="1"/>
          <p:nvPr/>
        </p:nvSpPr>
        <p:spPr>
          <a:xfrm>
            <a:off x="1106533" y="4013325"/>
            <a:ext cx="201300" cy="1113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600">
                <a:solidFill>
                  <a:srgbClr val="F37C53"/>
                </a:solidFill>
              </a:rPr>
              <a:t>⓰</a:t>
            </a:r>
            <a:endParaRPr sz="600">
              <a:solidFill>
                <a:srgbClr val="F37C53"/>
              </a:solidFill>
            </a:endParaRPr>
          </a:p>
        </p:txBody>
      </p:sp>
      <p:sp>
        <p:nvSpPr>
          <p:cNvPr id="4091" name="Google Shape;4091;p217"/>
          <p:cNvSpPr txBox="1"/>
          <p:nvPr/>
        </p:nvSpPr>
        <p:spPr>
          <a:xfrm>
            <a:off x="1106533" y="4160713"/>
            <a:ext cx="201300" cy="1113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600">
                <a:solidFill>
                  <a:srgbClr val="F37C53"/>
                </a:solidFill>
              </a:rPr>
              <a:t>⓱</a:t>
            </a:r>
            <a:endParaRPr sz="600">
              <a:solidFill>
                <a:srgbClr val="F37C53"/>
              </a:solidFill>
            </a:endParaRPr>
          </a:p>
        </p:txBody>
      </p:sp>
      <p:sp>
        <p:nvSpPr>
          <p:cNvPr id="4092" name="Google Shape;4092;p217"/>
          <p:cNvSpPr txBox="1"/>
          <p:nvPr/>
        </p:nvSpPr>
        <p:spPr>
          <a:xfrm>
            <a:off x="1106533" y="4291313"/>
            <a:ext cx="201300" cy="1113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600">
                <a:solidFill>
                  <a:srgbClr val="F37C53"/>
                </a:solidFill>
              </a:rPr>
              <a:t>⓲</a:t>
            </a:r>
            <a:endParaRPr sz="600">
              <a:solidFill>
                <a:srgbClr val="F37C53"/>
              </a:solidFill>
            </a:endParaRPr>
          </a:p>
        </p:txBody>
      </p:sp>
      <p:sp>
        <p:nvSpPr>
          <p:cNvPr id="4093" name="Google Shape;4093;p217"/>
          <p:cNvSpPr txBox="1"/>
          <p:nvPr/>
        </p:nvSpPr>
        <p:spPr>
          <a:xfrm>
            <a:off x="1106533" y="4421925"/>
            <a:ext cx="201300" cy="1113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600">
                <a:solidFill>
                  <a:srgbClr val="F37C53"/>
                </a:solidFill>
              </a:rPr>
              <a:t>⓳</a:t>
            </a:r>
            <a:endParaRPr sz="600">
              <a:solidFill>
                <a:srgbClr val="F37C53"/>
              </a:solidFill>
            </a:endParaRPr>
          </a:p>
        </p:txBody>
      </p:sp>
      <p:sp>
        <p:nvSpPr>
          <p:cNvPr id="4094" name="Google Shape;4094;p217"/>
          <p:cNvSpPr txBox="1"/>
          <p:nvPr/>
        </p:nvSpPr>
        <p:spPr>
          <a:xfrm>
            <a:off x="1109433" y="4515875"/>
            <a:ext cx="201300" cy="1113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600">
                <a:solidFill>
                  <a:srgbClr val="F37C53"/>
                </a:solidFill>
              </a:rPr>
              <a:t>⓴</a:t>
            </a:r>
            <a:endParaRPr sz="600">
              <a:solidFill>
                <a:srgbClr val="F37C53"/>
              </a:solidFill>
            </a:endParaRPr>
          </a:p>
        </p:txBody>
      </p:sp>
      <p:sp>
        <p:nvSpPr>
          <p:cNvPr id="4095" name="Google Shape;4095;p217"/>
          <p:cNvSpPr txBox="1"/>
          <p:nvPr/>
        </p:nvSpPr>
        <p:spPr>
          <a:xfrm>
            <a:off x="1106519" y="4612675"/>
            <a:ext cx="170100" cy="1113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600">
                <a:solidFill>
                  <a:srgbClr val="F37C53"/>
                </a:solidFill>
              </a:rPr>
              <a:t>㉑</a:t>
            </a:r>
            <a:endParaRPr sz="600">
              <a:solidFill>
                <a:srgbClr val="F37C53"/>
              </a:solidFill>
            </a:endParaRPr>
          </a:p>
        </p:txBody>
      </p:sp>
    </p:spTree>
  </p:cSld>
  <p:clrMapOvr>
    <a:masterClrMapping/>
  </p:clrMapOvr>
</p:sld>
</file>

<file path=ppt/slides/slide2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9" name="Shape 4099"/>
        <p:cNvGrpSpPr/>
        <p:nvPr/>
      </p:nvGrpSpPr>
      <p:grpSpPr>
        <a:xfrm>
          <a:off x="0" y="0"/>
          <a:ext cx="0" cy="0"/>
          <a:chOff x="0" y="0"/>
          <a:chExt cx="0" cy="0"/>
        </a:xfrm>
      </p:grpSpPr>
      <p:pic>
        <p:nvPicPr>
          <p:cNvPr id="4100" name="Google Shape;4100;p218"/>
          <p:cNvPicPr preferRelativeResize="0"/>
          <p:nvPr/>
        </p:nvPicPr>
        <p:blipFill rotWithShape="1">
          <a:blip r:embed="rId3">
            <a:alphaModFix/>
          </a:blip>
          <a:srcRect b="3458" l="10618" r="44499" t="46785"/>
          <a:stretch/>
        </p:blipFill>
        <p:spPr>
          <a:xfrm>
            <a:off x="789600" y="841650"/>
            <a:ext cx="1797550" cy="4130975"/>
          </a:xfrm>
          <a:prstGeom prst="rect">
            <a:avLst/>
          </a:prstGeom>
          <a:noFill/>
          <a:ln>
            <a:noFill/>
          </a:ln>
          <a:effectLst>
            <a:outerShdw blurRad="57150" rotWithShape="0" algn="bl" dir="5400000" dist="19050">
              <a:srgbClr val="000000">
                <a:alpha val="50000"/>
              </a:srgbClr>
            </a:outerShdw>
          </a:effectLst>
        </p:spPr>
      </p:pic>
      <p:sp>
        <p:nvSpPr>
          <p:cNvPr id="4101" name="Google Shape;4101;p218"/>
          <p:cNvSpPr txBox="1"/>
          <p:nvPr/>
        </p:nvSpPr>
        <p:spPr>
          <a:xfrm>
            <a:off x="8403350" y="4767275"/>
            <a:ext cx="620100" cy="273900"/>
          </a:xfrm>
          <a:prstGeom prst="rect">
            <a:avLst/>
          </a:prstGeom>
          <a:noFill/>
          <a:ln>
            <a:noFill/>
          </a:ln>
        </p:spPr>
        <p:txBody>
          <a:bodyPr anchorCtr="0" anchor="ctr" bIns="34275" lIns="68575" spcFirstLastPara="1" rIns="68575" wrap="square" tIns="34275">
            <a:noAutofit/>
          </a:bodyPr>
          <a:lstStyle/>
          <a:p>
            <a:pPr indent="0" lvl="0" marL="0" marR="0" rtl="0" algn="r">
              <a:spcBef>
                <a:spcPts val="0"/>
              </a:spcBef>
              <a:spcAft>
                <a:spcPts val="0"/>
              </a:spcAft>
              <a:buNone/>
            </a:pPr>
            <a:fld id="{00000000-1234-1234-1234-123412341234}" type="slidenum">
              <a:rPr lang="ja" sz="900">
                <a:solidFill>
                  <a:srgbClr val="888888"/>
                </a:solidFill>
                <a:latin typeface="Arial"/>
                <a:ea typeface="Arial"/>
                <a:cs typeface="Arial"/>
                <a:sym typeface="Arial"/>
              </a:rPr>
              <a:t>‹#›</a:t>
            </a:fld>
            <a:endParaRPr sz="900">
              <a:solidFill>
                <a:srgbClr val="888888"/>
              </a:solidFill>
              <a:latin typeface="Arial"/>
              <a:ea typeface="Arial"/>
              <a:cs typeface="Arial"/>
              <a:sym typeface="Arial"/>
            </a:endParaRPr>
          </a:p>
        </p:txBody>
      </p:sp>
      <p:sp>
        <p:nvSpPr>
          <p:cNvPr id="4102" name="Google Shape;4102;p218"/>
          <p:cNvSpPr/>
          <p:nvPr/>
        </p:nvSpPr>
        <p:spPr>
          <a:xfrm>
            <a:off x="0" y="0"/>
            <a:ext cx="9144000" cy="435600"/>
          </a:xfrm>
          <a:prstGeom prst="rect">
            <a:avLst/>
          </a:prstGeom>
          <a:gradFill>
            <a:gsLst>
              <a:gs pos="0">
                <a:srgbClr val="424242"/>
              </a:gs>
              <a:gs pos="100000">
                <a:srgbClr val="010101"/>
              </a:gs>
            </a:gsLst>
            <a:lin ang="540001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103" name="Google Shape;4103;p218"/>
          <p:cNvSpPr txBox="1"/>
          <p:nvPr/>
        </p:nvSpPr>
        <p:spPr>
          <a:xfrm>
            <a:off x="139875" y="80850"/>
            <a:ext cx="7724400" cy="273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dk1"/>
              </a:buClr>
              <a:buFont typeface="Arial"/>
              <a:buNone/>
            </a:pPr>
            <a:r>
              <a:rPr b="1" lang="ja">
                <a:solidFill>
                  <a:schemeClr val="lt1"/>
                </a:solidFill>
              </a:rPr>
              <a:t>サプライヤー研究者 発注依頼済み 管理者が発注承認前に辞退1.1 Admin1</a:t>
            </a:r>
            <a:endParaRPr b="1">
              <a:solidFill>
                <a:schemeClr val="lt1"/>
              </a:solidFill>
            </a:endParaRPr>
          </a:p>
          <a:p>
            <a:pPr indent="0" lvl="0" marL="0" rtl="0" algn="l">
              <a:spcBef>
                <a:spcPts val="0"/>
              </a:spcBef>
              <a:spcAft>
                <a:spcPts val="0"/>
              </a:spcAft>
              <a:buClr>
                <a:schemeClr val="dk1"/>
              </a:buClr>
              <a:buFont typeface="Arial"/>
              <a:buNone/>
            </a:pPr>
            <a:r>
              <a:t/>
            </a:r>
            <a:endParaRPr b="1">
              <a:solidFill>
                <a:schemeClr val="lt1"/>
              </a:solidFill>
            </a:endParaRPr>
          </a:p>
        </p:txBody>
      </p:sp>
      <p:sp>
        <p:nvSpPr>
          <p:cNvPr id="4104" name="Google Shape;4104;p218"/>
          <p:cNvSpPr txBox="1"/>
          <p:nvPr/>
        </p:nvSpPr>
        <p:spPr>
          <a:xfrm>
            <a:off x="139875" y="458425"/>
            <a:ext cx="85767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 sz="1200" u="sng">
                <a:solidFill>
                  <a:schemeClr val="dk2"/>
                </a:solidFill>
              </a:rPr>
              <a:t>研究者 発注依頼済み 管理者が発注承認前 サプライヤー辞退  管理者　商談詳細情報管理❷</a:t>
            </a:r>
            <a:endParaRPr sz="1200" u="sng">
              <a:solidFill>
                <a:schemeClr val="dk2"/>
              </a:solidFill>
            </a:endParaRPr>
          </a:p>
          <a:p>
            <a:pPr indent="0" lvl="0" marL="0" rtl="0" algn="l">
              <a:spcBef>
                <a:spcPts val="0"/>
              </a:spcBef>
              <a:spcAft>
                <a:spcPts val="0"/>
              </a:spcAft>
              <a:buNone/>
            </a:pPr>
            <a:r>
              <a:rPr lang="ja" sz="1200">
                <a:solidFill>
                  <a:schemeClr val="dk2"/>
                </a:solidFill>
              </a:rPr>
              <a:t>現状</a:t>
            </a:r>
            <a:endParaRPr sz="1200">
              <a:solidFill>
                <a:srgbClr val="FF0000"/>
              </a:solidFill>
            </a:endParaRPr>
          </a:p>
        </p:txBody>
      </p:sp>
      <p:sp>
        <p:nvSpPr>
          <p:cNvPr id="4105" name="Google Shape;4105;p218"/>
          <p:cNvSpPr txBox="1"/>
          <p:nvPr/>
        </p:nvSpPr>
        <p:spPr>
          <a:xfrm>
            <a:off x="4200625" y="830550"/>
            <a:ext cx="3399900" cy="3794400"/>
          </a:xfrm>
          <a:prstGeom prst="rect">
            <a:avLst/>
          </a:prstGeom>
          <a:noFill/>
          <a:ln cap="flat" cmpd="sng" w="19050">
            <a:solidFill>
              <a:srgbClr val="4A86E8"/>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ja" sz="1000">
                <a:solidFill>
                  <a:srgbClr val="F37C53"/>
                </a:solidFill>
              </a:rPr>
              <a:t>❶</a:t>
            </a:r>
            <a:r>
              <a:rPr lang="ja" sz="1000">
                <a:solidFill>
                  <a:srgbClr val="595959"/>
                </a:solidFill>
              </a:rPr>
              <a:t>　</a:t>
            </a:r>
            <a:r>
              <a:rPr lang="ja" sz="1000"/>
              <a:t>管理番号</a:t>
            </a:r>
            <a:r>
              <a:rPr lang="ja" sz="1000">
                <a:solidFill>
                  <a:srgbClr val="000000"/>
                </a:solidFill>
              </a:rPr>
              <a:t> </a:t>
            </a:r>
            <a:endParaRPr sz="1000">
              <a:solidFill>
                <a:srgbClr val="595959"/>
              </a:solidFill>
            </a:endParaRPr>
          </a:p>
          <a:p>
            <a:pPr indent="0" lvl="0" marL="0" rtl="0" algn="l">
              <a:spcBef>
                <a:spcPts val="0"/>
              </a:spcBef>
              <a:spcAft>
                <a:spcPts val="0"/>
              </a:spcAft>
              <a:buNone/>
            </a:pPr>
            <a:r>
              <a:rPr lang="ja" sz="1000">
                <a:solidFill>
                  <a:srgbClr val="F37C53"/>
                </a:solidFill>
              </a:rPr>
              <a:t>❷</a:t>
            </a:r>
            <a:r>
              <a:rPr lang="ja" sz="1000">
                <a:solidFill>
                  <a:srgbClr val="595959"/>
                </a:solidFill>
              </a:rPr>
              <a:t>　</a:t>
            </a:r>
            <a:r>
              <a:rPr lang="ja" sz="1000">
                <a:solidFill>
                  <a:schemeClr val="dk1"/>
                </a:solidFill>
              </a:rPr>
              <a:t>バージョン</a:t>
            </a:r>
            <a:endParaRPr sz="1000">
              <a:solidFill>
                <a:schemeClr val="dk1"/>
              </a:solidFill>
            </a:endParaRPr>
          </a:p>
          <a:p>
            <a:pPr indent="0" lvl="0" marL="0" rtl="0" algn="l">
              <a:spcBef>
                <a:spcPts val="0"/>
              </a:spcBef>
              <a:spcAft>
                <a:spcPts val="0"/>
              </a:spcAft>
              <a:buNone/>
            </a:pPr>
            <a:r>
              <a:rPr lang="ja" sz="1000">
                <a:solidFill>
                  <a:srgbClr val="F37C53"/>
                </a:solidFill>
              </a:rPr>
              <a:t>❸　</a:t>
            </a:r>
            <a:r>
              <a:rPr lang="ja" sz="1000">
                <a:solidFill>
                  <a:schemeClr val="dk1"/>
                </a:solidFill>
              </a:rPr>
              <a:t>納品形態</a:t>
            </a:r>
            <a:endParaRPr sz="1000">
              <a:solidFill>
                <a:schemeClr val="dk1"/>
              </a:solidFill>
            </a:endParaRPr>
          </a:p>
          <a:p>
            <a:pPr indent="0" lvl="0" marL="0" rtl="0" algn="l">
              <a:spcBef>
                <a:spcPts val="0"/>
              </a:spcBef>
              <a:spcAft>
                <a:spcPts val="0"/>
              </a:spcAft>
              <a:buNone/>
            </a:pPr>
            <a:r>
              <a:rPr lang="ja" sz="1000">
                <a:solidFill>
                  <a:srgbClr val="F37C53"/>
                </a:solidFill>
              </a:rPr>
              <a:t>❹　</a:t>
            </a:r>
            <a:r>
              <a:rPr lang="ja" sz="1000"/>
              <a:t>支払い条件</a:t>
            </a:r>
            <a:endParaRPr sz="1000">
              <a:solidFill>
                <a:srgbClr val="000000"/>
              </a:solidFill>
            </a:endParaRPr>
          </a:p>
          <a:p>
            <a:pPr indent="0" lvl="0" marL="0" rtl="0" algn="l">
              <a:spcBef>
                <a:spcPts val="0"/>
              </a:spcBef>
              <a:spcAft>
                <a:spcPts val="0"/>
              </a:spcAft>
              <a:buNone/>
            </a:pPr>
            <a:r>
              <a:rPr lang="ja" sz="1000">
                <a:solidFill>
                  <a:srgbClr val="F37C53"/>
                </a:solidFill>
              </a:rPr>
              <a:t>❺　</a:t>
            </a:r>
            <a:r>
              <a:rPr lang="ja" sz="1000"/>
              <a:t>Study code</a:t>
            </a:r>
            <a:endParaRPr sz="1000">
              <a:solidFill>
                <a:srgbClr val="000000"/>
              </a:solidFill>
            </a:endParaRPr>
          </a:p>
          <a:p>
            <a:pPr indent="0" lvl="0" marL="0" rtl="0" algn="l">
              <a:spcBef>
                <a:spcPts val="0"/>
              </a:spcBef>
              <a:spcAft>
                <a:spcPts val="0"/>
              </a:spcAft>
              <a:buNone/>
            </a:pPr>
            <a:r>
              <a:rPr lang="ja" sz="1000">
                <a:solidFill>
                  <a:srgbClr val="F37C53"/>
                </a:solidFill>
              </a:rPr>
              <a:t>❻　</a:t>
            </a:r>
            <a:r>
              <a:rPr lang="ja" sz="1000"/>
              <a:t>Date</a:t>
            </a:r>
            <a:endParaRPr sz="1000">
              <a:solidFill>
                <a:srgbClr val="000000"/>
              </a:solidFill>
            </a:endParaRPr>
          </a:p>
          <a:p>
            <a:pPr indent="0" lvl="0" marL="0" rtl="0" algn="l">
              <a:spcBef>
                <a:spcPts val="0"/>
              </a:spcBef>
              <a:spcAft>
                <a:spcPts val="0"/>
              </a:spcAft>
              <a:buNone/>
            </a:pPr>
            <a:r>
              <a:rPr lang="ja" sz="1000">
                <a:solidFill>
                  <a:srgbClr val="F37C53"/>
                </a:solidFill>
              </a:rPr>
              <a:t>❼　</a:t>
            </a:r>
            <a:r>
              <a:rPr lang="ja" sz="1000"/>
              <a:t>Quote Valid Until</a:t>
            </a:r>
            <a:endParaRPr sz="1000">
              <a:solidFill>
                <a:srgbClr val="000000"/>
              </a:solidFill>
            </a:endParaRPr>
          </a:p>
          <a:p>
            <a:pPr indent="0" lvl="0" marL="0" rtl="0" algn="l">
              <a:spcBef>
                <a:spcPts val="0"/>
              </a:spcBef>
              <a:spcAft>
                <a:spcPts val="0"/>
              </a:spcAft>
              <a:buNone/>
            </a:pPr>
            <a:r>
              <a:rPr lang="ja" sz="1000">
                <a:solidFill>
                  <a:srgbClr val="F37C53"/>
                </a:solidFill>
              </a:rPr>
              <a:t>❽　</a:t>
            </a:r>
            <a:r>
              <a:rPr lang="ja" sz="1000"/>
              <a:t>Currency</a:t>
            </a:r>
            <a:endParaRPr sz="1000">
              <a:solidFill>
                <a:srgbClr val="000000"/>
              </a:solidFill>
            </a:endParaRPr>
          </a:p>
          <a:p>
            <a:pPr indent="0" lvl="0" marL="0" rtl="0" algn="l">
              <a:spcBef>
                <a:spcPts val="0"/>
              </a:spcBef>
              <a:spcAft>
                <a:spcPts val="0"/>
              </a:spcAft>
              <a:buNone/>
            </a:pPr>
            <a:r>
              <a:rPr lang="ja" sz="1000">
                <a:solidFill>
                  <a:srgbClr val="F37C53"/>
                </a:solidFill>
              </a:rPr>
              <a:t>❾　</a:t>
            </a:r>
            <a:r>
              <a:rPr lang="ja" sz="1000"/>
              <a:t>Special discount</a:t>
            </a:r>
            <a:endParaRPr sz="1000">
              <a:solidFill>
                <a:srgbClr val="000000"/>
              </a:solidFill>
            </a:endParaRPr>
          </a:p>
          <a:p>
            <a:pPr indent="0" lvl="0" marL="0" rtl="0" algn="l">
              <a:spcBef>
                <a:spcPts val="0"/>
              </a:spcBef>
              <a:spcAft>
                <a:spcPts val="0"/>
              </a:spcAft>
              <a:buNone/>
            </a:pPr>
            <a:r>
              <a:rPr lang="ja" sz="1000">
                <a:solidFill>
                  <a:srgbClr val="F37C53"/>
                </a:solidFill>
              </a:rPr>
              <a:t>❿　</a:t>
            </a:r>
            <a:r>
              <a:rPr lang="ja" sz="1000"/>
              <a:t>Special Note</a:t>
            </a:r>
            <a:endParaRPr sz="1000">
              <a:solidFill>
                <a:srgbClr val="000000"/>
              </a:solidFill>
            </a:endParaRPr>
          </a:p>
          <a:p>
            <a:pPr indent="0" lvl="0" marL="0" rtl="0" algn="l">
              <a:spcBef>
                <a:spcPts val="0"/>
              </a:spcBef>
              <a:spcAft>
                <a:spcPts val="0"/>
              </a:spcAft>
              <a:buNone/>
            </a:pPr>
            <a:r>
              <a:rPr lang="ja" sz="1000">
                <a:solidFill>
                  <a:srgbClr val="F37C53"/>
                </a:solidFill>
              </a:rPr>
              <a:t>⓫　</a:t>
            </a:r>
            <a:r>
              <a:rPr lang="ja" sz="1000"/>
              <a:t>見積りID</a:t>
            </a:r>
            <a:endParaRPr sz="1000">
              <a:solidFill>
                <a:srgbClr val="000000"/>
              </a:solidFill>
            </a:endParaRPr>
          </a:p>
          <a:p>
            <a:pPr indent="0" lvl="0" marL="0" rtl="0" algn="l">
              <a:spcBef>
                <a:spcPts val="0"/>
              </a:spcBef>
              <a:spcAft>
                <a:spcPts val="0"/>
              </a:spcAft>
              <a:buClr>
                <a:srgbClr val="000000"/>
              </a:buClr>
              <a:buSzPts val="1100"/>
              <a:buFont typeface="Arial"/>
              <a:buNone/>
            </a:pPr>
            <a:r>
              <a:rPr lang="ja" sz="1000">
                <a:solidFill>
                  <a:srgbClr val="F37C53"/>
                </a:solidFill>
              </a:rPr>
              <a:t>⓬　</a:t>
            </a:r>
            <a:r>
              <a:rPr lang="ja" sz="1000">
                <a:solidFill>
                  <a:schemeClr val="dk1"/>
                </a:solidFill>
              </a:rPr>
              <a:t>コメント</a:t>
            </a:r>
            <a:endParaRPr sz="1000">
              <a:solidFill>
                <a:schemeClr val="dk1"/>
              </a:solidFill>
            </a:endParaRPr>
          </a:p>
          <a:p>
            <a:pPr indent="0" lvl="0" marL="0" rtl="0" algn="l">
              <a:spcBef>
                <a:spcPts val="0"/>
              </a:spcBef>
              <a:spcAft>
                <a:spcPts val="0"/>
              </a:spcAft>
              <a:buClr>
                <a:schemeClr val="dk1"/>
              </a:buClr>
              <a:buSzPts val="1100"/>
              <a:buFont typeface="Arial"/>
              <a:buNone/>
            </a:pPr>
            <a:r>
              <a:rPr lang="ja" sz="1000">
                <a:solidFill>
                  <a:srgbClr val="F37C53"/>
                </a:solidFill>
              </a:rPr>
              <a:t>⓭　</a:t>
            </a:r>
            <a:r>
              <a:rPr lang="ja" sz="1000">
                <a:solidFill>
                  <a:schemeClr val="dk1"/>
                </a:solidFill>
              </a:rPr>
              <a:t>添付ファイル</a:t>
            </a:r>
            <a:endParaRPr sz="1000">
              <a:solidFill>
                <a:schemeClr val="dk1"/>
              </a:solidFill>
            </a:endParaRPr>
          </a:p>
          <a:p>
            <a:pPr indent="0" lvl="0" marL="0" rtl="0" algn="l">
              <a:spcBef>
                <a:spcPts val="0"/>
              </a:spcBef>
              <a:spcAft>
                <a:spcPts val="0"/>
              </a:spcAft>
              <a:buClr>
                <a:schemeClr val="dk1"/>
              </a:buClr>
              <a:buSzPts val="1100"/>
              <a:buFont typeface="Arial"/>
              <a:buNone/>
            </a:pPr>
            <a:r>
              <a:rPr lang="ja" sz="1000">
                <a:solidFill>
                  <a:srgbClr val="F37C53"/>
                </a:solidFill>
              </a:rPr>
              <a:t>⓮　</a:t>
            </a:r>
            <a:r>
              <a:rPr lang="ja" sz="1000">
                <a:solidFill>
                  <a:schemeClr val="dk1"/>
                </a:solidFill>
              </a:rPr>
              <a:t>データ添付(PDF)</a:t>
            </a:r>
            <a:endParaRPr sz="1000">
              <a:solidFill>
                <a:schemeClr val="dk1"/>
              </a:solidFill>
            </a:endParaRPr>
          </a:p>
          <a:p>
            <a:pPr indent="0" lvl="0" marL="0" rtl="0" algn="l">
              <a:spcBef>
                <a:spcPts val="0"/>
              </a:spcBef>
              <a:spcAft>
                <a:spcPts val="0"/>
              </a:spcAft>
              <a:buClr>
                <a:schemeClr val="dk1"/>
              </a:buClr>
              <a:buSzPts val="1100"/>
              <a:buFont typeface="Arial"/>
              <a:buNone/>
            </a:pPr>
            <a:r>
              <a:rPr lang="ja" sz="1000">
                <a:solidFill>
                  <a:srgbClr val="F37C53"/>
                </a:solidFill>
              </a:rPr>
              <a:t>⓯　</a:t>
            </a:r>
            <a:r>
              <a:rPr lang="ja" sz="1000">
                <a:solidFill>
                  <a:schemeClr val="dk1"/>
                </a:solidFill>
              </a:rPr>
              <a:t>出荷日</a:t>
            </a:r>
            <a:endParaRPr sz="1000">
              <a:solidFill>
                <a:schemeClr val="dk1"/>
              </a:solidFill>
            </a:endParaRPr>
          </a:p>
          <a:p>
            <a:pPr indent="0" lvl="0" marL="0" rtl="0" algn="l">
              <a:spcBef>
                <a:spcPts val="0"/>
              </a:spcBef>
              <a:spcAft>
                <a:spcPts val="0"/>
              </a:spcAft>
              <a:buClr>
                <a:schemeClr val="dk1"/>
              </a:buClr>
              <a:buSzPts val="1100"/>
              <a:buFont typeface="Arial"/>
              <a:buNone/>
            </a:pPr>
            <a:r>
              <a:rPr lang="ja" sz="1000">
                <a:solidFill>
                  <a:srgbClr val="F37C53"/>
                </a:solidFill>
              </a:rPr>
              <a:t>⓰　</a:t>
            </a:r>
            <a:r>
              <a:rPr lang="ja" sz="1000">
                <a:solidFill>
                  <a:schemeClr val="dk1"/>
                </a:solidFill>
              </a:rPr>
              <a:t>輸送温度</a:t>
            </a:r>
            <a:endParaRPr sz="1000">
              <a:solidFill>
                <a:schemeClr val="dk1"/>
              </a:solidFill>
            </a:endParaRPr>
          </a:p>
          <a:p>
            <a:pPr indent="0" lvl="0" marL="0" rtl="0" algn="l">
              <a:spcBef>
                <a:spcPts val="0"/>
              </a:spcBef>
              <a:spcAft>
                <a:spcPts val="0"/>
              </a:spcAft>
              <a:buClr>
                <a:schemeClr val="dk1"/>
              </a:buClr>
              <a:buSzPts val="1100"/>
              <a:buFont typeface="Arial"/>
              <a:buNone/>
            </a:pPr>
            <a:r>
              <a:rPr lang="ja" sz="1000">
                <a:solidFill>
                  <a:srgbClr val="F37C53"/>
                </a:solidFill>
              </a:rPr>
              <a:t>⓱　</a:t>
            </a:r>
            <a:r>
              <a:rPr lang="ja" sz="1000">
                <a:solidFill>
                  <a:schemeClr val="dk1"/>
                </a:solidFill>
              </a:rPr>
              <a:t>貯蔵温度</a:t>
            </a:r>
            <a:endParaRPr sz="1000">
              <a:solidFill>
                <a:schemeClr val="dk1"/>
              </a:solidFill>
            </a:endParaRPr>
          </a:p>
          <a:p>
            <a:pPr indent="0" lvl="0" marL="0" rtl="0" algn="l">
              <a:spcBef>
                <a:spcPts val="0"/>
              </a:spcBef>
              <a:spcAft>
                <a:spcPts val="0"/>
              </a:spcAft>
              <a:buClr>
                <a:schemeClr val="dk1"/>
              </a:buClr>
              <a:buSzPts val="1100"/>
              <a:buFont typeface="Arial"/>
              <a:buNone/>
            </a:pPr>
            <a:r>
              <a:rPr lang="ja" sz="1000">
                <a:solidFill>
                  <a:srgbClr val="F37C53"/>
                </a:solidFill>
              </a:rPr>
              <a:t>⓲　</a:t>
            </a:r>
            <a:r>
              <a:rPr lang="ja" sz="1000">
                <a:solidFill>
                  <a:schemeClr val="dk1"/>
                </a:solidFill>
              </a:rPr>
              <a:t>AWB</a:t>
            </a:r>
            <a:endParaRPr sz="1000">
              <a:solidFill>
                <a:schemeClr val="dk1"/>
              </a:solidFill>
            </a:endParaRPr>
          </a:p>
          <a:p>
            <a:pPr indent="0" lvl="0" marL="0" rtl="0" algn="l">
              <a:spcBef>
                <a:spcPts val="0"/>
              </a:spcBef>
              <a:spcAft>
                <a:spcPts val="0"/>
              </a:spcAft>
              <a:buClr>
                <a:schemeClr val="dk1"/>
              </a:buClr>
              <a:buSzPts val="1100"/>
              <a:buFont typeface="Arial"/>
              <a:buNone/>
            </a:pPr>
            <a:r>
              <a:rPr lang="ja" sz="1000">
                <a:solidFill>
                  <a:srgbClr val="F37C53"/>
                </a:solidFill>
              </a:rPr>
              <a:t>⓳　</a:t>
            </a:r>
            <a:r>
              <a:rPr lang="ja" sz="1000">
                <a:solidFill>
                  <a:schemeClr val="dk1"/>
                </a:solidFill>
              </a:rPr>
              <a:t>メッセージ</a:t>
            </a:r>
            <a:endParaRPr sz="1000">
              <a:solidFill>
                <a:schemeClr val="dk1"/>
              </a:solidFill>
            </a:endParaRPr>
          </a:p>
          <a:p>
            <a:pPr indent="0" lvl="0" marL="0" rtl="0" algn="l">
              <a:spcBef>
                <a:spcPts val="0"/>
              </a:spcBef>
              <a:spcAft>
                <a:spcPts val="0"/>
              </a:spcAft>
              <a:buClr>
                <a:schemeClr val="dk1"/>
              </a:buClr>
              <a:buSzPts val="1100"/>
              <a:buFont typeface="Arial"/>
              <a:buNone/>
            </a:pPr>
            <a:r>
              <a:rPr lang="ja" sz="1000">
                <a:solidFill>
                  <a:srgbClr val="F37C53"/>
                </a:solidFill>
              </a:rPr>
              <a:t>⓴　</a:t>
            </a:r>
            <a:r>
              <a:rPr lang="ja" sz="1000">
                <a:solidFill>
                  <a:schemeClr val="dk1"/>
                </a:solidFill>
              </a:rPr>
              <a:t>添付ファイル</a:t>
            </a:r>
            <a:endParaRPr sz="1000">
              <a:solidFill>
                <a:schemeClr val="dk1"/>
              </a:solidFill>
            </a:endParaRPr>
          </a:p>
          <a:p>
            <a:pPr indent="0" lvl="0" marL="0" rtl="0" algn="l">
              <a:spcBef>
                <a:spcPts val="0"/>
              </a:spcBef>
              <a:spcAft>
                <a:spcPts val="0"/>
              </a:spcAft>
              <a:buClr>
                <a:schemeClr val="dk1"/>
              </a:buClr>
              <a:buSzPts val="1100"/>
              <a:buFont typeface="Arial"/>
              <a:buNone/>
            </a:pPr>
            <a:r>
              <a:rPr lang="ja" sz="1000">
                <a:solidFill>
                  <a:srgbClr val="F37C53"/>
                </a:solidFill>
              </a:rPr>
              <a:t>㉑　</a:t>
            </a:r>
            <a:r>
              <a:rPr lang="ja" sz="1000">
                <a:solidFill>
                  <a:schemeClr val="dk1"/>
                </a:solidFill>
              </a:rPr>
              <a:t>メッセージ</a:t>
            </a:r>
            <a:endParaRPr sz="1000">
              <a:solidFill>
                <a:schemeClr val="dk1"/>
              </a:solidFill>
            </a:endParaRPr>
          </a:p>
          <a:p>
            <a:pPr indent="0" lvl="0" marL="0" rtl="0" algn="l">
              <a:spcBef>
                <a:spcPts val="0"/>
              </a:spcBef>
              <a:spcAft>
                <a:spcPts val="0"/>
              </a:spcAft>
              <a:buClr>
                <a:schemeClr val="dk1"/>
              </a:buClr>
              <a:buSzPts val="1100"/>
              <a:buFont typeface="Arial"/>
              <a:buNone/>
            </a:pPr>
            <a:r>
              <a:rPr lang="ja" sz="1000">
                <a:solidFill>
                  <a:srgbClr val="F37C53"/>
                </a:solidFill>
              </a:rPr>
              <a:t>㉒　</a:t>
            </a:r>
            <a:r>
              <a:rPr lang="ja" sz="1000">
                <a:solidFill>
                  <a:schemeClr val="dk1"/>
                </a:solidFill>
              </a:rPr>
              <a:t>添付ファイル</a:t>
            </a:r>
            <a:endParaRPr sz="1000">
              <a:solidFill>
                <a:schemeClr val="dk1"/>
              </a:solidFill>
            </a:endParaRPr>
          </a:p>
          <a:p>
            <a:pPr indent="0" lvl="0" marL="0" rtl="0" algn="l">
              <a:spcBef>
                <a:spcPts val="0"/>
              </a:spcBef>
              <a:spcAft>
                <a:spcPts val="0"/>
              </a:spcAft>
              <a:buClr>
                <a:schemeClr val="dk1"/>
              </a:buClr>
              <a:buSzPts val="1100"/>
              <a:buFont typeface="Arial"/>
              <a:buNone/>
            </a:pPr>
            <a:r>
              <a:rPr lang="ja" sz="1000">
                <a:solidFill>
                  <a:srgbClr val="F37C53"/>
                </a:solidFill>
              </a:rPr>
              <a:t>㉓　</a:t>
            </a:r>
            <a:r>
              <a:rPr lang="ja" sz="1000">
                <a:solidFill>
                  <a:schemeClr val="dk1"/>
                </a:solidFill>
              </a:rPr>
              <a:t>メッセージ</a:t>
            </a:r>
            <a:endParaRPr sz="1000">
              <a:solidFill>
                <a:schemeClr val="dk1"/>
              </a:solidFill>
            </a:endParaRPr>
          </a:p>
        </p:txBody>
      </p:sp>
      <p:sp>
        <p:nvSpPr>
          <p:cNvPr id="4106" name="Google Shape;4106;p218"/>
          <p:cNvSpPr txBox="1"/>
          <p:nvPr/>
        </p:nvSpPr>
        <p:spPr>
          <a:xfrm>
            <a:off x="1106533" y="916675"/>
            <a:ext cx="201300" cy="111300"/>
          </a:xfrm>
          <a:prstGeom prst="rect">
            <a:avLst/>
          </a:prstGeom>
          <a:noFill/>
          <a:ln>
            <a:noFill/>
          </a:ln>
        </p:spPr>
        <p:txBody>
          <a:bodyPr anchorCtr="0" anchor="t" bIns="91425" lIns="91425" spcFirstLastPara="1" rIns="91425" wrap="square" tIns="91425">
            <a:noAutofit/>
          </a:bodyPr>
          <a:lstStyle/>
          <a:p>
            <a:pPr indent="0" lvl="0" marL="0" rtl="0" algn="ctr">
              <a:lnSpc>
                <a:spcPct val="10000"/>
              </a:lnSpc>
              <a:spcBef>
                <a:spcPts val="0"/>
              </a:spcBef>
              <a:spcAft>
                <a:spcPts val="0"/>
              </a:spcAft>
              <a:buNone/>
            </a:pPr>
            <a:r>
              <a:rPr lang="ja" sz="600">
                <a:solidFill>
                  <a:srgbClr val="F37C53"/>
                </a:solidFill>
              </a:rPr>
              <a:t>❶</a:t>
            </a:r>
            <a:endParaRPr sz="600">
              <a:solidFill>
                <a:srgbClr val="F37C53"/>
              </a:solidFill>
            </a:endParaRPr>
          </a:p>
        </p:txBody>
      </p:sp>
      <p:sp>
        <p:nvSpPr>
          <p:cNvPr id="4107" name="Google Shape;4107;p218"/>
          <p:cNvSpPr txBox="1"/>
          <p:nvPr/>
        </p:nvSpPr>
        <p:spPr>
          <a:xfrm>
            <a:off x="1106533" y="1019037"/>
            <a:ext cx="201300" cy="111300"/>
          </a:xfrm>
          <a:prstGeom prst="rect">
            <a:avLst/>
          </a:prstGeom>
          <a:noFill/>
          <a:ln>
            <a:noFill/>
          </a:ln>
        </p:spPr>
        <p:txBody>
          <a:bodyPr anchorCtr="0" anchor="t" bIns="91425" lIns="91425" spcFirstLastPara="1" rIns="91425" wrap="square" tIns="91425">
            <a:noAutofit/>
          </a:bodyPr>
          <a:lstStyle/>
          <a:p>
            <a:pPr indent="0" lvl="0" marL="0" rtl="0" algn="ctr">
              <a:lnSpc>
                <a:spcPct val="10000"/>
              </a:lnSpc>
              <a:spcBef>
                <a:spcPts val="0"/>
              </a:spcBef>
              <a:spcAft>
                <a:spcPts val="0"/>
              </a:spcAft>
              <a:buNone/>
            </a:pPr>
            <a:r>
              <a:rPr lang="ja" sz="600">
                <a:solidFill>
                  <a:srgbClr val="F37C53"/>
                </a:solidFill>
              </a:rPr>
              <a:t>❷</a:t>
            </a:r>
            <a:endParaRPr sz="600">
              <a:solidFill>
                <a:srgbClr val="F37C53"/>
              </a:solidFill>
            </a:endParaRPr>
          </a:p>
        </p:txBody>
      </p:sp>
      <p:sp>
        <p:nvSpPr>
          <p:cNvPr id="4108" name="Google Shape;4108;p218"/>
          <p:cNvSpPr txBox="1"/>
          <p:nvPr/>
        </p:nvSpPr>
        <p:spPr>
          <a:xfrm>
            <a:off x="1106533" y="1222685"/>
            <a:ext cx="201300" cy="111300"/>
          </a:xfrm>
          <a:prstGeom prst="rect">
            <a:avLst/>
          </a:prstGeom>
          <a:noFill/>
          <a:ln>
            <a:noFill/>
          </a:ln>
        </p:spPr>
        <p:txBody>
          <a:bodyPr anchorCtr="0" anchor="t" bIns="91425" lIns="91425" spcFirstLastPara="1" rIns="91425" wrap="square" tIns="91425">
            <a:noAutofit/>
          </a:bodyPr>
          <a:lstStyle/>
          <a:p>
            <a:pPr indent="0" lvl="0" marL="0" rtl="0" algn="ctr">
              <a:lnSpc>
                <a:spcPct val="10000"/>
              </a:lnSpc>
              <a:spcBef>
                <a:spcPts val="0"/>
              </a:spcBef>
              <a:spcAft>
                <a:spcPts val="0"/>
              </a:spcAft>
              <a:buNone/>
            </a:pPr>
            <a:r>
              <a:rPr lang="ja" sz="600">
                <a:solidFill>
                  <a:srgbClr val="F37C53"/>
                </a:solidFill>
              </a:rPr>
              <a:t>❹</a:t>
            </a:r>
            <a:endParaRPr sz="600">
              <a:solidFill>
                <a:srgbClr val="F37C53"/>
              </a:solidFill>
            </a:endParaRPr>
          </a:p>
        </p:txBody>
      </p:sp>
      <p:sp>
        <p:nvSpPr>
          <p:cNvPr id="4109" name="Google Shape;4109;p218"/>
          <p:cNvSpPr txBox="1"/>
          <p:nvPr/>
        </p:nvSpPr>
        <p:spPr>
          <a:xfrm>
            <a:off x="1106525" y="1111373"/>
            <a:ext cx="232500" cy="111300"/>
          </a:xfrm>
          <a:prstGeom prst="rect">
            <a:avLst/>
          </a:prstGeom>
          <a:noFill/>
          <a:ln>
            <a:noFill/>
          </a:ln>
        </p:spPr>
        <p:txBody>
          <a:bodyPr anchorCtr="0" anchor="t" bIns="91425" lIns="91425" spcFirstLastPara="1" rIns="91425" wrap="square" tIns="91425">
            <a:noAutofit/>
          </a:bodyPr>
          <a:lstStyle/>
          <a:p>
            <a:pPr indent="0" lvl="0" marL="0" rtl="0" algn="ctr">
              <a:lnSpc>
                <a:spcPct val="10000"/>
              </a:lnSpc>
              <a:spcBef>
                <a:spcPts val="0"/>
              </a:spcBef>
              <a:spcAft>
                <a:spcPts val="0"/>
              </a:spcAft>
              <a:buNone/>
            </a:pPr>
            <a:r>
              <a:rPr lang="ja" sz="600">
                <a:solidFill>
                  <a:srgbClr val="F37C53"/>
                </a:solidFill>
              </a:rPr>
              <a:t>❸</a:t>
            </a:r>
            <a:endParaRPr sz="600">
              <a:solidFill>
                <a:srgbClr val="F37C53"/>
              </a:solidFill>
            </a:endParaRPr>
          </a:p>
        </p:txBody>
      </p:sp>
      <p:sp>
        <p:nvSpPr>
          <p:cNvPr id="4110" name="Google Shape;4110;p218"/>
          <p:cNvSpPr txBox="1"/>
          <p:nvPr/>
        </p:nvSpPr>
        <p:spPr>
          <a:xfrm>
            <a:off x="1106533" y="1347709"/>
            <a:ext cx="201300" cy="111300"/>
          </a:xfrm>
          <a:prstGeom prst="rect">
            <a:avLst/>
          </a:prstGeom>
          <a:noFill/>
          <a:ln>
            <a:noFill/>
          </a:ln>
        </p:spPr>
        <p:txBody>
          <a:bodyPr anchorCtr="0" anchor="t" bIns="91425" lIns="91425" spcFirstLastPara="1" rIns="91425" wrap="square" tIns="91425">
            <a:noAutofit/>
          </a:bodyPr>
          <a:lstStyle/>
          <a:p>
            <a:pPr indent="0" lvl="0" marL="0" rtl="0" algn="ctr">
              <a:lnSpc>
                <a:spcPct val="10000"/>
              </a:lnSpc>
              <a:spcBef>
                <a:spcPts val="0"/>
              </a:spcBef>
              <a:spcAft>
                <a:spcPts val="0"/>
              </a:spcAft>
              <a:buNone/>
            </a:pPr>
            <a:r>
              <a:rPr lang="ja" sz="600">
                <a:solidFill>
                  <a:srgbClr val="F37C53"/>
                </a:solidFill>
              </a:rPr>
              <a:t>❺</a:t>
            </a:r>
            <a:endParaRPr sz="600">
              <a:solidFill>
                <a:srgbClr val="F37C53"/>
              </a:solidFill>
            </a:endParaRPr>
          </a:p>
        </p:txBody>
      </p:sp>
      <p:sp>
        <p:nvSpPr>
          <p:cNvPr id="4111" name="Google Shape;4111;p218"/>
          <p:cNvSpPr txBox="1"/>
          <p:nvPr/>
        </p:nvSpPr>
        <p:spPr>
          <a:xfrm>
            <a:off x="1106533" y="1449958"/>
            <a:ext cx="201300" cy="111300"/>
          </a:xfrm>
          <a:prstGeom prst="rect">
            <a:avLst/>
          </a:prstGeom>
          <a:noFill/>
          <a:ln>
            <a:noFill/>
          </a:ln>
        </p:spPr>
        <p:txBody>
          <a:bodyPr anchorCtr="0" anchor="t" bIns="91425" lIns="91425" spcFirstLastPara="1" rIns="91425" wrap="square" tIns="91425">
            <a:noAutofit/>
          </a:bodyPr>
          <a:lstStyle/>
          <a:p>
            <a:pPr indent="0" lvl="0" marL="0" rtl="0" algn="ctr">
              <a:lnSpc>
                <a:spcPct val="10000"/>
              </a:lnSpc>
              <a:spcBef>
                <a:spcPts val="0"/>
              </a:spcBef>
              <a:spcAft>
                <a:spcPts val="0"/>
              </a:spcAft>
              <a:buNone/>
            </a:pPr>
            <a:r>
              <a:rPr lang="ja" sz="600">
                <a:solidFill>
                  <a:srgbClr val="F37C53"/>
                </a:solidFill>
              </a:rPr>
              <a:t>❻</a:t>
            </a:r>
            <a:endParaRPr sz="600">
              <a:solidFill>
                <a:srgbClr val="F37C53"/>
              </a:solidFill>
            </a:endParaRPr>
          </a:p>
        </p:txBody>
      </p:sp>
      <p:sp>
        <p:nvSpPr>
          <p:cNvPr id="4112" name="Google Shape;4112;p218"/>
          <p:cNvSpPr txBox="1"/>
          <p:nvPr/>
        </p:nvSpPr>
        <p:spPr>
          <a:xfrm>
            <a:off x="1109433" y="1563592"/>
            <a:ext cx="201300" cy="111300"/>
          </a:xfrm>
          <a:prstGeom prst="rect">
            <a:avLst/>
          </a:prstGeom>
          <a:noFill/>
          <a:ln>
            <a:noFill/>
          </a:ln>
        </p:spPr>
        <p:txBody>
          <a:bodyPr anchorCtr="0" anchor="t" bIns="91425" lIns="91425" spcFirstLastPara="1" rIns="91425" wrap="square" tIns="91425">
            <a:noAutofit/>
          </a:bodyPr>
          <a:lstStyle/>
          <a:p>
            <a:pPr indent="0" lvl="0" marL="0" rtl="0" algn="ctr">
              <a:lnSpc>
                <a:spcPct val="10000"/>
              </a:lnSpc>
              <a:spcBef>
                <a:spcPts val="0"/>
              </a:spcBef>
              <a:spcAft>
                <a:spcPts val="0"/>
              </a:spcAft>
              <a:buNone/>
            </a:pPr>
            <a:r>
              <a:rPr lang="ja" sz="600">
                <a:solidFill>
                  <a:srgbClr val="F37C53"/>
                </a:solidFill>
              </a:rPr>
              <a:t>❼</a:t>
            </a:r>
            <a:endParaRPr sz="600">
              <a:solidFill>
                <a:srgbClr val="F37C53"/>
              </a:solidFill>
            </a:endParaRPr>
          </a:p>
        </p:txBody>
      </p:sp>
      <p:sp>
        <p:nvSpPr>
          <p:cNvPr id="4113" name="Google Shape;4113;p218"/>
          <p:cNvSpPr txBox="1"/>
          <p:nvPr/>
        </p:nvSpPr>
        <p:spPr>
          <a:xfrm>
            <a:off x="1106533" y="1677229"/>
            <a:ext cx="201300" cy="111300"/>
          </a:xfrm>
          <a:prstGeom prst="rect">
            <a:avLst/>
          </a:prstGeom>
          <a:noFill/>
          <a:ln>
            <a:noFill/>
          </a:ln>
        </p:spPr>
        <p:txBody>
          <a:bodyPr anchorCtr="0" anchor="t" bIns="91425" lIns="91425" spcFirstLastPara="1" rIns="91425" wrap="square" tIns="91425">
            <a:noAutofit/>
          </a:bodyPr>
          <a:lstStyle/>
          <a:p>
            <a:pPr indent="0" lvl="0" marL="0" rtl="0" algn="ctr">
              <a:lnSpc>
                <a:spcPct val="10000"/>
              </a:lnSpc>
              <a:spcBef>
                <a:spcPts val="0"/>
              </a:spcBef>
              <a:spcAft>
                <a:spcPts val="0"/>
              </a:spcAft>
              <a:buNone/>
            </a:pPr>
            <a:r>
              <a:rPr lang="ja" sz="600">
                <a:solidFill>
                  <a:srgbClr val="F37C53"/>
                </a:solidFill>
              </a:rPr>
              <a:t>❽</a:t>
            </a:r>
            <a:endParaRPr sz="600">
              <a:solidFill>
                <a:srgbClr val="F37C53"/>
              </a:solidFill>
            </a:endParaRPr>
          </a:p>
        </p:txBody>
      </p:sp>
      <p:sp>
        <p:nvSpPr>
          <p:cNvPr id="4114" name="Google Shape;4114;p218"/>
          <p:cNvSpPr txBox="1"/>
          <p:nvPr/>
        </p:nvSpPr>
        <p:spPr>
          <a:xfrm>
            <a:off x="1106533" y="1769353"/>
            <a:ext cx="201300" cy="111300"/>
          </a:xfrm>
          <a:prstGeom prst="rect">
            <a:avLst/>
          </a:prstGeom>
          <a:noFill/>
          <a:ln>
            <a:noFill/>
          </a:ln>
        </p:spPr>
        <p:txBody>
          <a:bodyPr anchorCtr="0" anchor="t" bIns="91425" lIns="91425" spcFirstLastPara="1" rIns="91425" wrap="square" tIns="91425">
            <a:noAutofit/>
          </a:bodyPr>
          <a:lstStyle/>
          <a:p>
            <a:pPr indent="0" lvl="0" marL="0" rtl="0" algn="ctr">
              <a:lnSpc>
                <a:spcPct val="10000"/>
              </a:lnSpc>
              <a:spcBef>
                <a:spcPts val="0"/>
              </a:spcBef>
              <a:spcAft>
                <a:spcPts val="0"/>
              </a:spcAft>
              <a:buNone/>
            </a:pPr>
            <a:r>
              <a:rPr lang="ja" sz="600">
                <a:solidFill>
                  <a:srgbClr val="F37C53"/>
                </a:solidFill>
              </a:rPr>
              <a:t>❾</a:t>
            </a:r>
            <a:endParaRPr sz="600">
              <a:solidFill>
                <a:srgbClr val="F37C53"/>
              </a:solidFill>
            </a:endParaRPr>
          </a:p>
        </p:txBody>
      </p:sp>
      <p:sp>
        <p:nvSpPr>
          <p:cNvPr id="4115" name="Google Shape;4115;p218"/>
          <p:cNvSpPr txBox="1"/>
          <p:nvPr/>
        </p:nvSpPr>
        <p:spPr>
          <a:xfrm>
            <a:off x="1106533" y="1923664"/>
            <a:ext cx="201300" cy="111300"/>
          </a:xfrm>
          <a:prstGeom prst="rect">
            <a:avLst/>
          </a:prstGeom>
          <a:noFill/>
          <a:ln>
            <a:noFill/>
          </a:ln>
        </p:spPr>
        <p:txBody>
          <a:bodyPr anchorCtr="0" anchor="t" bIns="91425" lIns="91425" spcFirstLastPara="1" rIns="91425" wrap="square" tIns="91425">
            <a:noAutofit/>
          </a:bodyPr>
          <a:lstStyle/>
          <a:p>
            <a:pPr indent="0" lvl="0" marL="0" rtl="0" algn="ctr">
              <a:lnSpc>
                <a:spcPct val="10000"/>
              </a:lnSpc>
              <a:spcBef>
                <a:spcPts val="0"/>
              </a:spcBef>
              <a:spcAft>
                <a:spcPts val="0"/>
              </a:spcAft>
              <a:buNone/>
            </a:pPr>
            <a:r>
              <a:rPr lang="ja" sz="600">
                <a:solidFill>
                  <a:srgbClr val="F37C53"/>
                </a:solidFill>
              </a:rPr>
              <a:t>❿</a:t>
            </a:r>
            <a:endParaRPr sz="600">
              <a:solidFill>
                <a:srgbClr val="F37C53"/>
              </a:solidFill>
            </a:endParaRPr>
          </a:p>
        </p:txBody>
      </p:sp>
      <p:sp>
        <p:nvSpPr>
          <p:cNvPr id="4116" name="Google Shape;4116;p218"/>
          <p:cNvSpPr txBox="1"/>
          <p:nvPr/>
        </p:nvSpPr>
        <p:spPr>
          <a:xfrm>
            <a:off x="1090933" y="2200638"/>
            <a:ext cx="201300" cy="111300"/>
          </a:xfrm>
          <a:prstGeom prst="rect">
            <a:avLst/>
          </a:prstGeom>
          <a:noFill/>
          <a:ln>
            <a:noFill/>
          </a:ln>
        </p:spPr>
        <p:txBody>
          <a:bodyPr anchorCtr="0" anchor="t" bIns="91425" lIns="91425" spcFirstLastPara="1" rIns="91425" wrap="square" tIns="91425">
            <a:noAutofit/>
          </a:bodyPr>
          <a:lstStyle/>
          <a:p>
            <a:pPr indent="0" lvl="0" marL="0" rtl="0" algn="ctr">
              <a:lnSpc>
                <a:spcPct val="10000"/>
              </a:lnSpc>
              <a:spcBef>
                <a:spcPts val="0"/>
              </a:spcBef>
              <a:spcAft>
                <a:spcPts val="0"/>
              </a:spcAft>
              <a:buNone/>
            </a:pPr>
            <a:r>
              <a:rPr lang="ja" sz="600">
                <a:solidFill>
                  <a:srgbClr val="F37C53"/>
                </a:solidFill>
              </a:rPr>
              <a:t>⓫</a:t>
            </a:r>
            <a:endParaRPr sz="600">
              <a:solidFill>
                <a:srgbClr val="F37C53"/>
              </a:solidFill>
            </a:endParaRPr>
          </a:p>
        </p:txBody>
      </p:sp>
      <p:sp>
        <p:nvSpPr>
          <p:cNvPr id="4117" name="Google Shape;4117;p218"/>
          <p:cNvSpPr txBox="1"/>
          <p:nvPr/>
        </p:nvSpPr>
        <p:spPr>
          <a:xfrm>
            <a:off x="1106533" y="2365388"/>
            <a:ext cx="201300" cy="111300"/>
          </a:xfrm>
          <a:prstGeom prst="rect">
            <a:avLst/>
          </a:prstGeom>
          <a:noFill/>
          <a:ln>
            <a:noFill/>
          </a:ln>
        </p:spPr>
        <p:txBody>
          <a:bodyPr anchorCtr="0" anchor="t" bIns="91425" lIns="91425" spcFirstLastPara="1" rIns="91425" wrap="square" tIns="91425">
            <a:noAutofit/>
          </a:bodyPr>
          <a:lstStyle/>
          <a:p>
            <a:pPr indent="0" lvl="0" marL="0" rtl="0" algn="ctr">
              <a:lnSpc>
                <a:spcPct val="10000"/>
              </a:lnSpc>
              <a:spcBef>
                <a:spcPts val="0"/>
              </a:spcBef>
              <a:spcAft>
                <a:spcPts val="0"/>
              </a:spcAft>
              <a:buNone/>
            </a:pPr>
            <a:r>
              <a:rPr lang="ja" sz="600">
                <a:solidFill>
                  <a:srgbClr val="F37C53"/>
                </a:solidFill>
              </a:rPr>
              <a:t>⓬</a:t>
            </a:r>
            <a:endParaRPr sz="600">
              <a:solidFill>
                <a:srgbClr val="F37C53"/>
              </a:solidFill>
            </a:endParaRPr>
          </a:p>
        </p:txBody>
      </p:sp>
      <p:sp>
        <p:nvSpPr>
          <p:cNvPr id="4118" name="Google Shape;4118;p218"/>
          <p:cNvSpPr txBox="1"/>
          <p:nvPr/>
        </p:nvSpPr>
        <p:spPr>
          <a:xfrm>
            <a:off x="1122133" y="2878388"/>
            <a:ext cx="201300" cy="1113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600">
                <a:solidFill>
                  <a:srgbClr val="F37C53"/>
                </a:solidFill>
              </a:rPr>
              <a:t>⓭</a:t>
            </a:r>
            <a:endParaRPr sz="600">
              <a:solidFill>
                <a:srgbClr val="F37C53"/>
              </a:solidFill>
            </a:endParaRPr>
          </a:p>
        </p:txBody>
      </p:sp>
      <p:sp>
        <p:nvSpPr>
          <p:cNvPr id="4119" name="Google Shape;4119;p218"/>
          <p:cNvSpPr txBox="1"/>
          <p:nvPr/>
        </p:nvSpPr>
        <p:spPr>
          <a:xfrm>
            <a:off x="1106533" y="3165050"/>
            <a:ext cx="201300" cy="1113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600">
                <a:solidFill>
                  <a:srgbClr val="F37C53"/>
                </a:solidFill>
              </a:rPr>
              <a:t>⓮</a:t>
            </a:r>
            <a:endParaRPr sz="600">
              <a:solidFill>
                <a:srgbClr val="F37C53"/>
              </a:solidFill>
            </a:endParaRPr>
          </a:p>
        </p:txBody>
      </p:sp>
      <p:sp>
        <p:nvSpPr>
          <p:cNvPr id="4120" name="Google Shape;4120;p218"/>
          <p:cNvSpPr txBox="1"/>
          <p:nvPr/>
        </p:nvSpPr>
        <p:spPr>
          <a:xfrm>
            <a:off x="1090933" y="3260425"/>
            <a:ext cx="201300" cy="1113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600">
                <a:solidFill>
                  <a:srgbClr val="F37C53"/>
                </a:solidFill>
              </a:rPr>
              <a:t>⓯</a:t>
            </a:r>
            <a:endParaRPr sz="600">
              <a:solidFill>
                <a:srgbClr val="F37C53"/>
              </a:solidFill>
            </a:endParaRPr>
          </a:p>
        </p:txBody>
      </p:sp>
      <p:sp>
        <p:nvSpPr>
          <p:cNvPr id="4121" name="Google Shape;4121;p218"/>
          <p:cNvSpPr txBox="1"/>
          <p:nvPr/>
        </p:nvSpPr>
        <p:spPr>
          <a:xfrm>
            <a:off x="1090933" y="3348375"/>
            <a:ext cx="201300" cy="1113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600">
                <a:solidFill>
                  <a:srgbClr val="F37C53"/>
                </a:solidFill>
              </a:rPr>
              <a:t>⓰</a:t>
            </a:r>
            <a:endParaRPr sz="600">
              <a:solidFill>
                <a:srgbClr val="F37C53"/>
              </a:solidFill>
            </a:endParaRPr>
          </a:p>
        </p:txBody>
      </p:sp>
      <p:sp>
        <p:nvSpPr>
          <p:cNvPr id="4122" name="Google Shape;4122;p218"/>
          <p:cNvSpPr txBox="1"/>
          <p:nvPr/>
        </p:nvSpPr>
        <p:spPr>
          <a:xfrm>
            <a:off x="1075333" y="3468525"/>
            <a:ext cx="201300" cy="1113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600">
                <a:solidFill>
                  <a:srgbClr val="F37C53"/>
                </a:solidFill>
              </a:rPr>
              <a:t>⓱</a:t>
            </a:r>
            <a:endParaRPr sz="600">
              <a:solidFill>
                <a:srgbClr val="F37C53"/>
              </a:solidFill>
            </a:endParaRPr>
          </a:p>
        </p:txBody>
      </p:sp>
      <p:sp>
        <p:nvSpPr>
          <p:cNvPr id="4123" name="Google Shape;4123;p218"/>
          <p:cNvSpPr txBox="1"/>
          <p:nvPr/>
        </p:nvSpPr>
        <p:spPr>
          <a:xfrm>
            <a:off x="1075333" y="3588663"/>
            <a:ext cx="201300" cy="1113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600">
                <a:solidFill>
                  <a:srgbClr val="F37C53"/>
                </a:solidFill>
              </a:rPr>
              <a:t>⓲</a:t>
            </a:r>
            <a:endParaRPr sz="600">
              <a:solidFill>
                <a:srgbClr val="F37C53"/>
              </a:solidFill>
            </a:endParaRPr>
          </a:p>
        </p:txBody>
      </p:sp>
      <p:sp>
        <p:nvSpPr>
          <p:cNvPr id="4124" name="Google Shape;4124;p218"/>
          <p:cNvSpPr txBox="1"/>
          <p:nvPr/>
        </p:nvSpPr>
        <p:spPr>
          <a:xfrm>
            <a:off x="1075333" y="3731075"/>
            <a:ext cx="201300" cy="1113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600">
                <a:solidFill>
                  <a:srgbClr val="F37C53"/>
                </a:solidFill>
              </a:rPr>
              <a:t>⓳</a:t>
            </a:r>
            <a:endParaRPr sz="600">
              <a:solidFill>
                <a:srgbClr val="F37C53"/>
              </a:solidFill>
            </a:endParaRPr>
          </a:p>
        </p:txBody>
      </p:sp>
      <p:sp>
        <p:nvSpPr>
          <p:cNvPr id="4125" name="Google Shape;4125;p218"/>
          <p:cNvSpPr txBox="1"/>
          <p:nvPr/>
        </p:nvSpPr>
        <p:spPr>
          <a:xfrm>
            <a:off x="1109433" y="4058675"/>
            <a:ext cx="201300" cy="1113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600">
                <a:solidFill>
                  <a:srgbClr val="F37C53"/>
                </a:solidFill>
              </a:rPr>
              <a:t>⓴</a:t>
            </a:r>
            <a:endParaRPr sz="600">
              <a:solidFill>
                <a:srgbClr val="F37C53"/>
              </a:solidFill>
            </a:endParaRPr>
          </a:p>
        </p:txBody>
      </p:sp>
      <p:sp>
        <p:nvSpPr>
          <p:cNvPr id="4126" name="Google Shape;4126;p218"/>
          <p:cNvSpPr txBox="1"/>
          <p:nvPr/>
        </p:nvSpPr>
        <p:spPr>
          <a:xfrm>
            <a:off x="1106519" y="4201725"/>
            <a:ext cx="170100" cy="1113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600">
                <a:solidFill>
                  <a:srgbClr val="F37C53"/>
                </a:solidFill>
              </a:rPr>
              <a:t>㉑</a:t>
            </a:r>
            <a:endParaRPr sz="600">
              <a:solidFill>
                <a:srgbClr val="F37C53"/>
              </a:solidFill>
            </a:endParaRPr>
          </a:p>
        </p:txBody>
      </p:sp>
      <p:sp>
        <p:nvSpPr>
          <p:cNvPr id="4127" name="Google Shape;4127;p218"/>
          <p:cNvSpPr txBox="1"/>
          <p:nvPr/>
        </p:nvSpPr>
        <p:spPr>
          <a:xfrm>
            <a:off x="1137719" y="4528675"/>
            <a:ext cx="170100" cy="1113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600">
                <a:solidFill>
                  <a:srgbClr val="F37C53"/>
                </a:solidFill>
              </a:rPr>
              <a:t>㉒</a:t>
            </a:r>
            <a:endParaRPr sz="600">
              <a:solidFill>
                <a:srgbClr val="F37C53"/>
              </a:solidFill>
            </a:endParaRPr>
          </a:p>
        </p:txBody>
      </p:sp>
      <p:sp>
        <p:nvSpPr>
          <p:cNvPr id="4128" name="Google Shape;4128;p218"/>
          <p:cNvSpPr txBox="1"/>
          <p:nvPr/>
        </p:nvSpPr>
        <p:spPr>
          <a:xfrm>
            <a:off x="1137719" y="4736400"/>
            <a:ext cx="170100" cy="1113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600">
                <a:solidFill>
                  <a:srgbClr val="F37C53"/>
                </a:solidFill>
              </a:rPr>
              <a:t>㉓</a:t>
            </a:r>
            <a:endParaRPr sz="600">
              <a:solidFill>
                <a:srgbClr val="F37C53"/>
              </a:solidFill>
            </a:endParaRPr>
          </a:p>
        </p:txBody>
      </p:sp>
    </p:spTree>
  </p:cSld>
  <p:clrMapOvr>
    <a:masterClrMapping/>
  </p:clrMapOvr>
</p:sld>
</file>

<file path=ppt/slides/slide2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2" name="Shape 4132"/>
        <p:cNvGrpSpPr/>
        <p:nvPr/>
      </p:nvGrpSpPr>
      <p:grpSpPr>
        <a:xfrm>
          <a:off x="0" y="0"/>
          <a:ext cx="0" cy="0"/>
          <a:chOff x="0" y="0"/>
          <a:chExt cx="0" cy="0"/>
        </a:xfrm>
      </p:grpSpPr>
      <p:pic>
        <p:nvPicPr>
          <p:cNvPr id="4133" name="Google Shape;4133;p219"/>
          <p:cNvPicPr preferRelativeResize="0"/>
          <p:nvPr/>
        </p:nvPicPr>
        <p:blipFill rotWithShape="1">
          <a:blip r:embed="rId3">
            <a:alphaModFix/>
          </a:blip>
          <a:srcRect b="53313" l="10618" r="44499" t="982"/>
          <a:stretch/>
        </p:blipFill>
        <p:spPr>
          <a:xfrm>
            <a:off x="708575" y="943000"/>
            <a:ext cx="1797550" cy="3794473"/>
          </a:xfrm>
          <a:prstGeom prst="rect">
            <a:avLst/>
          </a:prstGeom>
          <a:noFill/>
          <a:ln>
            <a:noFill/>
          </a:ln>
          <a:effectLst>
            <a:outerShdw blurRad="57150" rotWithShape="0" algn="bl" dir="5400000" dist="19050">
              <a:srgbClr val="000000">
                <a:alpha val="50000"/>
              </a:srgbClr>
            </a:outerShdw>
          </a:effectLst>
        </p:spPr>
      </p:pic>
      <p:sp>
        <p:nvSpPr>
          <p:cNvPr id="4134" name="Google Shape;4134;p219"/>
          <p:cNvSpPr txBox="1"/>
          <p:nvPr/>
        </p:nvSpPr>
        <p:spPr>
          <a:xfrm>
            <a:off x="8403350" y="4767275"/>
            <a:ext cx="620100" cy="273900"/>
          </a:xfrm>
          <a:prstGeom prst="rect">
            <a:avLst/>
          </a:prstGeom>
          <a:noFill/>
          <a:ln>
            <a:noFill/>
          </a:ln>
        </p:spPr>
        <p:txBody>
          <a:bodyPr anchorCtr="0" anchor="ctr" bIns="34275" lIns="68575" spcFirstLastPara="1" rIns="68575" wrap="square" tIns="34275">
            <a:noAutofit/>
          </a:bodyPr>
          <a:lstStyle/>
          <a:p>
            <a:pPr indent="0" lvl="0" marL="0" marR="0" rtl="0" algn="r">
              <a:spcBef>
                <a:spcPts val="0"/>
              </a:spcBef>
              <a:spcAft>
                <a:spcPts val="0"/>
              </a:spcAft>
              <a:buNone/>
            </a:pPr>
            <a:fld id="{00000000-1234-1234-1234-123412341234}" type="slidenum">
              <a:rPr lang="ja" sz="900">
                <a:solidFill>
                  <a:srgbClr val="888888"/>
                </a:solidFill>
                <a:latin typeface="Arial"/>
                <a:ea typeface="Arial"/>
                <a:cs typeface="Arial"/>
                <a:sym typeface="Arial"/>
              </a:rPr>
              <a:t>‹#›</a:t>
            </a:fld>
            <a:endParaRPr sz="900">
              <a:solidFill>
                <a:srgbClr val="888888"/>
              </a:solidFill>
              <a:latin typeface="Arial"/>
              <a:ea typeface="Arial"/>
              <a:cs typeface="Arial"/>
              <a:sym typeface="Arial"/>
            </a:endParaRPr>
          </a:p>
        </p:txBody>
      </p:sp>
      <p:sp>
        <p:nvSpPr>
          <p:cNvPr id="4135" name="Google Shape;4135;p219"/>
          <p:cNvSpPr/>
          <p:nvPr/>
        </p:nvSpPr>
        <p:spPr>
          <a:xfrm>
            <a:off x="0" y="0"/>
            <a:ext cx="9144000" cy="435600"/>
          </a:xfrm>
          <a:prstGeom prst="rect">
            <a:avLst/>
          </a:prstGeom>
          <a:gradFill>
            <a:gsLst>
              <a:gs pos="0">
                <a:srgbClr val="424242"/>
              </a:gs>
              <a:gs pos="100000">
                <a:srgbClr val="010101"/>
              </a:gs>
            </a:gsLst>
            <a:lin ang="540001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136" name="Google Shape;4136;p219"/>
          <p:cNvSpPr txBox="1"/>
          <p:nvPr/>
        </p:nvSpPr>
        <p:spPr>
          <a:xfrm>
            <a:off x="139875" y="80850"/>
            <a:ext cx="7724400" cy="273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dk1"/>
              </a:buClr>
              <a:buFont typeface="Arial"/>
              <a:buNone/>
            </a:pPr>
            <a:r>
              <a:rPr b="1" lang="ja">
                <a:solidFill>
                  <a:schemeClr val="lt1"/>
                </a:solidFill>
              </a:rPr>
              <a:t>サプライヤー研究者 発注依頼済み 管理者が発注承認前に辞退1.1 Admin1</a:t>
            </a:r>
            <a:endParaRPr b="1">
              <a:solidFill>
                <a:schemeClr val="lt1"/>
              </a:solidFill>
            </a:endParaRPr>
          </a:p>
          <a:p>
            <a:pPr indent="0" lvl="0" marL="0" rtl="0" algn="l">
              <a:spcBef>
                <a:spcPts val="0"/>
              </a:spcBef>
              <a:spcAft>
                <a:spcPts val="0"/>
              </a:spcAft>
              <a:buClr>
                <a:schemeClr val="dk1"/>
              </a:buClr>
              <a:buFont typeface="Arial"/>
              <a:buNone/>
            </a:pPr>
            <a:r>
              <a:t/>
            </a:r>
            <a:endParaRPr b="1">
              <a:solidFill>
                <a:schemeClr val="lt1"/>
              </a:solidFill>
            </a:endParaRPr>
          </a:p>
        </p:txBody>
      </p:sp>
      <p:sp>
        <p:nvSpPr>
          <p:cNvPr id="4137" name="Google Shape;4137;p219"/>
          <p:cNvSpPr txBox="1"/>
          <p:nvPr/>
        </p:nvSpPr>
        <p:spPr>
          <a:xfrm>
            <a:off x="139875" y="458425"/>
            <a:ext cx="85767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 sz="1200" u="sng">
                <a:solidFill>
                  <a:schemeClr val="dk2"/>
                </a:solidFill>
              </a:rPr>
              <a:t>研究者 発注依頼済み 管理者が発注承認前 サプライヤー辞退  管理者　商談詳細情報管理❶</a:t>
            </a:r>
            <a:endParaRPr sz="1200" u="sng">
              <a:solidFill>
                <a:schemeClr val="dk2"/>
              </a:solidFill>
            </a:endParaRPr>
          </a:p>
          <a:p>
            <a:pPr indent="0" lvl="0" marL="0" rtl="0" algn="l">
              <a:spcBef>
                <a:spcPts val="0"/>
              </a:spcBef>
              <a:spcAft>
                <a:spcPts val="0"/>
              </a:spcAft>
              <a:buNone/>
            </a:pPr>
            <a:r>
              <a:rPr lang="ja" sz="1200">
                <a:solidFill>
                  <a:srgbClr val="FF0000"/>
                </a:solidFill>
              </a:rPr>
              <a:t>修正案</a:t>
            </a:r>
            <a:endParaRPr sz="1200">
              <a:solidFill>
                <a:srgbClr val="FF0000"/>
              </a:solidFill>
            </a:endParaRPr>
          </a:p>
        </p:txBody>
      </p:sp>
      <p:sp>
        <p:nvSpPr>
          <p:cNvPr id="4138" name="Google Shape;4138;p219"/>
          <p:cNvSpPr txBox="1"/>
          <p:nvPr/>
        </p:nvSpPr>
        <p:spPr>
          <a:xfrm>
            <a:off x="4200625" y="830550"/>
            <a:ext cx="3399900" cy="3408900"/>
          </a:xfrm>
          <a:prstGeom prst="rect">
            <a:avLst/>
          </a:prstGeom>
          <a:noFill/>
          <a:ln cap="flat" cmpd="sng" w="19050">
            <a:solidFill>
              <a:srgbClr val="4A86E8"/>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ja" sz="1000">
                <a:solidFill>
                  <a:srgbClr val="F37C53"/>
                </a:solidFill>
              </a:rPr>
              <a:t>❶</a:t>
            </a:r>
            <a:r>
              <a:rPr lang="ja" sz="1000">
                <a:solidFill>
                  <a:srgbClr val="595959"/>
                </a:solidFill>
              </a:rPr>
              <a:t>　</a:t>
            </a:r>
            <a:r>
              <a:rPr lang="ja" sz="1000">
                <a:solidFill>
                  <a:srgbClr val="000000"/>
                </a:solidFill>
              </a:rPr>
              <a:t>商談ID </a:t>
            </a:r>
            <a:endParaRPr sz="1000">
              <a:solidFill>
                <a:srgbClr val="595959"/>
              </a:solidFill>
            </a:endParaRPr>
          </a:p>
          <a:p>
            <a:pPr indent="0" lvl="0" marL="0" rtl="0" algn="l">
              <a:spcBef>
                <a:spcPts val="0"/>
              </a:spcBef>
              <a:spcAft>
                <a:spcPts val="0"/>
              </a:spcAft>
              <a:buNone/>
            </a:pPr>
            <a:r>
              <a:rPr lang="ja" sz="1000">
                <a:solidFill>
                  <a:srgbClr val="F37C53"/>
                </a:solidFill>
              </a:rPr>
              <a:t>❷</a:t>
            </a:r>
            <a:r>
              <a:rPr lang="ja" sz="1000">
                <a:solidFill>
                  <a:srgbClr val="595959"/>
                </a:solidFill>
              </a:rPr>
              <a:t>　</a:t>
            </a:r>
            <a:r>
              <a:rPr lang="ja" sz="1000">
                <a:solidFill>
                  <a:schemeClr val="dk1"/>
                </a:solidFill>
              </a:rPr>
              <a:t>研究者ID</a:t>
            </a:r>
            <a:endParaRPr sz="1000">
              <a:solidFill>
                <a:schemeClr val="dk1"/>
              </a:solidFill>
            </a:endParaRPr>
          </a:p>
          <a:p>
            <a:pPr indent="0" lvl="0" marL="0" rtl="0" algn="l">
              <a:spcBef>
                <a:spcPts val="0"/>
              </a:spcBef>
              <a:spcAft>
                <a:spcPts val="0"/>
              </a:spcAft>
              <a:buNone/>
            </a:pPr>
            <a:r>
              <a:rPr lang="ja" sz="1000">
                <a:solidFill>
                  <a:srgbClr val="F37C53"/>
                </a:solidFill>
              </a:rPr>
              <a:t>❸　</a:t>
            </a:r>
            <a:r>
              <a:rPr lang="ja" sz="1000">
                <a:solidFill>
                  <a:schemeClr val="dk1"/>
                </a:solidFill>
              </a:rPr>
              <a:t>サプライヤーID</a:t>
            </a:r>
            <a:endParaRPr sz="1000">
              <a:solidFill>
                <a:schemeClr val="dk1"/>
              </a:solidFill>
            </a:endParaRPr>
          </a:p>
          <a:p>
            <a:pPr indent="0" lvl="0" marL="0" rtl="0" algn="l">
              <a:spcBef>
                <a:spcPts val="0"/>
              </a:spcBef>
              <a:spcAft>
                <a:spcPts val="0"/>
              </a:spcAft>
              <a:buNone/>
            </a:pPr>
            <a:r>
              <a:rPr lang="ja" sz="1000">
                <a:solidFill>
                  <a:srgbClr val="F37C53"/>
                </a:solidFill>
              </a:rPr>
              <a:t>❹　</a:t>
            </a:r>
            <a:r>
              <a:rPr lang="ja" sz="1000">
                <a:solidFill>
                  <a:srgbClr val="000000"/>
                </a:solidFill>
              </a:rPr>
              <a:t>ステータス</a:t>
            </a:r>
            <a:endParaRPr sz="1000">
              <a:solidFill>
                <a:srgbClr val="000000"/>
              </a:solidFill>
            </a:endParaRPr>
          </a:p>
          <a:p>
            <a:pPr indent="0" lvl="0" marL="0" rtl="0" algn="l">
              <a:spcBef>
                <a:spcPts val="0"/>
              </a:spcBef>
              <a:spcAft>
                <a:spcPts val="0"/>
              </a:spcAft>
              <a:buNone/>
            </a:pPr>
            <a:r>
              <a:rPr lang="ja" sz="1000">
                <a:solidFill>
                  <a:srgbClr val="F37C53"/>
                </a:solidFill>
              </a:rPr>
              <a:t>❺　</a:t>
            </a:r>
            <a:r>
              <a:rPr lang="ja" sz="1000">
                <a:solidFill>
                  <a:srgbClr val="000000"/>
                </a:solidFill>
              </a:rPr>
              <a:t>登録日時</a:t>
            </a:r>
            <a:endParaRPr sz="1000">
              <a:solidFill>
                <a:srgbClr val="000000"/>
              </a:solidFill>
            </a:endParaRPr>
          </a:p>
          <a:p>
            <a:pPr indent="0" lvl="0" marL="0" rtl="0" algn="l">
              <a:spcBef>
                <a:spcPts val="0"/>
              </a:spcBef>
              <a:spcAft>
                <a:spcPts val="0"/>
              </a:spcAft>
              <a:buNone/>
            </a:pPr>
            <a:r>
              <a:rPr lang="ja" sz="1000">
                <a:solidFill>
                  <a:srgbClr val="F37C53"/>
                </a:solidFill>
              </a:rPr>
              <a:t>❻　</a:t>
            </a:r>
            <a:r>
              <a:rPr lang="ja" sz="1000">
                <a:solidFill>
                  <a:srgbClr val="000000"/>
                </a:solidFill>
              </a:rPr>
              <a:t>更新日時</a:t>
            </a:r>
            <a:endParaRPr sz="1000">
              <a:solidFill>
                <a:srgbClr val="000000"/>
              </a:solidFill>
            </a:endParaRPr>
          </a:p>
          <a:p>
            <a:pPr indent="0" lvl="0" marL="0" rtl="0" algn="l">
              <a:spcBef>
                <a:spcPts val="0"/>
              </a:spcBef>
              <a:spcAft>
                <a:spcPts val="0"/>
              </a:spcAft>
              <a:buNone/>
            </a:pPr>
            <a:r>
              <a:rPr lang="ja" sz="1000">
                <a:solidFill>
                  <a:srgbClr val="F37C53"/>
                </a:solidFill>
              </a:rPr>
              <a:t>❼　</a:t>
            </a:r>
            <a:r>
              <a:rPr lang="ja" sz="1000"/>
              <a:t>コメント</a:t>
            </a:r>
            <a:endParaRPr sz="1000">
              <a:solidFill>
                <a:srgbClr val="000000"/>
              </a:solidFill>
            </a:endParaRPr>
          </a:p>
          <a:p>
            <a:pPr indent="0" lvl="0" marL="0" rtl="0" algn="l">
              <a:spcBef>
                <a:spcPts val="0"/>
              </a:spcBef>
              <a:spcAft>
                <a:spcPts val="0"/>
              </a:spcAft>
              <a:buNone/>
            </a:pPr>
            <a:r>
              <a:rPr lang="ja" sz="1000">
                <a:solidFill>
                  <a:srgbClr val="F37C53"/>
                </a:solidFill>
              </a:rPr>
              <a:t>❽　</a:t>
            </a:r>
            <a:r>
              <a:rPr lang="ja" sz="1000"/>
              <a:t>添付ファイル</a:t>
            </a:r>
            <a:endParaRPr sz="1000">
              <a:solidFill>
                <a:srgbClr val="000000"/>
              </a:solidFill>
            </a:endParaRPr>
          </a:p>
          <a:p>
            <a:pPr indent="0" lvl="0" marL="0" rtl="0" algn="l">
              <a:spcBef>
                <a:spcPts val="0"/>
              </a:spcBef>
              <a:spcAft>
                <a:spcPts val="0"/>
              </a:spcAft>
              <a:buNone/>
            </a:pPr>
            <a:r>
              <a:rPr lang="ja" sz="1000">
                <a:solidFill>
                  <a:srgbClr val="F37C53"/>
                </a:solidFill>
              </a:rPr>
              <a:t>❾　</a:t>
            </a:r>
            <a:r>
              <a:rPr lang="ja" sz="1000"/>
              <a:t>回答希望日時</a:t>
            </a:r>
            <a:endParaRPr sz="1000">
              <a:solidFill>
                <a:srgbClr val="000000"/>
              </a:solidFill>
            </a:endParaRPr>
          </a:p>
          <a:p>
            <a:pPr indent="0" lvl="0" marL="0" rtl="0" algn="l">
              <a:spcBef>
                <a:spcPts val="0"/>
              </a:spcBef>
              <a:spcAft>
                <a:spcPts val="0"/>
              </a:spcAft>
              <a:buNone/>
            </a:pPr>
            <a:r>
              <a:rPr lang="ja" sz="1000">
                <a:solidFill>
                  <a:srgbClr val="F37C53"/>
                </a:solidFill>
              </a:rPr>
              <a:t>❿　</a:t>
            </a:r>
            <a:r>
              <a:rPr lang="ja" sz="1000"/>
              <a:t>メッセージ</a:t>
            </a:r>
            <a:endParaRPr sz="1000">
              <a:solidFill>
                <a:srgbClr val="000000"/>
              </a:solidFill>
            </a:endParaRPr>
          </a:p>
          <a:p>
            <a:pPr indent="0" lvl="0" marL="0" rtl="0" algn="l">
              <a:spcBef>
                <a:spcPts val="0"/>
              </a:spcBef>
              <a:spcAft>
                <a:spcPts val="0"/>
              </a:spcAft>
              <a:buNone/>
            </a:pPr>
            <a:r>
              <a:rPr lang="ja" sz="1000">
                <a:solidFill>
                  <a:srgbClr val="F37C53"/>
                </a:solidFill>
              </a:rPr>
              <a:t>⓫　</a:t>
            </a:r>
            <a:r>
              <a:rPr lang="ja" sz="1000"/>
              <a:t>輸出代行の有無</a:t>
            </a:r>
            <a:endParaRPr sz="1000">
              <a:solidFill>
                <a:srgbClr val="000000"/>
              </a:solidFill>
            </a:endParaRPr>
          </a:p>
          <a:p>
            <a:pPr indent="0" lvl="0" marL="0" rtl="0" algn="l">
              <a:spcBef>
                <a:spcPts val="0"/>
              </a:spcBef>
              <a:spcAft>
                <a:spcPts val="0"/>
              </a:spcAft>
              <a:buClr>
                <a:srgbClr val="000000"/>
              </a:buClr>
              <a:buSzPts val="1100"/>
              <a:buFont typeface="Arial"/>
              <a:buNone/>
            </a:pPr>
            <a:r>
              <a:rPr lang="ja" sz="1000">
                <a:solidFill>
                  <a:srgbClr val="F37C53"/>
                </a:solidFill>
              </a:rPr>
              <a:t>⓬　</a:t>
            </a:r>
            <a:r>
              <a:rPr lang="ja" sz="1000"/>
              <a:t>輸出代行コメント</a:t>
            </a:r>
            <a:endParaRPr sz="1000">
              <a:solidFill>
                <a:srgbClr val="000000"/>
              </a:solidFill>
            </a:endParaRPr>
          </a:p>
          <a:p>
            <a:pPr indent="0" lvl="0" marL="0" rtl="0" algn="l">
              <a:spcBef>
                <a:spcPts val="0"/>
              </a:spcBef>
              <a:spcAft>
                <a:spcPts val="0"/>
              </a:spcAft>
              <a:buClr>
                <a:schemeClr val="dk1"/>
              </a:buClr>
              <a:buSzPts val="1100"/>
              <a:buFont typeface="Arial"/>
              <a:buNone/>
            </a:pPr>
            <a:r>
              <a:rPr lang="ja" sz="1000">
                <a:solidFill>
                  <a:srgbClr val="F37C53"/>
                </a:solidFill>
              </a:rPr>
              <a:t>⓭　</a:t>
            </a:r>
            <a:r>
              <a:rPr lang="ja" sz="1000">
                <a:solidFill>
                  <a:schemeClr val="dk1"/>
                </a:solidFill>
              </a:rPr>
              <a:t>希望予算</a:t>
            </a:r>
            <a:endParaRPr sz="1000">
              <a:solidFill>
                <a:schemeClr val="dk1"/>
              </a:solidFill>
            </a:endParaRPr>
          </a:p>
          <a:p>
            <a:pPr indent="0" lvl="0" marL="0" rtl="0" algn="l">
              <a:spcBef>
                <a:spcPts val="0"/>
              </a:spcBef>
              <a:spcAft>
                <a:spcPts val="0"/>
              </a:spcAft>
              <a:buClr>
                <a:schemeClr val="dk1"/>
              </a:buClr>
              <a:buSzPts val="1100"/>
              <a:buFont typeface="Arial"/>
              <a:buNone/>
            </a:pPr>
            <a:r>
              <a:rPr lang="ja" sz="1000">
                <a:solidFill>
                  <a:srgbClr val="F37C53"/>
                </a:solidFill>
              </a:rPr>
              <a:t>⓮　</a:t>
            </a:r>
            <a:r>
              <a:rPr lang="ja" sz="1000">
                <a:solidFill>
                  <a:schemeClr val="dk1"/>
                </a:solidFill>
              </a:rPr>
              <a:t>見積り提出希望期限</a:t>
            </a:r>
            <a:endParaRPr sz="1000">
              <a:solidFill>
                <a:schemeClr val="dk1"/>
              </a:solidFill>
            </a:endParaRPr>
          </a:p>
          <a:p>
            <a:pPr indent="0" lvl="0" marL="0" rtl="0" algn="l">
              <a:spcBef>
                <a:spcPts val="0"/>
              </a:spcBef>
              <a:spcAft>
                <a:spcPts val="0"/>
              </a:spcAft>
              <a:buClr>
                <a:schemeClr val="dk1"/>
              </a:buClr>
              <a:buSzPts val="1100"/>
              <a:buFont typeface="Arial"/>
              <a:buNone/>
            </a:pPr>
            <a:r>
              <a:rPr lang="ja" sz="1000">
                <a:solidFill>
                  <a:srgbClr val="F37C53"/>
                </a:solidFill>
              </a:rPr>
              <a:t>⓯　</a:t>
            </a:r>
            <a:r>
              <a:rPr lang="ja" sz="1000">
                <a:solidFill>
                  <a:schemeClr val="dk1"/>
                </a:solidFill>
              </a:rPr>
              <a:t>添付ファイル</a:t>
            </a:r>
            <a:endParaRPr sz="1000">
              <a:solidFill>
                <a:schemeClr val="dk1"/>
              </a:solidFill>
            </a:endParaRPr>
          </a:p>
          <a:p>
            <a:pPr indent="0" lvl="0" marL="0" rtl="0" algn="l">
              <a:spcBef>
                <a:spcPts val="0"/>
              </a:spcBef>
              <a:spcAft>
                <a:spcPts val="0"/>
              </a:spcAft>
              <a:buClr>
                <a:schemeClr val="dk1"/>
              </a:buClr>
              <a:buSzPts val="1100"/>
              <a:buFont typeface="Arial"/>
              <a:buNone/>
            </a:pPr>
            <a:r>
              <a:rPr lang="ja" sz="1000">
                <a:solidFill>
                  <a:srgbClr val="F37C53"/>
                </a:solidFill>
              </a:rPr>
              <a:t>⓰　</a:t>
            </a:r>
            <a:r>
              <a:rPr lang="ja" sz="1000">
                <a:solidFill>
                  <a:schemeClr val="dk1"/>
                </a:solidFill>
              </a:rPr>
              <a:t>メッセージ</a:t>
            </a:r>
            <a:endParaRPr sz="1000">
              <a:solidFill>
                <a:schemeClr val="dk1"/>
              </a:solidFill>
            </a:endParaRPr>
          </a:p>
          <a:p>
            <a:pPr indent="0" lvl="0" marL="0" rtl="0" algn="l">
              <a:spcBef>
                <a:spcPts val="0"/>
              </a:spcBef>
              <a:spcAft>
                <a:spcPts val="0"/>
              </a:spcAft>
              <a:buClr>
                <a:schemeClr val="dk1"/>
              </a:buClr>
              <a:buSzPts val="1100"/>
              <a:buFont typeface="Arial"/>
              <a:buNone/>
            </a:pPr>
            <a:r>
              <a:rPr lang="ja" sz="1000">
                <a:solidFill>
                  <a:srgbClr val="F37C53"/>
                </a:solidFill>
              </a:rPr>
              <a:t>⓱　</a:t>
            </a:r>
            <a:r>
              <a:rPr lang="ja" sz="1000">
                <a:solidFill>
                  <a:schemeClr val="dk1"/>
                </a:solidFill>
              </a:rPr>
              <a:t>輸出代行の有無</a:t>
            </a:r>
            <a:endParaRPr sz="1000">
              <a:solidFill>
                <a:schemeClr val="dk1"/>
              </a:solidFill>
            </a:endParaRPr>
          </a:p>
          <a:p>
            <a:pPr indent="0" lvl="0" marL="0" rtl="0" algn="l">
              <a:spcBef>
                <a:spcPts val="0"/>
              </a:spcBef>
              <a:spcAft>
                <a:spcPts val="0"/>
              </a:spcAft>
              <a:buClr>
                <a:schemeClr val="dk1"/>
              </a:buClr>
              <a:buSzPts val="1100"/>
              <a:buFont typeface="Arial"/>
              <a:buNone/>
            </a:pPr>
            <a:r>
              <a:rPr lang="ja" sz="1000">
                <a:solidFill>
                  <a:srgbClr val="F37C53"/>
                </a:solidFill>
              </a:rPr>
              <a:t>⓲　</a:t>
            </a:r>
            <a:r>
              <a:rPr lang="ja" sz="1000">
                <a:solidFill>
                  <a:schemeClr val="dk1"/>
                </a:solidFill>
              </a:rPr>
              <a:t>輸出代行コメント</a:t>
            </a:r>
            <a:endParaRPr sz="1000">
              <a:solidFill>
                <a:schemeClr val="dk1"/>
              </a:solidFill>
            </a:endParaRPr>
          </a:p>
          <a:p>
            <a:pPr indent="0" lvl="0" marL="0" rtl="0" algn="l">
              <a:spcBef>
                <a:spcPts val="0"/>
              </a:spcBef>
              <a:spcAft>
                <a:spcPts val="0"/>
              </a:spcAft>
              <a:buClr>
                <a:schemeClr val="dk1"/>
              </a:buClr>
              <a:buSzPts val="1100"/>
              <a:buFont typeface="Arial"/>
              <a:buNone/>
            </a:pPr>
            <a:r>
              <a:rPr lang="ja" sz="1000">
                <a:solidFill>
                  <a:srgbClr val="F37C53"/>
                </a:solidFill>
              </a:rPr>
              <a:t>⓳　</a:t>
            </a:r>
            <a:r>
              <a:rPr lang="ja" sz="1000">
                <a:solidFill>
                  <a:schemeClr val="dk1"/>
                </a:solidFill>
              </a:rPr>
              <a:t>希望予算</a:t>
            </a:r>
            <a:endParaRPr sz="1000">
              <a:solidFill>
                <a:schemeClr val="dk1"/>
              </a:solidFill>
            </a:endParaRPr>
          </a:p>
          <a:p>
            <a:pPr indent="0" lvl="0" marL="0" rtl="0" algn="l">
              <a:spcBef>
                <a:spcPts val="0"/>
              </a:spcBef>
              <a:spcAft>
                <a:spcPts val="0"/>
              </a:spcAft>
              <a:buClr>
                <a:schemeClr val="dk1"/>
              </a:buClr>
              <a:buSzPts val="1100"/>
              <a:buFont typeface="Arial"/>
              <a:buNone/>
            </a:pPr>
            <a:r>
              <a:rPr lang="ja" sz="1000">
                <a:solidFill>
                  <a:srgbClr val="F37C53"/>
                </a:solidFill>
              </a:rPr>
              <a:t>⓴　</a:t>
            </a:r>
            <a:r>
              <a:rPr lang="ja" sz="1000">
                <a:solidFill>
                  <a:schemeClr val="dk1"/>
                </a:solidFill>
              </a:rPr>
              <a:t>見積り提出希望期限</a:t>
            </a:r>
            <a:endParaRPr sz="1000">
              <a:solidFill>
                <a:schemeClr val="dk1"/>
              </a:solidFill>
            </a:endParaRPr>
          </a:p>
          <a:p>
            <a:pPr indent="0" lvl="0" marL="0" rtl="0" algn="l">
              <a:spcBef>
                <a:spcPts val="0"/>
              </a:spcBef>
              <a:spcAft>
                <a:spcPts val="0"/>
              </a:spcAft>
              <a:buClr>
                <a:schemeClr val="dk1"/>
              </a:buClr>
              <a:buSzPts val="1100"/>
              <a:buFont typeface="Arial"/>
              <a:buNone/>
            </a:pPr>
            <a:r>
              <a:rPr lang="ja" sz="1000">
                <a:solidFill>
                  <a:srgbClr val="F37C53"/>
                </a:solidFill>
              </a:rPr>
              <a:t>㉑　</a:t>
            </a:r>
            <a:r>
              <a:rPr lang="ja" sz="1000">
                <a:solidFill>
                  <a:schemeClr val="dk1"/>
                </a:solidFill>
              </a:rPr>
              <a:t>添付ファイル</a:t>
            </a:r>
            <a:endParaRPr sz="1000">
              <a:solidFill>
                <a:schemeClr val="dk1"/>
              </a:solidFill>
            </a:endParaRPr>
          </a:p>
        </p:txBody>
      </p:sp>
      <p:sp>
        <p:nvSpPr>
          <p:cNvPr id="4139" name="Google Shape;4139;p219"/>
          <p:cNvSpPr txBox="1"/>
          <p:nvPr/>
        </p:nvSpPr>
        <p:spPr>
          <a:xfrm>
            <a:off x="1106533" y="1373875"/>
            <a:ext cx="201300" cy="111300"/>
          </a:xfrm>
          <a:prstGeom prst="rect">
            <a:avLst/>
          </a:prstGeom>
          <a:noFill/>
          <a:ln>
            <a:noFill/>
          </a:ln>
        </p:spPr>
        <p:txBody>
          <a:bodyPr anchorCtr="0" anchor="t" bIns="91425" lIns="91425" spcFirstLastPara="1" rIns="91425" wrap="square" tIns="91425">
            <a:noAutofit/>
          </a:bodyPr>
          <a:lstStyle/>
          <a:p>
            <a:pPr indent="0" lvl="0" marL="0" rtl="0" algn="ctr">
              <a:lnSpc>
                <a:spcPct val="10000"/>
              </a:lnSpc>
              <a:spcBef>
                <a:spcPts val="0"/>
              </a:spcBef>
              <a:spcAft>
                <a:spcPts val="0"/>
              </a:spcAft>
              <a:buNone/>
            </a:pPr>
            <a:r>
              <a:rPr lang="ja" sz="600">
                <a:solidFill>
                  <a:srgbClr val="F37C53"/>
                </a:solidFill>
              </a:rPr>
              <a:t>❶</a:t>
            </a:r>
            <a:endParaRPr sz="600">
              <a:solidFill>
                <a:srgbClr val="F37C53"/>
              </a:solidFill>
            </a:endParaRPr>
          </a:p>
        </p:txBody>
      </p:sp>
      <p:sp>
        <p:nvSpPr>
          <p:cNvPr id="4140" name="Google Shape;4140;p219"/>
          <p:cNvSpPr txBox="1"/>
          <p:nvPr/>
        </p:nvSpPr>
        <p:spPr>
          <a:xfrm>
            <a:off x="1106533" y="1476237"/>
            <a:ext cx="201300" cy="111300"/>
          </a:xfrm>
          <a:prstGeom prst="rect">
            <a:avLst/>
          </a:prstGeom>
          <a:noFill/>
          <a:ln>
            <a:noFill/>
          </a:ln>
        </p:spPr>
        <p:txBody>
          <a:bodyPr anchorCtr="0" anchor="t" bIns="91425" lIns="91425" spcFirstLastPara="1" rIns="91425" wrap="square" tIns="91425">
            <a:noAutofit/>
          </a:bodyPr>
          <a:lstStyle/>
          <a:p>
            <a:pPr indent="0" lvl="0" marL="0" rtl="0" algn="ctr">
              <a:lnSpc>
                <a:spcPct val="10000"/>
              </a:lnSpc>
              <a:spcBef>
                <a:spcPts val="0"/>
              </a:spcBef>
              <a:spcAft>
                <a:spcPts val="0"/>
              </a:spcAft>
              <a:buNone/>
            </a:pPr>
            <a:r>
              <a:rPr lang="ja" sz="600">
                <a:solidFill>
                  <a:srgbClr val="F37C53"/>
                </a:solidFill>
              </a:rPr>
              <a:t>❷</a:t>
            </a:r>
            <a:endParaRPr sz="600">
              <a:solidFill>
                <a:srgbClr val="F37C53"/>
              </a:solidFill>
            </a:endParaRPr>
          </a:p>
        </p:txBody>
      </p:sp>
      <p:sp>
        <p:nvSpPr>
          <p:cNvPr id="4141" name="Google Shape;4141;p219"/>
          <p:cNvSpPr txBox="1"/>
          <p:nvPr/>
        </p:nvSpPr>
        <p:spPr>
          <a:xfrm>
            <a:off x="1106533" y="1679885"/>
            <a:ext cx="201300" cy="111300"/>
          </a:xfrm>
          <a:prstGeom prst="rect">
            <a:avLst/>
          </a:prstGeom>
          <a:noFill/>
          <a:ln>
            <a:noFill/>
          </a:ln>
        </p:spPr>
        <p:txBody>
          <a:bodyPr anchorCtr="0" anchor="t" bIns="91425" lIns="91425" spcFirstLastPara="1" rIns="91425" wrap="square" tIns="91425">
            <a:noAutofit/>
          </a:bodyPr>
          <a:lstStyle/>
          <a:p>
            <a:pPr indent="0" lvl="0" marL="0" rtl="0" algn="ctr">
              <a:lnSpc>
                <a:spcPct val="10000"/>
              </a:lnSpc>
              <a:spcBef>
                <a:spcPts val="0"/>
              </a:spcBef>
              <a:spcAft>
                <a:spcPts val="0"/>
              </a:spcAft>
              <a:buNone/>
            </a:pPr>
            <a:r>
              <a:rPr lang="ja" sz="600">
                <a:solidFill>
                  <a:srgbClr val="F37C53"/>
                </a:solidFill>
              </a:rPr>
              <a:t>❹</a:t>
            </a:r>
            <a:endParaRPr sz="600">
              <a:solidFill>
                <a:srgbClr val="F37C53"/>
              </a:solidFill>
            </a:endParaRPr>
          </a:p>
        </p:txBody>
      </p:sp>
      <p:sp>
        <p:nvSpPr>
          <p:cNvPr id="4142" name="Google Shape;4142;p219"/>
          <p:cNvSpPr txBox="1"/>
          <p:nvPr/>
        </p:nvSpPr>
        <p:spPr>
          <a:xfrm>
            <a:off x="1106525" y="1568573"/>
            <a:ext cx="232500" cy="111300"/>
          </a:xfrm>
          <a:prstGeom prst="rect">
            <a:avLst/>
          </a:prstGeom>
          <a:noFill/>
          <a:ln>
            <a:noFill/>
          </a:ln>
        </p:spPr>
        <p:txBody>
          <a:bodyPr anchorCtr="0" anchor="t" bIns="91425" lIns="91425" spcFirstLastPara="1" rIns="91425" wrap="square" tIns="91425">
            <a:noAutofit/>
          </a:bodyPr>
          <a:lstStyle/>
          <a:p>
            <a:pPr indent="0" lvl="0" marL="0" rtl="0" algn="ctr">
              <a:lnSpc>
                <a:spcPct val="10000"/>
              </a:lnSpc>
              <a:spcBef>
                <a:spcPts val="0"/>
              </a:spcBef>
              <a:spcAft>
                <a:spcPts val="0"/>
              </a:spcAft>
              <a:buNone/>
            </a:pPr>
            <a:r>
              <a:rPr lang="ja" sz="600">
                <a:solidFill>
                  <a:srgbClr val="F37C53"/>
                </a:solidFill>
              </a:rPr>
              <a:t>❸</a:t>
            </a:r>
            <a:endParaRPr sz="600">
              <a:solidFill>
                <a:srgbClr val="F37C53"/>
              </a:solidFill>
            </a:endParaRPr>
          </a:p>
        </p:txBody>
      </p:sp>
      <p:sp>
        <p:nvSpPr>
          <p:cNvPr id="4143" name="Google Shape;4143;p219"/>
          <p:cNvSpPr txBox="1"/>
          <p:nvPr/>
        </p:nvSpPr>
        <p:spPr>
          <a:xfrm>
            <a:off x="1106533" y="1804909"/>
            <a:ext cx="201300" cy="111300"/>
          </a:xfrm>
          <a:prstGeom prst="rect">
            <a:avLst/>
          </a:prstGeom>
          <a:noFill/>
          <a:ln>
            <a:noFill/>
          </a:ln>
        </p:spPr>
        <p:txBody>
          <a:bodyPr anchorCtr="0" anchor="t" bIns="91425" lIns="91425" spcFirstLastPara="1" rIns="91425" wrap="square" tIns="91425">
            <a:noAutofit/>
          </a:bodyPr>
          <a:lstStyle/>
          <a:p>
            <a:pPr indent="0" lvl="0" marL="0" rtl="0" algn="ctr">
              <a:lnSpc>
                <a:spcPct val="10000"/>
              </a:lnSpc>
              <a:spcBef>
                <a:spcPts val="0"/>
              </a:spcBef>
              <a:spcAft>
                <a:spcPts val="0"/>
              </a:spcAft>
              <a:buNone/>
            </a:pPr>
            <a:r>
              <a:rPr lang="ja" sz="600">
                <a:solidFill>
                  <a:srgbClr val="F37C53"/>
                </a:solidFill>
              </a:rPr>
              <a:t>❺</a:t>
            </a:r>
            <a:endParaRPr sz="600">
              <a:solidFill>
                <a:srgbClr val="F37C53"/>
              </a:solidFill>
            </a:endParaRPr>
          </a:p>
        </p:txBody>
      </p:sp>
      <p:sp>
        <p:nvSpPr>
          <p:cNvPr id="4144" name="Google Shape;4144;p219"/>
          <p:cNvSpPr txBox="1"/>
          <p:nvPr/>
        </p:nvSpPr>
        <p:spPr>
          <a:xfrm>
            <a:off x="1106533" y="1907158"/>
            <a:ext cx="201300" cy="111300"/>
          </a:xfrm>
          <a:prstGeom prst="rect">
            <a:avLst/>
          </a:prstGeom>
          <a:noFill/>
          <a:ln>
            <a:noFill/>
          </a:ln>
        </p:spPr>
        <p:txBody>
          <a:bodyPr anchorCtr="0" anchor="t" bIns="91425" lIns="91425" spcFirstLastPara="1" rIns="91425" wrap="square" tIns="91425">
            <a:noAutofit/>
          </a:bodyPr>
          <a:lstStyle/>
          <a:p>
            <a:pPr indent="0" lvl="0" marL="0" rtl="0" algn="ctr">
              <a:lnSpc>
                <a:spcPct val="10000"/>
              </a:lnSpc>
              <a:spcBef>
                <a:spcPts val="0"/>
              </a:spcBef>
              <a:spcAft>
                <a:spcPts val="0"/>
              </a:spcAft>
              <a:buNone/>
            </a:pPr>
            <a:r>
              <a:rPr lang="ja" sz="600">
                <a:solidFill>
                  <a:srgbClr val="F37C53"/>
                </a:solidFill>
              </a:rPr>
              <a:t>❻</a:t>
            </a:r>
            <a:endParaRPr sz="600">
              <a:solidFill>
                <a:srgbClr val="F37C53"/>
              </a:solidFill>
            </a:endParaRPr>
          </a:p>
        </p:txBody>
      </p:sp>
      <p:sp>
        <p:nvSpPr>
          <p:cNvPr id="4145" name="Google Shape;4145;p219"/>
          <p:cNvSpPr txBox="1"/>
          <p:nvPr/>
        </p:nvSpPr>
        <p:spPr>
          <a:xfrm>
            <a:off x="1106533" y="2176030"/>
            <a:ext cx="201300" cy="111300"/>
          </a:xfrm>
          <a:prstGeom prst="rect">
            <a:avLst/>
          </a:prstGeom>
          <a:noFill/>
          <a:ln>
            <a:noFill/>
          </a:ln>
        </p:spPr>
        <p:txBody>
          <a:bodyPr anchorCtr="0" anchor="t" bIns="91425" lIns="91425" spcFirstLastPara="1" rIns="91425" wrap="square" tIns="91425">
            <a:noAutofit/>
          </a:bodyPr>
          <a:lstStyle/>
          <a:p>
            <a:pPr indent="0" lvl="0" marL="0" rtl="0" algn="ctr">
              <a:lnSpc>
                <a:spcPct val="10000"/>
              </a:lnSpc>
              <a:spcBef>
                <a:spcPts val="0"/>
              </a:spcBef>
              <a:spcAft>
                <a:spcPts val="0"/>
              </a:spcAft>
              <a:buNone/>
            </a:pPr>
            <a:r>
              <a:rPr lang="ja" sz="600">
                <a:solidFill>
                  <a:srgbClr val="F37C53"/>
                </a:solidFill>
              </a:rPr>
              <a:t>❼</a:t>
            </a:r>
            <a:endParaRPr sz="600">
              <a:solidFill>
                <a:srgbClr val="F37C53"/>
              </a:solidFill>
            </a:endParaRPr>
          </a:p>
        </p:txBody>
      </p:sp>
      <p:sp>
        <p:nvSpPr>
          <p:cNvPr id="4146" name="Google Shape;4146;p219"/>
          <p:cNvSpPr txBox="1"/>
          <p:nvPr/>
        </p:nvSpPr>
        <p:spPr>
          <a:xfrm>
            <a:off x="1106533" y="2562154"/>
            <a:ext cx="201300" cy="111300"/>
          </a:xfrm>
          <a:prstGeom prst="rect">
            <a:avLst/>
          </a:prstGeom>
          <a:noFill/>
          <a:ln>
            <a:noFill/>
          </a:ln>
        </p:spPr>
        <p:txBody>
          <a:bodyPr anchorCtr="0" anchor="t" bIns="91425" lIns="91425" spcFirstLastPara="1" rIns="91425" wrap="square" tIns="91425">
            <a:noAutofit/>
          </a:bodyPr>
          <a:lstStyle/>
          <a:p>
            <a:pPr indent="0" lvl="0" marL="0" rtl="0" algn="ctr">
              <a:lnSpc>
                <a:spcPct val="10000"/>
              </a:lnSpc>
              <a:spcBef>
                <a:spcPts val="0"/>
              </a:spcBef>
              <a:spcAft>
                <a:spcPts val="0"/>
              </a:spcAft>
              <a:buNone/>
            </a:pPr>
            <a:r>
              <a:rPr lang="ja" sz="600">
                <a:solidFill>
                  <a:srgbClr val="F37C53"/>
                </a:solidFill>
              </a:rPr>
              <a:t>❽</a:t>
            </a:r>
            <a:endParaRPr sz="600">
              <a:solidFill>
                <a:srgbClr val="F37C53"/>
              </a:solidFill>
            </a:endParaRPr>
          </a:p>
        </p:txBody>
      </p:sp>
      <p:sp>
        <p:nvSpPr>
          <p:cNvPr id="4147" name="Google Shape;4147;p219"/>
          <p:cNvSpPr txBox="1"/>
          <p:nvPr/>
        </p:nvSpPr>
        <p:spPr>
          <a:xfrm>
            <a:off x="1106533" y="2812853"/>
            <a:ext cx="201300" cy="111300"/>
          </a:xfrm>
          <a:prstGeom prst="rect">
            <a:avLst/>
          </a:prstGeom>
          <a:noFill/>
          <a:ln>
            <a:noFill/>
          </a:ln>
        </p:spPr>
        <p:txBody>
          <a:bodyPr anchorCtr="0" anchor="t" bIns="91425" lIns="91425" spcFirstLastPara="1" rIns="91425" wrap="square" tIns="91425">
            <a:noAutofit/>
          </a:bodyPr>
          <a:lstStyle/>
          <a:p>
            <a:pPr indent="0" lvl="0" marL="0" rtl="0" algn="ctr">
              <a:lnSpc>
                <a:spcPct val="10000"/>
              </a:lnSpc>
              <a:spcBef>
                <a:spcPts val="0"/>
              </a:spcBef>
              <a:spcAft>
                <a:spcPts val="0"/>
              </a:spcAft>
              <a:buNone/>
            </a:pPr>
            <a:r>
              <a:rPr lang="ja" sz="600">
                <a:solidFill>
                  <a:srgbClr val="F37C53"/>
                </a:solidFill>
              </a:rPr>
              <a:t>❾</a:t>
            </a:r>
            <a:endParaRPr sz="600">
              <a:solidFill>
                <a:srgbClr val="F37C53"/>
              </a:solidFill>
            </a:endParaRPr>
          </a:p>
        </p:txBody>
      </p:sp>
      <p:sp>
        <p:nvSpPr>
          <p:cNvPr id="4148" name="Google Shape;4148;p219"/>
          <p:cNvSpPr txBox="1"/>
          <p:nvPr/>
        </p:nvSpPr>
        <p:spPr>
          <a:xfrm>
            <a:off x="1106533" y="3094677"/>
            <a:ext cx="201300" cy="111300"/>
          </a:xfrm>
          <a:prstGeom prst="rect">
            <a:avLst/>
          </a:prstGeom>
          <a:noFill/>
          <a:ln>
            <a:noFill/>
          </a:ln>
        </p:spPr>
        <p:txBody>
          <a:bodyPr anchorCtr="0" anchor="t" bIns="91425" lIns="91425" spcFirstLastPara="1" rIns="91425" wrap="square" tIns="91425">
            <a:noAutofit/>
          </a:bodyPr>
          <a:lstStyle/>
          <a:p>
            <a:pPr indent="0" lvl="0" marL="0" rtl="0" algn="ctr">
              <a:lnSpc>
                <a:spcPct val="10000"/>
              </a:lnSpc>
              <a:spcBef>
                <a:spcPts val="0"/>
              </a:spcBef>
              <a:spcAft>
                <a:spcPts val="0"/>
              </a:spcAft>
              <a:buNone/>
            </a:pPr>
            <a:r>
              <a:rPr lang="ja" sz="600">
                <a:solidFill>
                  <a:srgbClr val="F37C53"/>
                </a:solidFill>
              </a:rPr>
              <a:t>❿</a:t>
            </a:r>
            <a:endParaRPr sz="600">
              <a:solidFill>
                <a:srgbClr val="F37C53"/>
              </a:solidFill>
            </a:endParaRPr>
          </a:p>
        </p:txBody>
      </p:sp>
      <p:sp>
        <p:nvSpPr>
          <p:cNvPr id="4149" name="Google Shape;4149;p219"/>
          <p:cNvSpPr txBox="1"/>
          <p:nvPr/>
        </p:nvSpPr>
        <p:spPr>
          <a:xfrm>
            <a:off x="1106533" y="3285501"/>
            <a:ext cx="201300" cy="111300"/>
          </a:xfrm>
          <a:prstGeom prst="rect">
            <a:avLst/>
          </a:prstGeom>
          <a:noFill/>
          <a:ln>
            <a:noFill/>
          </a:ln>
        </p:spPr>
        <p:txBody>
          <a:bodyPr anchorCtr="0" anchor="t" bIns="91425" lIns="91425" spcFirstLastPara="1" rIns="91425" wrap="square" tIns="91425">
            <a:noAutofit/>
          </a:bodyPr>
          <a:lstStyle/>
          <a:p>
            <a:pPr indent="0" lvl="0" marL="0" rtl="0" algn="ctr">
              <a:lnSpc>
                <a:spcPct val="10000"/>
              </a:lnSpc>
              <a:spcBef>
                <a:spcPts val="0"/>
              </a:spcBef>
              <a:spcAft>
                <a:spcPts val="0"/>
              </a:spcAft>
              <a:buNone/>
            </a:pPr>
            <a:r>
              <a:rPr lang="ja" sz="600">
                <a:solidFill>
                  <a:srgbClr val="F37C53"/>
                </a:solidFill>
              </a:rPr>
              <a:t>⓫</a:t>
            </a:r>
            <a:endParaRPr sz="600">
              <a:solidFill>
                <a:srgbClr val="F37C53"/>
              </a:solidFill>
            </a:endParaRPr>
          </a:p>
        </p:txBody>
      </p:sp>
      <p:sp>
        <p:nvSpPr>
          <p:cNvPr id="4150" name="Google Shape;4150;p219"/>
          <p:cNvSpPr txBox="1"/>
          <p:nvPr/>
        </p:nvSpPr>
        <p:spPr>
          <a:xfrm>
            <a:off x="1106533" y="3394338"/>
            <a:ext cx="201300" cy="111300"/>
          </a:xfrm>
          <a:prstGeom prst="rect">
            <a:avLst/>
          </a:prstGeom>
          <a:noFill/>
          <a:ln>
            <a:noFill/>
          </a:ln>
        </p:spPr>
        <p:txBody>
          <a:bodyPr anchorCtr="0" anchor="t" bIns="91425" lIns="91425" spcFirstLastPara="1" rIns="91425" wrap="square" tIns="91425">
            <a:noAutofit/>
          </a:bodyPr>
          <a:lstStyle/>
          <a:p>
            <a:pPr indent="0" lvl="0" marL="0" rtl="0" algn="ctr">
              <a:lnSpc>
                <a:spcPct val="10000"/>
              </a:lnSpc>
              <a:spcBef>
                <a:spcPts val="0"/>
              </a:spcBef>
              <a:spcAft>
                <a:spcPts val="0"/>
              </a:spcAft>
              <a:buNone/>
            </a:pPr>
            <a:r>
              <a:rPr lang="ja" sz="600">
                <a:solidFill>
                  <a:srgbClr val="F37C53"/>
                </a:solidFill>
              </a:rPr>
              <a:t>⓬</a:t>
            </a:r>
            <a:endParaRPr sz="600">
              <a:solidFill>
                <a:srgbClr val="F37C53"/>
              </a:solidFill>
            </a:endParaRPr>
          </a:p>
        </p:txBody>
      </p:sp>
      <p:sp>
        <p:nvSpPr>
          <p:cNvPr id="4151" name="Google Shape;4151;p219"/>
          <p:cNvSpPr txBox="1"/>
          <p:nvPr/>
        </p:nvSpPr>
        <p:spPr>
          <a:xfrm>
            <a:off x="1106533" y="3510775"/>
            <a:ext cx="201300" cy="1113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600">
                <a:solidFill>
                  <a:srgbClr val="F37C53"/>
                </a:solidFill>
              </a:rPr>
              <a:t>⓭</a:t>
            </a:r>
            <a:endParaRPr sz="600">
              <a:solidFill>
                <a:srgbClr val="F37C53"/>
              </a:solidFill>
            </a:endParaRPr>
          </a:p>
        </p:txBody>
      </p:sp>
      <p:sp>
        <p:nvSpPr>
          <p:cNvPr id="4152" name="Google Shape;4152;p219"/>
          <p:cNvSpPr txBox="1"/>
          <p:nvPr/>
        </p:nvSpPr>
        <p:spPr>
          <a:xfrm>
            <a:off x="1106533" y="3617375"/>
            <a:ext cx="201300" cy="1113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600">
                <a:solidFill>
                  <a:srgbClr val="F37C53"/>
                </a:solidFill>
              </a:rPr>
              <a:t>⓮</a:t>
            </a:r>
            <a:endParaRPr sz="600">
              <a:solidFill>
                <a:srgbClr val="F37C53"/>
              </a:solidFill>
            </a:endParaRPr>
          </a:p>
        </p:txBody>
      </p:sp>
      <p:sp>
        <p:nvSpPr>
          <p:cNvPr id="4153" name="Google Shape;4153;p219"/>
          <p:cNvSpPr txBox="1"/>
          <p:nvPr/>
        </p:nvSpPr>
        <p:spPr>
          <a:xfrm>
            <a:off x="1106533" y="3739888"/>
            <a:ext cx="201300" cy="1113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600">
                <a:solidFill>
                  <a:srgbClr val="F37C53"/>
                </a:solidFill>
              </a:rPr>
              <a:t>⓯</a:t>
            </a:r>
            <a:endParaRPr sz="600">
              <a:solidFill>
                <a:srgbClr val="F37C53"/>
              </a:solidFill>
            </a:endParaRPr>
          </a:p>
        </p:txBody>
      </p:sp>
      <p:sp>
        <p:nvSpPr>
          <p:cNvPr id="4154" name="Google Shape;4154;p219"/>
          <p:cNvSpPr txBox="1"/>
          <p:nvPr/>
        </p:nvSpPr>
        <p:spPr>
          <a:xfrm>
            <a:off x="1106533" y="4013325"/>
            <a:ext cx="201300" cy="1113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600">
                <a:solidFill>
                  <a:srgbClr val="F37C53"/>
                </a:solidFill>
              </a:rPr>
              <a:t>⓰</a:t>
            </a:r>
            <a:endParaRPr sz="600">
              <a:solidFill>
                <a:srgbClr val="F37C53"/>
              </a:solidFill>
            </a:endParaRPr>
          </a:p>
        </p:txBody>
      </p:sp>
      <p:sp>
        <p:nvSpPr>
          <p:cNvPr id="4155" name="Google Shape;4155;p219"/>
          <p:cNvSpPr txBox="1"/>
          <p:nvPr/>
        </p:nvSpPr>
        <p:spPr>
          <a:xfrm>
            <a:off x="1106533" y="4160713"/>
            <a:ext cx="201300" cy="1113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600">
                <a:solidFill>
                  <a:srgbClr val="F37C53"/>
                </a:solidFill>
              </a:rPr>
              <a:t>⓱</a:t>
            </a:r>
            <a:endParaRPr sz="600">
              <a:solidFill>
                <a:srgbClr val="F37C53"/>
              </a:solidFill>
            </a:endParaRPr>
          </a:p>
        </p:txBody>
      </p:sp>
      <p:sp>
        <p:nvSpPr>
          <p:cNvPr id="4156" name="Google Shape;4156;p219"/>
          <p:cNvSpPr txBox="1"/>
          <p:nvPr/>
        </p:nvSpPr>
        <p:spPr>
          <a:xfrm>
            <a:off x="1106533" y="4291313"/>
            <a:ext cx="201300" cy="1113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600">
                <a:solidFill>
                  <a:srgbClr val="F37C53"/>
                </a:solidFill>
              </a:rPr>
              <a:t>⓲</a:t>
            </a:r>
            <a:endParaRPr sz="600">
              <a:solidFill>
                <a:srgbClr val="F37C53"/>
              </a:solidFill>
            </a:endParaRPr>
          </a:p>
        </p:txBody>
      </p:sp>
      <p:sp>
        <p:nvSpPr>
          <p:cNvPr id="4157" name="Google Shape;4157;p219"/>
          <p:cNvSpPr txBox="1"/>
          <p:nvPr/>
        </p:nvSpPr>
        <p:spPr>
          <a:xfrm>
            <a:off x="1106533" y="4421925"/>
            <a:ext cx="201300" cy="1113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600">
                <a:solidFill>
                  <a:srgbClr val="F37C53"/>
                </a:solidFill>
              </a:rPr>
              <a:t>⓳</a:t>
            </a:r>
            <a:endParaRPr sz="600">
              <a:solidFill>
                <a:srgbClr val="F37C53"/>
              </a:solidFill>
            </a:endParaRPr>
          </a:p>
        </p:txBody>
      </p:sp>
      <p:sp>
        <p:nvSpPr>
          <p:cNvPr id="4158" name="Google Shape;4158;p219"/>
          <p:cNvSpPr txBox="1"/>
          <p:nvPr/>
        </p:nvSpPr>
        <p:spPr>
          <a:xfrm>
            <a:off x="1109433" y="4515875"/>
            <a:ext cx="201300" cy="1113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600">
                <a:solidFill>
                  <a:srgbClr val="F37C53"/>
                </a:solidFill>
              </a:rPr>
              <a:t>⓴</a:t>
            </a:r>
            <a:endParaRPr sz="600">
              <a:solidFill>
                <a:srgbClr val="F37C53"/>
              </a:solidFill>
            </a:endParaRPr>
          </a:p>
        </p:txBody>
      </p:sp>
      <p:sp>
        <p:nvSpPr>
          <p:cNvPr id="4159" name="Google Shape;4159;p219"/>
          <p:cNvSpPr txBox="1"/>
          <p:nvPr/>
        </p:nvSpPr>
        <p:spPr>
          <a:xfrm>
            <a:off x="1106519" y="4612675"/>
            <a:ext cx="170100" cy="1113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600">
                <a:solidFill>
                  <a:srgbClr val="F37C53"/>
                </a:solidFill>
              </a:rPr>
              <a:t>㉑</a:t>
            </a:r>
            <a:endParaRPr sz="600">
              <a:solidFill>
                <a:srgbClr val="F37C53"/>
              </a:solidFill>
            </a:endParaRPr>
          </a:p>
        </p:txBody>
      </p:sp>
      <p:sp>
        <p:nvSpPr>
          <p:cNvPr id="4160" name="Google Shape;4160;p219"/>
          <p:cNvSpPr txBox="1"/>
          <p:nvPr/>
        </p:nvSpPr>
        <p:spPr>
          <a:xfrm>
            <a:off x="4200625" y="4368175"/>
            <a:ext cx="20838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 sz="900">
                <a:solidFill>
                  <a:schemeClr val="dk1"/>
                </a:solidFill>
              </a:rPr>
              <a:t>特になし</a:t>
            </a:r>
            <a:endParaRPr sz="900">
              <a:solidFill>
                <a:schemeClr val="dk1"/>
              </a:solidFill>
            </a:endParaRPr>
          </a:p>
        </p:txBody>
      </p:sp>
    </p:spTree>
  </p:cSld>
  <p:clrMapOvr>
    <a:masterClrMapping/>
  </p:clrMapOvr>
</p:sld>
</file>

<file path=ppt/slides/slide2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4" name="Shape 4164"/>
        <p:cNvGrpSpPr/>
        <p:nvPr/>
      </p:nvGrpSpPr>
      <p:grpSpPr>
        <a:xfrm>
          <a:off x="0" y="0"/>
          <a:ext cx="0" cy="0"/>
          <a:chOff x="0" y="0"/>
          <a:chExt cx="0" cy="0"/>
        </a:xfrm>
      </p:grpSpPr>
      <p:pic>
        <p:nvPicPr>
          <p:cNvPr id="4165" name="Google Shape;4165;p220"/>
          <p:cNvPicPr preferRelativeResize="0"/>
          <p:nvPr/>
        </p:nvPicPr>
        <p:blipFill rotWithShape="1">
          <a:blip r:embed="rId3">
            <a:alphaModFix/>
          </a:blip>
          <a:srcRect b="3458" l="10618" r="44499" t="46785"/>
          <a:stretch/>
        </p:blipFill>
        <p:spPr>
          <a:xfrm>
            <a:off x="789600" y="841650"/>
            <a:ext cx="1797550" cy="4130975"/>
          </a:xfrm>
          <a:prstGeom prst="rect">
            <a:avLst/>
          </a:prstGeom>
          <a:noFill/>
          <a:ln>
            <a:noFill/>
          </a:ln>
          <a:effectLst>
            <a:outerShdw blurRad="57150" rotWithShape="0" algn="bl" dir="5400000" dist="19050">
              <a:srgbClr val="000000">
                <a:alpha val="50000"/>
              </a:srgbClr>
            </a:outerShdw>
          </a:effectLst>
        </p:spPr>
      </p:pic>
      <p:sp>
        <p:nvSpPr>
          <p:cNvPr id="4166" name="Google Shape;4166;p220"/>
          <p:cNvSpPr txBox="1"/>
          <p:nvPr/>
        </p:nvSpPr>
        <p:spPr>
          <a:xfrm>
            <a:off x="8403350" y="4767275"/>
            <a:ext cx="620100" cy="273900"/>
          </a:xfrm>
          <a:prstGeom prst="rect">
            <a:avLst/>
          </a:prstGeom>
          <a:noFill/>
          <a:ln>
            <a:noFill/>
          </a:ln>
        </p:spPr>
        <p:txBody>
          <a:bodyPr anchorCtr="0" anchor="ctr" bIns="34275" lIns="68575" spcFirstLastPara="1" rIns="68575" wrap="square" tIns="34275">
            <a:noAutofit/>
          </a:bodyPr>
          <a:lstStyle/>
          <a:p>
            <a:pPr indent="0" lvl="0" marL="0" marR="0" rtl="0" algn="r">
              <a:spcBef>
                <a:spcPts val="0"/>
              </a:spcBef>
              <a:spcAft>
                <a:spcPts val="0"/>
              </a:spcAft>
              <a:buNone/>
            </a:pPr>
            <a:fld id="{00000000-1234-1234-1234-123412341234}" type="slidenum">
              <a:rPr lang="ja" sz="900">
                <a:solidFill>
                  <a:srgbClr val="888888"/>
                </a:solidFill>
                <a:latin typeface="Arial"/>
                <a:ea typeface="Arial"/>
                <a:cs typeface="Arial"/>
                <a:sym typeface="Arial"/>
              </a:rPr>
              <a:t>‹#›</a:t>
            </a:fld>
            <a:endParaRPr sz="900">
              <a:solidFill>
                <a:srgbClr val="888888"/>
              </a:solidFill>
              <a:latin typeface="Arial"/>
              <a:ea typeface="Arial"/>
              <a:cs typeface="Arial"/>
              <a:sym typeface="Arial"/>
            </a:endParaRPr>
          </a:p>
        </p:txBody>
      </p:sp>
      <p:sp>
        <p:nvSpPr>
          <p:cNvPr id="4167" name="Google Shape;4167;p220"/>
          <p:cNvSpPr/>
          <p:nvPr/>
        </p:nvSpPr>
        <p:spPr>
          <a:xfrm>
            <a:off x="0" y="0"/>
            <a:ext cx="9144000" cy="435600"/>
          </a:xfrm>
          <a:prstGeom prst="rect">
            <a:avLst/>
          </a:prstGeom>
          <a:gradFill>
            <a:gsLst>
              <a:gs pos="0">
                <a:srgbClr val="424242"/>
              </a:gs>
              <a:gs pos="100000">
                <a:srgbClr val="010101"/>
              </a:gs>
            </a:gsLst>
            <a:lin ang="540001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168" name="Google Shape;4168;p220"/>
          <p:cNvSpPr txBox="1"/>
          <p:nvPr/>
        </p:nvSpPr>
        <p:spPr>
          <a:xfrm>
            <a:off x="139875" y="80850"/>
            <a:ext cx="7724400" cy="273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dk1"/>
              </a:buClr>
              <a:buFont typeface="Arial"/>
              <a:buNone/>
            </a:pPr>
            <a:r>
              <a:rPr b="1" lang="ja">
                <a:solidFill>
                  <a:schemeClr val="lt1"/>
                </a:solidFill>
              </a:rPr>
              <a:t>サプライヤー研究者 発注依頼済み 管理者が発注承認前に辞退1.1 Admin1</a:t>
            </a:r>
            <a:endParaRPr b="1">
              <a:solidFill>
                <a:schemeClr val="lt1"/>
              </a:solidFill>
            </a:endParaRPr>
          </a:p>
          <a:p>
            <a:pPr indent="0" lvl="0" marL="0" rtl="0" algn="l">
              <a:spcBef>
                <a:spcPts val="0"/>
              </a:spcBef>
              <a:spcAft>
                <a:spcPts val="0"/>
              </a:spcAft>
              <a:buClr>
                <a:schemeClr val="dk1"/>
              </a:buClr>
              <a:buFont typeface="Arial"/>
              <a:buNone/>
            </a:pPr>
            <a:r>
              <a:t/>
            </a:r>
            <a:endParaRPr b="1">
              <a:solidFill>
                <a:schemeClr val="lt1"/>
              </a:solidFill>
            </a:endParaRPr>
          </a:p>
        </p:txBody>
      </p:sp>
      <p:sp>
        <p:nvSpPr>
          <p:cNvPr id="4169" name="Google Shape;4169;p220"/>
          <p:cNvSpPr txBox="1"/>
          <p:nvPr/>
        </p:nvSpPr>
        <p:spPr>
          <a:xfrm>
            <a:off x="139875" y="458425"/>
            <a:ext cx="85767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 sz="1200" u="sng">
                <a:solidFill>
                  <a:schemeClr val="dk2"/>
                </a:solidFill>
              </a:rPr>
              <a:t>研究者 発注依頼済み 管理者が発注承認前 サプライヤー辞退  管理者　商談詳細情報管理❷</a:t>
            </a:r>
            <a:endParaRPr sz="1200" u="sng">
              <a:solidFill>
                <a:schemeClr val="dk2"/>
              </a:solidFill>
            </a:endParaRPr>
          </a:p>
          <a:p>
            <a:pPr indent="0" lvl="0" marL="0" rtl="0" algn="l">
              <a:spcBef>
                <a:spcPts val="0"/>
              </a:spcBef>
              <a:spcAft>
                <a:spcPts val="0"/>
              </a:spcAft>
              <a:buNone/>
            </a:pPr>
            <a:r>
              <a:rPr lang="ja" sz="1200">
                <a:solidFill>
                  <a:srgbClr val="FF0000"/>
                </a:solidFill>
              </a:rPr>
              <a:t>修正案</a:t>
            </a:r>
            <a:endParaRPr sz="1200">
              <a:solidFill>
                <a:srgbClr val="FF0000"/>
              </a:solidFill>
            </a:endParaRPr>
          </a:p>
        </p:txBody>
      </p:sp>
      <p:sp>
        <p:nvSpPr>
          <p:cNvPr id="4170" name="Google Shape;4170;p220"/>
          <p:cNvSpPr txBox="1"/>
          <p:nvPr/>
        </p:nvSpPr>
        <p:spPr>
          <a:xfrm>
            <a:off x="4200625" y="830550"/>
            <a:ext cx="3399900" cy="3665100"/>
          </a:xfrm>
          <a:prstGeom prst="rect">
            <a:avLst/>
          </a:prstGeom>
          <a:noFill/>
          <a:ln cap="flat" cmpd="sng" w="19050">
            <a:solidFill>
              <a:srgbClr val="4A86E8"/>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ja" sz="1000">
                <a:solidFill>
                  <a:srgbClr val="F37C53"/>
                </a:solidFill>
              </a:rPr>
              <a:t>❶</a:t>
            </a:r>
            <a:r>
              <a:rPr lang="ja" sz="1000">
                <a:solidFill>
                  <a:srgbClr val="595959"/>
                </a:solidFill>
              </a:rPr>
              <a:t>　</a:t>
            </a:r>
            <a:r>
              <a:rPr lang="ja" sz="1000"/>
              <a:t>管理番号</a:t>
            </a:r>
            <a:r>
              <a:rPr lang="ja" sz="1000">
                <a:solidFill>
                  <a:srgbClr val="000000"/>
                </a:solidFill>
              </a:rPr>
              <a:t> </a:t>
            </a:r>
            <a:endParaRPr sz="1000">
              <a:solidFill>
                <a:srgbClr val="595959"/>
              </a:solidFill>
            </a:endParaRPr>
          </a:p>
          <a:p>
            <a:pPr indent="0" lvl="0" marL="0" rtl="0" algn="l">
              <a:spcBef>
                <a:spcPts val="0"/>
              </a:spcBef>
              <a:spcAft>
                <a:spcPts val="0"/>
              </a:spcAft>
              <a:buNone/>
            </a:pPr>
            <a:r>
              <a:rPr lang="ja" sz="1000">
                <a:solidFill>
                  <a:srgbClr val="F37C53"/>
                </a:solidFill>
              </a:rPr>
              <a:t>❷</a:t>
            </a:r>
            <a:r>
              <a:rPr lang="ja" sz="1000">
                <a:solidFill>
                  <a:srgbClr val="595959"/>
                </a:solidFill>
              </a:rPr>
              <a:t>　</a:t>
            </a:r>
            <a:r>
              <a:rPr lang="ja" sz="1000">
                <a:solidFill>
                  <a:schemeClr val="dk1"/>
                </a:solidFill>
              </a:rPr>
              <a:t>バージョン</a:t>
            </a:r>
            <a:endParaRPr sz="1000">
              <a:solidFill>
                <a:schemeClr val="dk1"/>
              </a:solidFill>
            </a:endParaRPr>
          </a:p>
          <a:p>
            <a:pPr indent="0" lvl="0" marL="0" rtl="0" algn="l">
              <a:spcBef>
                <a:spcPts val="0"/>
              </a:spcBef>
              <a:spcAft>
                <a:spcPts val="0"/>
              </a:spcAft>
              <a:buNone/>
            </a:pPr>
            <a:r>
              <a:rPr lang="ja" sz="1000">
                <a:solidFill>
                  <a:srgbClr val="F37C53"/>
                </a:solidFill>
              </a:rPr>
              <a:t>❸　</a:t>
            </a:r>
            <a:r>
              <a:rPr lang="ja" sz="1000">
                <a:solidFill>
                  <a:schemeClr val="dk1"/>
                </a:solidFill>
              </a:rPr>
              <a:t>納品形態</a:t>
            </a:r>
            <a:endParaRPr sz="1000">
              <a:solidFill>
                <a:schemeClr val="dk1"/>
              </a:solidFill>
            </a:endParaRPr>
          </a:p>
          <a:p>
            <a:pPr indent="0" lvl="0" marL="0" rtl="0" algn="l">
              <a:spcBef>
                <a:spcPts val="0"/>
              </a:spcBef>
              <a:spcAft>
                <a:spcPts val="0"/>
              </a:spcAft>
              <a:buNone/>
            </a:pPr>
            <a:r>
              <a:rPr lang="ja" sz="1000">
                <a:solidFill>
                  <a:srgbClr val="F37C53"/>
                </a:solidFill>
              </a:rPr>
              <a:t>❹　</a:t>
            </a:r>
            <a:r>
              <a:rPr lang="ja" sz="1000"/>
              <a:t>支払い条件</a:t>
            </a:r>
            <a:endParaRPr sz="1000">
              <a:solidFill>
                <a:srgbClr val="000000"/>
              </a:solidFill>
            </a:endParaRPr>
          </a:p>
          <a:p>
            <a:pPr indent="0" lvl="0" marL="0" rtl="0" algn="l">
              <a:spcBef>
                <a:spcPts val="0"/>
              </a:spcBef>
              <a:spcAft>
                <a:spcPts val="0"/>
              </a:spcAft>
              <a:buNone/>
            </a:pPr>
            <a:r>
              <a:rPr lang="ja" sz="1000">
                <a:solidFill>
                  <a:srgbClr val="F37C53"/>
                </a:solidFill>
              </a:rPr>
              <a:t>❺　</a:t>
            </a:r>
            <a:r>
              <a:rPr lang="ja" sz="1000"/>
              <a:t>Study code</a:t>
            </a:r>
            <a:endParaRPr sz="1000">
              <a:solidFill>
                <a:srgbClr val="000000"/>
              </a:solidFill>
            </a:endParaRPr>
          </a:p>
          <a:p>
            <a:pPr indent="0" lvl="0" marL="0" rtl="0" algn="l">
              <a:spcBef>
                <a:spcPts val="0"/>
              </a:spcBef>
              <a:spcAft>
                <a:spcPts val="0"/>
              </a:spcAft>
              <a:buNone/>
            </a:pPr>
            <a:r>
              <a:rPr lang="ja" sz="1000">
                <a:solidFill>
                  <a:srgbClr val="F37C53"/>
                </a:solidFill>
              </a:rPr>
              <a:t>❻　</a:t>
            </a:r>
            <a:r>
              <a:rPr lang="ja" sz="1000"/>
              <a:t>Date</a:t>
            </a:r>
            <a:endParaRPr sz="1000">
              <a:solidFill>
                <a:srgbClr val="000000"/>
              </a:solidFill>
            </a:endParaRPr>
          </a:p>
          <a:p>
            <a:pPr indent="0" lvl="0" marL="0" rtl="0" algn="l">
              <a:spcBef>
                <a:spcPts val="0"/>
              </a:spcBef>
              <a:spcAft>
                <a:spcPts val="0"/>
              </a:spcAft>
              <a:buNone/>
            </a:pPr>
            <a:r>
              <a:rPr lang="ja" sz="1000">
                <a:solidFill>
                  <a:srgbClr val="F37C53"/>
                </a:solidFill>
              </a:rPr>
              <a:t>❼　</a:t>
            </a:r>
            <a:r>
              <a:rPr lang="ja" sz="1000"/>
              <a:t>Quote Valid Until</a:t>
            </a:r>
            <a:endParaRPr sz="1000">
              <a:solidFill>
                <a:srgbClr val="000000"/>
              </a:solidFill>
            </a:endParaRPr>
          </a:p>
          <a:p>
            <a:pPr indent="0" lvl="0" marL="0" rtl="0" algn="l">
              <a:spcBef>
                <a:spcPts val="0"/>
              </a:spcBef>
              <a:spcAft>
                <a:spcPts val="0"/>
              </a:spcAft>
              <a:buNone/>
            </a:pPr>
            <a:r>
              <a:rPr lang="ja" sz="1000">
                <a:solidFill>
                  <a:srgbClr val="F37C53"/>
                </a:solidFill>
              </a:rPr>
              <a:t>❽　</a:t>
            </a:r>
            <a:r>
              <a:rPr lang="ja" sz="1000"/>
              <a:t>Currency</a:t>
            </a:r>
            <a:endParaRPr sz="1000">
              <a:solidFill>
                <a:srgbClr val="000000"/>
              </a:solidFill>
            </a:endParaRPr>
          </a:p>
          <a:p>
            <a:pPr indent="0" lvl="0" marL="0" rtl="0" algn="l">
              <a:spcBef>
                <a:spcPts val="0"/>
              </a:spcBef>
              <a:spcAft>
                <a:spcPts val="0"/>
              </a:spcAft>
              <a:buNone/>
            </a:pPr>
            <a:r>
              <a:rPr lang="ja" sz="1000">
                <a:solidFill>
                  <a:srgbClr val="F37C53"/>
                </a:solidFill>
              </a:rPr>
              <a:t>❾　</a:t>
            </a:r>
            <a:r>
              <a:rPr lang="ja" sz="1000"/>
              <a:t>Special discount</a:t>
            </a:r>
            <a:endParaRPr sz="1000">
              <a:solidFill>
                <a:srgbClr val="000000"/>
              </a:solidFill>
            </a:endParaRPr>
          </a:p>
          <a:p>
            <a:pPr indent="0" lvl="0" marL="0" rtl="0" algn="l">
              <a:spcBef>
                <a:spcPts val="0"/>
              </a:spcBef>
              <a:spcAft>
                <a:spcPts val="0"/>
              </a:spcAft>
              <a:buNone/>
            </a:pPr>
            <a:r>
              <a:rPr lang="ja" sz="1000">
                <a:solidFill>
                  <a:srgbClr val="F37C53"/>
                </a:solidFill>
              </a:rPr>
              <a:t>❿　</a:t>
            </a:r>
            <a:r>
              <a:rPr lang="ja" sz="1000"/>
              <a:t>Special Note</a:t>
            </a:r>
            <a:endParaRPr sz="1000">
              <a:solidFill>
                <a:srgbClr val="000000"/>
              </a:solidFill>
            </a:endParaRPr>
          </a:p>
          <a:p>
            <a:pPr indent="0" lvl="0" marL="0" rtl="0" algn="l">
              <a:spcBef>
                <a:spcPts val="0"/>
              </a:spcBef>
              <a:spcAft>
                <a:spcPts val="0"/>
              </a:spcAft>
              <a:buNone/>
            </a:pPr>
            <a:r>
              <a:rPr lang="ja" sz="1000">
                <a:solidFill>
                  <a:srgbClr val="F37C53"/>
                </a:solidFill>
              </a:rPr>
              <a:t>⓫　</a:t>
            </a:r>
            <a:r>
              <a:rPr lang="ja" sz="1000"/>
              <a:t>見積りID</a:t>
            </a:r>
            <a:endParaRPr sz="1000">
              <a:solidFill>
                <a:srgbClr val="000000"/>
              </a:solidFill>
            </a:endParaRPr>
          </a:p>
          <a:p>
            <a:pPr indent="0" lvl="0" marL="0" rtl="0" algn="l">
              <a:spcBef>
                <a:spcPts val="0"/>
              </a:spcBef>
              <a:spcAft>
                <a:spcPts val="0"/>
              </a:spcAft>
              <a:buClr>
                <a:srgbClr val="000000"/>
              </a:buClr>
              <a:buSzPts val="1100"/>
              <a:buFont typeface="Arial"/>
              <a:buNone/>
            </a:pPr>
            <a:r>
              <a:rPr lang="ja" sz="1000">
                <a:solidFill>
                  <a:srgbClr val="F37C53"/>
                </a:solidFill>
              </a:rPr>
              <a:t>⓬　</a:t>
            </a:r>
            <a:r>
              <a:rPr lang="ja" sz="1000">
                <a:solidFill>
                  <a:schemeClr val="dk1"/>
                </a:solidFill>
              </a:rPr>
              <a:t>コメント</a:t>
            </a:r>
            <a:endParaRPr sz="1000">
              <a:solidFill>
                <a:schemeClr val="dk1"/>
              </a:solidFill>
            </a:endParaRPr>
          </a:p>
          <a:p>
            <a:pPr indent="0" lvl="0" marL="0" rtl="0" algn="l">
              <a:spcBef>
                <a:spcPts val="0"/>
              </a:spcBef>
              <a:spcAft>
                <a:spcPts val="0"/>
              </a:spcAft>
              <a:buClr>
                <a:schemeClr val="dk1"/>
              </a:buClr>
              <a:buSzPts val="1100"/>
              <a:buFont typeface="Arial"/>
              <a:buNone/>
            </a:pPr>
            <a:r>
              <a:rPr lang="ja" sz="1000">
                <a:solidFill>
                  <a:srgbClr val="F37C53"/>
                </a:solidFill>
              </a:rPr>
              <a:t>⓭　</a:t>
            </a:r>
            <a:r>
              <a:rPr lang="ja" sz="1000">
                <a:solidFill>
                  <a:schemeClr val="dk1"/>
                </a:solidFill>
              </a:rPr>
              <a:t>添付ファイル</a:t>
            </a:r>
            <a:endParaRPr sz="1000">
              <a:solidFill>
                <a:schemeClr val="dk1"/>
              </a:solidFill>
            </a:endParaRPr>
          </a:p>
          <a:p>
            <a:pPr indent="0" lvl="0" marL="0" rtl="0" algn="l">
              <a:spcBef>
                <a:spcPts val="0"/>
              </a:spcBef>
              <a:spcAft>
                <a:spcPts val="0"/>
              </a:spcAft>
              <a:buClr>
                <a:schemeClr val="dk1"/>
              </a:buClr>
              <a:buSzPts val="1100"/>
              <a:buFont typeface="Arial"/>
              <a:buNone/>
            </a:pPr>
            <a:r>
              <a:rPr lang="ja" sz="1000">
                <a:solidFill>
                  <a:srgbClr val="F37C53"/>
                </a:solidFill>
              </a:rPr>
              <a:t>⓮　</a:t>
            </a:r>
            <a:r>
              <a:rPr lang="ja" sz="1000">
                <a:solidFill>
                  <a:schemeClr val="dk1"/>
                </a:solidFill>
              </a:rPr>
              <a:t>データ添付(PDF)</a:t>
            </a:r>
            <a:endParaRPr sz="1000">
              <a:solidFill>
                <a:schemeClr val="dk1"/>
              </a:solidFill>
            </a:endParaRPr>
          </a:p>
          <a:p>
            <a:pPr indent="0" lvl="0" marL="0" rtl="0" algn="l">
              <a:spcBef>
                <a:spcPts val="0"/>
              </a:spcBef>
              <a:spcAft>
                <a:spcPts val="0"/>
              </a:spcAft>
              <a:buClr>
                <a:schemeClr val="dk1"/>
              </a:buClr>
              <a:buSzPts val="1100"/>
              <a:buFont typeface="Arial"/>
              <a:buNone/>
            </a:pPr>
            <a:r>
              <a:rPr lang="ja" sz="1000">
                <a:solidFill>
                  <a:srgbClr val="F37C53"/>
                </a:solidFill>
              </a:rPr>
              <a:t>⓯　</a:t>
            </a:r>
            <a:r>
              <a:rPr lang="ja" sz="1000">
                <a:solidFill>
                  <a:schemeClr val="dk1"/>
                </a:solidFill>
              </a:rPr>
              <a:t>出荷日</a:t>
            </a:r>
            <a:endParaRPr sz="1000">
              <a:solidFill>
                <a:schemeClr val="dk1"/>
              </a:solidFill>
            </a:endParaRPr>
          </a:p>
          <a:p>
            <a:pPr indent="0" lvl="0" marL="0" rtl="0" algn="l">
              <a:spcBef>
                <a:spcPts val="0"/>
              </a:spcBef>
              <a:spcAft>
                <a:spcPts val="0"/>
              </a:spcAft>
              <a:buClr>
                <a:schemeClr val="dk1"/>
              </a:buClr>
              <a:buSzPts val="1100"/>
              <a:buFont typeface="Arial"/>
              <a:buNone/>
            </a:pPr>
            <a:r>
              <a:rPr lang="ja" sz="1000">
                <a:solidFill>
                  <a:srgbClr val="F37C53"/>
                </a:solidFill>
              </a:rPr>
              <a:t>⓰　</a:t>
            </a:r>
            <a:r>
              <a:rPr lang="ja" sz="1000">
                <a:solidFill>
                  <a:schemeClr val="dk1"/>
                </a:solidFill>
              </a:rPr>
              <a:t>輸送温度</a:t>
            </a:r>
            <a:endParaRPr sz="1000">
              <a:solidFill>
                <a:schemeClr val="dk1"/>
              </a:solidFill>
            </a:endParaRPr>
          </a:p>
          <a:p>
            <a:pPr indent="0" lvl="0" marL="0" rtl="0" algn="l">
              <a:spcBef>
                <a:spcPts val="0"/>
              </a:spcBef>
              <a:spcAft>
                <a:spcPts val="0"/>
              </a:spcAft>
              <a:buClr>
                <a:schemeClr val="dk1"/>
              </a:buClr>
              <a:buSzPts val="1100"/>
              <a:buFont typeface="Arial"/>
              <a:buNone/>
            </a:pPr>
            <a:r>
              <a:rPr lang="ja" sz="1000">
                <a:solidFill>
                  <a:srgbClr val="F37C53"/>
                </a:solidFill>
              </a:rPr>
              <a:t>⓱　</a:t>
            </a:r>
            <a:r>
              <a:rPr lang="ja" sz="1000">
                <a:solidFill>
                  <a:schemeClr val="dk1"/>
                </a:solidFill>
              </a:rPr>
              <a:t>貯蔵温度</a:t>
            </a:r>
            <a:endParaRPr sz="1000">
              <a:solidFill>
                <a:schemeClr val="dk1"/>
              </a:solidFill>
            </a:endParaRPr>
          </a:p>
          <a:p>
            <a:pPr indent="0" lvl="0" marL="0" rtl="0" algn="l">
              <a:spcBef>
                <a:spcPts val="0"/>
              </a:spcBef>
              <a:spcAft>
                <a:spcPts val="0"/>
              </a:spcAft>
              <a:buClr>
                <a:schemeClr val="dk1"/>
              </a:buClr>
              <a:buSzPts val="1100"/>
              <a:buFont typeface="Arial"/>
              <a:buNone/>
            </a:pPr>
            <a:r>
              <a:rPr lang="ja" sz="1000">
                <a:solidFill>
                  <a:srgbClr val="F37C53"/>
                </a:solidFill>
              </a:rPr>
              <a:t>⓲　</a:t>
            </a:r>
            <a:r>
              <a:rPr lang="ja" sz="1000">
                <a:solidFill>
                  <a:schemeClr val="dk1"/>
                </a:solidFill>
              </a:rPr>
              <a:t>AWB</a:t>
            </a:r>
            <a:endParaRPr sz="1000">
              <a:solidFill>
                <a:schemeClr val="dk1"/>
              </a:solidFill>
            </a:endParaRPr>
          </a:p>
          <a:p>
            <a:pPr indent="0" lvl="0" marL="0" rtl="0" algn="l">
              <a:spcBef>
                <a:spcPts val="0"/>
              </a:spcBef>
              <a:spcAft>
                <a:spcPts val="0"/>
              </a:spcAft>
              <a:buClr>
                <a:schemeClr val="dk1"/>
              </a:buClr>
              <a:buSzPts val="1100"/>
              <a:buFont typeface="Arial"/>
              <a:buNone/>
            </a:pPr>
            <a:r>
              <a:rPr lang="ja" sz="1000">
                <a:solidFill>
                  <a:srgbClr val="F37C53"/>
                </a:solidFill>
              </a:rPr>
              <a:t>⓳　</a:t>
            </a:r>
            <a:r>
              <a:rPr lang="ja" sz="1000">
                <a:solidFill>
                  <a:schemeClr val="dk1"/>
                </a:solidFill>
              </a:rPr>
              <a:t>メッセージ</a:t>
            </a:r>
            <a:endParaRPr sz="1000">
              <a:solidFill>
                <a:schemeClr val="dk1"/>
              </a:solidFill>
            </a:endParaRPr>
          </a:p>
          <a:p>
            <a:pPr indent="0" lvl="0" marL="0" rtl="0" algn="l">
              <a:spcBef>
                <a:spcPts val="0"/>
              </a:spcBef>
              <a:spcAft>
                <a:spcPts val="0"/>
              </a:spcAft>
              <a:buClr>
                <a:schemeClr val="dk1"/>
              </a:buClr>
              <a:buSzPts val="1100"/>
              <a:buFont typeface="Arial"/>
              <a:buNone/>
            </a:pPr>
            <a:r>
              <a:rPr lang="ja" sz="1000">
                <a:solidFill>
                  <a:srgbClr val="F37C53"/>
                </a:solidFill>
              </a:rPr>
              <a:t>⓴　</a:t>
            </a:r>
            <a:r>
              <a:rPr lang="ja" sz="1000">
                <a:solidFill>
                  <a:schemeClr val="dk1"/>
                </a:solidFill>
              </a:rPr>
              <a:t>添付ファイル</a:t>
            </a:r>
            <a:endParaRPr sz="1000">
              <a:solidFill>
                <a:schemeClr val="dk1"/>
              </a:solidFill>
            </a:endParaRPr>
          </a:p>
          <a:p>
            <a:pPr indent="0" lvl="0" marL="0" rtl="0" algn="l">
              <a:spcBef>
                <a:spcPts val="0"/>
              </a:spcBef>
              <a:spcAft>
                <a:spcPts val="0"/>
              </a:spcAft>
              <a:buClr>
                <a:schemeClr val="dk1"/>
              </a:buClr>
              <a:buSzPts val="1100"/>
              <a:buFont typeface="Arial"/>
              <a:buNone/>
            </a:pPr>
            <a:r>
              <a:rPr lang="ja" sz="1000">
                <a:solidFill>
                  <a:srgbClr val="F37C53"/>
                </a:solidFill>
              </a:rPr>
              <a:t>㉑　</a:t>
            </a:r>
            <a:r>
              <a:rPr lang="ja" sz="1000">
                <a:solidFill>
                  <a:schemeClr val="dk1"/>
                </a:solidFill>
              </a:rPr>
              <a:t>メッセージ</a:t>
            </a:r>
            <a:endParaRPr sz="1000">
              <a:solidFill>
                <a:schemeClr val="dk1"/>
              </a:solidFill>
            </a:endParaRPr>
          </a:p>
          <a:p>
            <a:pPr indent="0" lvl="0" marL="0" rtl="0" algn="l">
              <a:spcBef>
                <a:spcPts val="0"/>
              </a:spcBef>
              <a:spcAft>
                <a:spcPts val="0"/>
              </a:spcAft>
              <a:buClr>
                <a:schemeClr val="dk1"/>
              </a:buClr>
              <a:buSzPts val="1100"/>
              <a:buFont typeface="Arial"/>
              <a:buNone/>
            </a:pPr>
            <a:r>
              <a:rPr lang="ja" sz="1000">
                <a:solidFill>
                  <a:srgbClr val="F37C53"/>
                </a:solidFill>
              </a:rPr>
              <a:t>㉒　</a:t>
            </a:r>
            <a:r>
              <a:rPr lang="ja" sz="1000">
                <a:solidFill>
                  <a:schemeClr val="dk1"/>
                </a:solidFill>
              </a:rPr>
              <a:t>添付ファイル</a:t>
            </a:r>
            <a:endParaRPr sz="1000">
              <a:solidFill>
                <a:schemeClr val="dk1"/>
              </a:solidFill>
            </a:endParaRPr>
          </a:p>
          <a:p>
            <a:pPr indent="0" lvl="0" marL="0" rtl="0" algn="l">
              <a:spcBef>
                <a:spcPts val="0"/>
              </a:spcBef>
              <a:spcAft>
                <a:spcPts val="0"/>
              </a:spcAft>
              <a:buClr>
                <a:schemeClr val="dk1"/>
              </a:buClr>
              <a:buSzPts val="1100"/>
              <a:buFont typeface="Arial"/>
              <a:buNone/>
            </a:pPr>
            <a:r>
              <a:rPr lang="ja" sz="1000">
                <a:solidFill>
                  <a:srgbClr val="F37C53"/>
                </a:solidFill>
              </a:rPr>
              <a:t>㉓　</a:t>
            </a:r>
            <a:r>
              <a:rPr lang="ja" sz="1000">
                <a:solidFill>
                  <a:schemeClr val="dk1"/>
                </a:solidFill>
              </a:rPr>
              <a:t>メッセージ</a:t>
            </a:r>
            <a:endParaRPr sz="1000">
              <a:solidFill>
                <a:schemeClr val="dk1"/>
              </a:solidFill>
            </a:endParaRPr>
          </a:p>
        </p:txBody>
      </p:sp>
      <p:sp>
        <p:nvSpPr>
          <p:cNvPr id="4171" name="Google Shape;4171;p220"/>
          <p:cNvSpPr txBox="1"/>
          <p:nvPr/>
        </p:nvSpPr>
        <p:spPr>
          <a:xfrm>
            <a:off x="1106533" y="916675"/>
            <a:ext cx="201300" cy="111300"/>
          </a:xfrm>
          <a:prstGeom prst="rect">
            <a:avLst/>
          </a:prstGeom>
          <a:noFill/>
          <a:ln>
            <a:noFill/>
          </a:ln>
        </p:spPr>
        <p:txBody>
          <a:bodyPr anchorCtr="0" anchor="t" bIns="91425" lIns="91425" spcFirstLastPara="1" rIns="91425" wrap="square" tIns="91425">
            <a:noAutofit/>
          </a:bodyPr>
          <a:lstStyle/>
          <a:p>
            <a:pPr indent="0" lvl="0" marL="0" rtl="0" algn="ctr">
              <a:lnSpc>
                <a:spcPct val="10000"/>
              </a:lnSpc>
              <a:spcBef>
                <a:spcPts val="0"/>
              </a:spcBef>
              <a:spcAft>
                <a:spcPts val="0"/>
              </a:spcAft>
              <a:buNone/>
            </a:pPr>
            <a:r>
              <a:rPr lang="ja" sz="600">
                <a:solidFill>
                  <a:srgbClr val="F37C53"/>
                </a:solidFill>
              </a:rPr>
              <a:t>❶</a:t>
            </a:r>
            <a:endParaRPr sz="600">
              <a:solidFill>
                <a:srgbClr val="F37C53"/>
              </a:solidFill>
            </a:endParaRPr>
          </a:p>
        </p:txBody>
      </p:sp>
      <p:sp>
        <p:nvSpPr>
          <p:cNvPr id="4172" name="Google Shape;4172;p220"/>
          <p:cNvSpPr txBox="1"/>
          <p:nvPr/>
        </p:nvSpPr>
        <p:spPr>
          <a:xfrm>
            <a:off x="1106533" y="1019037"/>
            <a:ext cx="201300" cy="111300"/>
          </a:xfrm>
          <a:prstGeom prst="rect">
            <a:avLst/>
          </a:prstGeom>
          <a:noFill/>
          <a:ln>
            <a:noFill/>
          </a:ln>
        </p:spPr>
        <p:txBody>
          <a:bodyPr anchorCtr="0" anchor="t" bIns="91425" lIns="91425" spcFirstLastPara="1" rIns="91425" wrap="square" tIns="91425">
            <a:noAutofit/>
          </a:bodyPr>
          <a:lstStyle/>
          <a:p>
            <a:pPr indent="0" lvl="0" marL="0" rtl="0" algn="ctr">
              <a:lnSpc>
                <a:spcPct val="10000"/>
              </a:lnSpc>
              <a:spcBef>
                <a:spcPts val="0"/>
              </a:spcBef>
              <a:spcAft>
                <a:spcPts val="0"/>
              </a:spcAft>
              <a:buNone/>
            </a:pPr>
            <a:r>
              <a:rPr lang="ja" sz="600">
                <a:solidFill>
                  <a:srgbClr val="F37C53"/>
                </a:solidFill>
              </a:rPr>
              <a:t>❷</a:t>
            </a:r>
            <a:endParaRPr sz="600">
              <a:solidFill>
                <a:srgbClr val="F37C53"/>
              </a:solidFill>
            </a:endParaRPr>
          </a:p>
        </p:txBody>
      </p:sp>
      <p:sp>
        <p:nvSpPr>
          <p:cNvPr id="4173" name="Google Shape;4173;p220"/>
          <p:cNvSpPr txBox="1"/>
          <p:nvPr/>
        </p:nvSpPr>
        <p:spPr>
          <a:xfrm>
            <a:off x="1106533" y="1222685"/>
            <a:ext cx="201300" cy="111300"/>
          </a:xfrm>
          <a:prstGeom prst="rect">
            <a:avLst/>
          </a:prstGeom>
          <a:noFill/>
          <a:ln>
            <a:noFill/>
          </a:ln>
        </p:spPr>
        <p:txBody>
          <a:bodyPr anchorCtr="0" anchor="t" bIns="91425" lIns="91425" spcFirstLastPara="1" rIns="91425" wrap="square" tIns="91425">
            <a:noAutofit/>
          </a:bodyPr>
          <a:lstStyle/>
          <a:p>
            <a:pPr indent="0" lvl="0" marL="0" rtl="0" algn="ctr">
              <a:lnSpc>
                <a:spcPct val="10000"/>
              </a:lnSpc>
              <a:spcBef>
                <a:spcPts val="0"/>
              </a:spcBef>
              <a:spcAft>
                <a:spcPts val="0"/>
              </a:spcAft>
              <a:buNone/>
            </a:pPr>
            <a:r>
              <a:rPr lang="ja" sz="600">
                <a:solidFill>
                  <a:srgbClr val="F37C53"/>
                </a:solidFill>
              </a:rPr>
              <a:t>❹</a:t>
            </a:r>
            <a:endParaRPr sz="600">
              <a:solidFill>
                <a:srgbClr val="F37C53"/>
              </a:solidFill>
            </a:endParaRPr>
          </a:p>
        </p:txBody>
      </p:sp>
      <p:sp>
        <p:nvSpPr>
          <p:cNvPr id="4174" name="Google Shape;4174;p220"/>
          <p:cNvSpPr txBox="1"/>
          <p:nvPr/>
        </p:nvSpPr>
        <p:spPr>
          <a:xfrm>
            <a:off x="1106525" y="1111373"/>
            <a:ext cx="232500" cy="111300"/>
          </a:xfrm>
          <a:prstGeom prst="rect">
            <a:avLst/>
          </a:prstGeom>
          <a:noFill/>
          <a:ln>
            <a:noFill/>
          </a:ln>
        </p:spPr>
        <p:txBody>
          <a:bodyPr anchorCtr="0" anchor="t" bIns="91425" lIns="91425" spcFirstLastPara="1" rIns="91425" wrap="square" tIns="91425">
            <a:noAutofit/>
          </a:bodyPr>
          <a:lstStyle/>
          <a:p>
            <a:pPr indent="0" lvl="0" marL="0" rtl="0" algn="ctr">
              <a:lnSpc>
                <a:spcPct val="10000"/>
              </a:lnSpc>
              <a:spcBef>
                <a:spcPts val="0"/>
              </a:spcBef>
              <a:spcAft>
                <a:spcPts val="0"/>
              </a:spcAft>
              <a:buNone/>
            </a:pPr>
            <a:r>
              <a:rPr lang="ja" sz="600">
                <a:solidFill>
                  <a:srgbClr val="F37C53"/>
                </a:solidFill>
              </a:rPr>
              <a:t>❸</a:t>
            </a:r>
            <a:endParaRPr sz="600">
              <a:solidFill>
                <a:srgbClr val="F37C53"/>
              </a:solidFill>
            </a:endParaRPr>
          </a:p>
        </p:txBody>
      </p:sp>
      <p:sp>
        <p:nvSpPr>
          <p:cNvPr id="4175" name="Google Shape;4175;p220"/>
          <p:cNvSpPr txBox="1"/>
          <p:nvPr/>
        </p:nvSpPr>
        <p:spPr>
          <a:xfrm>
            <a:off x="1106533" y="1347709"/>
            <a:ext cx="201300" cy="111300"/>
          </a:xfrm>
          <a:prstGeom prst="rect">
            <a:avLst/>
          </a:prstGeom>
          <a:noFill/>
          <a:ln>
            <a:noFill/>
          </a:ln>
        </p:spPr>
        <p:txBody>
          <a:bodyPr anchorCtr="0" anchor="t" bIns="91425" lIns="91425" spcFirstLastPara="1" rIns="91425" wrap="square" tIns="91425">
            <a:noAutofit/>
          </a:bodyPr>
          <a:lstStyle/>
          <a:p>
            <a:pPr indent="0" lvl="0" marL="0" rtl="0" algn="ctr">
              <a:lnSpc>
                <a:spcPct val="10000"/>
              </a:lnSpc>
              <a:spcBef>
                <a:spcPts val="0"/>
              </a:spcBef>
              <a:spcAft>
                <a:spcPts val="0"/>
              </a:spcAft>
              <a:buNone/>
            </a:pPr>
            <a:r>
              <a:rPr lang="ja" sz="600">
                <a:solidFill>
                  <a:srgbClr val="F37C53"/>
                </a:solidFill>
              </a:rPr>
              <a:t>❺</a:t>
            </a:r>
            <a:endParaRPr sz="600">
              <a:solidFill>
                <a:srgbClr val="F37C53"/>
              </a:solidFill>
            </a:endParaRPr>
          </a:p>
        </p:txBody>
      </p:sp>
      <p:sp>
        <p:nvSpPr>
          <p:cNvPr id="4176" name="Google Shape;4176;p220"/>
          <p:cNvSpPr txBox="1"/>
          <p:nvPr/>
        </p:nvSpPr>
        <p:spPr>
          <a:xfrm>
            <a:off x="1106533" y="1449958"/>
            <a:ext cx="201300" cy="111300"/>
          </a:xfrm>
          <a:prstGeom prst="rect">
            <a:avLst/>
          </a:prstGeom>
          <a:noFill/>
          <a:ln>
            <a:noFill/>
          </a:ln>
        </p:spPr>
        <p:txBody>
          <a:bodyPr anchorCtr="0" anchor="t" bIns="91425" lIns="91425" spcFirstLastPara="1" rIns="91425" wrap="square" tIns="91425">
            <a:noAutofit/>
          </a:bodyPr>
          <a:lstStyle/>
          <a:p>
            <a:pPr indent="0" lvl="0" marL="0" rtl="0" algn="ctr">
              <a:lnSpc>
                <a:spcPct val="10000"/>
              </a:lnSpc>
              <a:spcBef>
                <a:spcPts val="0"/>
              </a:spcBef>
              <a:spcAft>
                <a:spcPts val="0"/>
              </a:spcAft>
              <a:buNone/>
            </a:pPr>
            <a:r>
              <a:rPr lang="ja" sz="600">
                <a:solidFill>
                  <a:srgbClr val="F37C53"/>
                </a:solidFill>
              </a:rPr>
              <a:t>❻</a:t>
            </a:r>
            <a:endParaRPr sz="600">
              <a:solidFill>
                <a:srgbClr val="F37C53"/>
              </a:solidFill>
            </a:endParaRPr>
          </a:p>
        </p:txBody>
      </p:sp>
      <p:sp>
        <p:nvSpPr>
          <p:cNvPr id="4177" name="Google Shape;4177;p220"/>
          <p:cNvSpPr txBox="1"/>
          <p:nvPr/>
        </p:nvSpPr>
        <p:spPr>
          <a:xfrm>
            <a:off x="1109433" y="1563592"/>
            <a:ext cx="201300" cy="111300"/>
          </a:xfrm>
          <a:prstGeom prst="rect">
            <a:avLst/>
          </a:prstGeom>
          <a:noFill/>
          <a:ln>
            <a:noFill/>
          </a:ln>
        </p:spPr>
        <p:txBody>
          <a:bodyPr anchorCtr="0" anchor="t" bIns="91425" lIns="91425" spcFirstLastPara="1" rIns="91425" wrap="square" tIns="91425">
            <a:noAutofit/>
          </a:bodyPr>
          <a:lstStyle/>
          <a:p>
            <a:pPr indent="0" lvl="0" marL="0" rtl="0" algn="ctr">
              <a:lnSpc>
                <a:spcPct val="10000"/>
              </a:lnSpc>
              <a:spcBef>
                <a:spcPts val="0"/>
              </a:spcBef>
              <a:spcAft>
                <a:spcPts val="0"/>
              </a:spcAft>
              <a:buNone/>
            </a:pPr>
            <a:r>
              <a:rPr lang="ja" sz="600">
                <a:solidFill>
                  <a:srgbClr val="F37C53"/>
                </a:solidFill>
              </a:rPr>
              <a:t>❼</a:t>
            </a:r>
            <a:endParaRPr sz="600">
              <a:solidFill>
                <a:srgbClr val="F37C53"/>
              </a:solidFill>
            </a:endParaRPr>
          </a:p>
        </p:txBody>
      </p:sp>
      <p:sp>
        <p:nvSpPr>
          <p:cNvPr id="4178" name="Google Shape;4178;p220"/>
          <p:cNvSpPr txBox="1"/>
          <p:nvPr/>
        </p:nvSpPr>
        <p:spPr>
          <a:xfrm>
            <a:off x="1106533" y="1677229"/>
            <a:ext cx="201300" cy="111300"/>
          </a:xfrm>
          <a:prstGeom prst="rect">
            <a:avLst/>
          </a:prstGeom>
          <a:noFill/>
          <a:ln>
            <a:noFill/>
          </a:ln>
        </p:spPr>
        <p:txBody>
          <a:bodyPr anchorCtr="0" anchor="t" bIns="91425" lIns="91425" spcFirstLastPara="1" rIns="91425" wrap="square" tIns="91425">
            <a:noAutofit/>
          </a:bodyPr>
          <a:lstStyle/>
          <a:p>
            <a:pPr indent="0" lvl="0" marL="0" rtl="0" algn="ctr">
              <a:lnSpc>
                <a:spcPct val="10000"/>
              </a:lnSpc>
              <a:spcBef>
                <a:spcPts val="0"/>
              </a:spcBef>
              <a:spcAft>
                <a:spcPts val="0"/>
              </a:spcAft>
              <a:buNone/>
            </a:pPr>
            <a:r>
              <a:rPr lang="ja" sz="600">
                <a:solidFill>
                  <a:srgbClr val="F37C53"/>
                </a:solidFill>
              </a:rPr>
              <a:t>❽</a:t>
            </a:r>
            <a:endParaRPr sz="600">
              <a:solidFill>
                <a:srgbClr val="F37C53"/>
              </a:solidFill>
            </a:endParaRPr>
          </a:p>
        </p:txBody>
      </p:sp>
      <p:sp>
        <p:nvSpPr>
          <p:cNvPr id="4179" name="Google Shape;4179;p220"/>
          <p:cNvSpPr txBox="1"/>
          <p:nvPr/>
        </p:nvSpPr>
        <p:spPr>
          <a:xfrm>
            <a:off x="1106533" y="1769353"/>
            <a:ext cx="201300" cy="111300"/>
          </a:xfrm>
          <a:prstGeom prst="rect">
            <a:avLst/>
          </a:prstGeom>
          <a:noFill/>
          <a:ln>
            <a:noFill/>
          </a:ln>
        </p:spPr>
        <p:txBody>
          <a:bodyPr anchorCtr="0" anchor="t" bIns="91425" lIns="91425" spcFirstLastPara="1" rIns="91425" wrap="square" tIns="91425">
            <a:noAutofit/>
          </a:bodyPr>
          <a:lstStyle/>
          <a:p>
            <a:pPr indent="0" lvl="0" marL="0" rtl="0" algn="ctr">
              <a:lnSpc>
                <a:spcPct val="10000"/>
              </a:lnSpc>
              <a:spcBef>
                <a:spcPts val="0"/>
              </a:spcBef>
              <a:spcAft>
                <a:spcPts val="0"/>
              </a:spcAft>
              <a:buNone/>
            </a:pPr>
            <a:r>
              <a:rPr lang="ja" sz="600">
                <a:solidFill>
                  <a:srgbClr val="F37C53"/>
                </a:solidFill>
              </a:rPr>
              <a:t>❾</a:t>
            </a:r>
            <a:endParaRPr sz="600">
              <a:solidFill>
                <a:srgbClr val="F37C53"/>
              </a:solidFill>
            </a:endParaRPr>
          </a:p>
        </p:txBody>
      </p:sp>
      <p:sp>
        <p:nvSpPr>
          <p:cNvPr id="4180" name="Google Shape;4180;p220"/>
          <p:cNvSpPr txBox="1"/>
          <p:nvPr/>
        </p:nvSpPr>
        <p:spPr>
          <a:xfrm>
            <a:off x="1106533" y="1923664"/>
            <a:ext cx="201300" cy="111300"/>
          </a:xfrm>
          <a:prstGeom prst="rect">
            <a:avLst/>
          </a:prstGeom>
          <a:noFill/>
          <a:ln>
            <a:noFill/>
          </a:ln>
        </p:spPr>
        <p:txBody>
          <a:bodyPr anchorCtr="0" anchor="t" bIns="91425" lIns="91425" spcFirstLastPara="1" rIns="91425" wrap="square" tIns="91425">
            <a:noAutofit/>
          </a:bodyPr>
          <a:lstStyle/>
          <a:p>
            <a:pPr indent="0" lvl="0" marL="0" rtl="0" algn="ctr">
              <a:lnSpc>
                <a:spcPct val="10000"/>
              </a:lnSpc>
              <a:spcBef>
                <a:spcPts val="0"/>
              </a:spcBef>
              <a:spcAft>
                <a:spcPts val="0"/>
              </a:spcAft>
              <a:buNone/>
            </a:pPr>
            <a:r>
              <a:rPr lang="ja" sz="600">
                <a:solidFill>
                  <a:srgbClr val="F37C53"/>
                </a:solidFill>
              </a:rPr>
              <a:t>❿</a:t>
            </a:r>
            <a:endParaRPr sz="600">
              <a:solidFill>
                <a:srgbClr val="F37C53"/>
              </a:solidFill>
            </a:endParaRPr>
          </a:p>
        </p:txBody>
      </p:sp>
      <p:sp>
        <p:nvSpPr>
          <p:cNvPr id="4181" name="Google Shape;4181;p220"/>
          <p:cNvSpPr txBox="1"/>
          <p:nvPr/>
        </p:nvSpPr>
        <p:spPr>
          <a:xfrm>
            <a:off x="1090933" y="2200638"/>
            <a:ext cx="201300" cy="111300"/>
          </a:xfrm>
          <a:prstGeom prst="rect">
            <a:avLst/>
          </a:prstGeom>
          <a:noFill/>
          <a:ln>
            <a:noFill/>
          </a:ln>
        </p:spPr>
        <p:txBody>
          <a:bodyPr anchorCtr="0" anchor="t" bIns="91425" lIns="91425" spcFirstLastPara="1" rIns="91425" wrap="square" tIns="91425">
            <a:noAutofit/>
          </a:bodyPr>
          <a:lstStyle/>
          <a:p>
            <a:pPr indent="0" lvl="0" marL="0" rtl="0" algn="ctr">
              <a:lnSpc>
                <a:spcPct val="10000"/>
              </a:lnSpc>
              <a:spcBef>
                <a:spcPts val="0"/>
              </a:spcBef>
              <a:spcAft>
                <a:spcPts val="0"/>
              </a:spcAft>
              <a:buNone/>
            </a:pPr>
            <a:r>
              <a:rPr lang="ja" sz="600">
                <a:solidFill>
                  <a:srgbClr val="F37C53"/>
                </a:solidFill>
              </a:rPr>
              <a:t>⓫</a:t>
            </a:r>
            <a:endParaRPr sz="600">
              <a:solidFill>
                <a:srgbClr val="F37C53"/>
              </a:solidFill>
            </a:endParaRPr>
          </a:p>
        </p:txBody>
      </p:sp>
      <p:sp>
        <p:nvSpPr>
          <p:cNvPr id="4182" name="Google Shape;4182;p220"/>
          <p:cNvSpPr txBox="1"/>
          <p:nvPr/>
        </p:nvSpPr>
        <p:spPr>
          <a:xfrm>
            <a:off x="1106533" y="2365388"/>
            <a:ext cx="201300" cy="111300"/>
          </a:xfrm>
          <a:prstGeom prst="rect">
            <a:avLst/>
          </a:prstGeom>
          <a:noFill/>
          <a:ln>
            <a:noFill/>
          </a:ln>
        </p:spPr>
        <p:txBody>
          <a:bodyPr anchorCtr="0" anchor="t" bIns="91425" lIns="91425" spcFirstLastPara="1" rIns="91425" wrap="square" tIns="91425">
            <a:noAutofit/>
          </a:bodyPr>
          <a:lstStyle/>
          <a:p>
            <a:pPr indent="0" lvl="0" marL="0" rtl="0" algn="ctr">
              <a:lnSpc>
                <a:spcPct val="10000"/>
              </a:lnSpc>
              <a:spcBef>
                <a:spcPts val="0"/>
              </a:spcBef>
              <a:spcAft>
                <a:spcPts val="0"/>
              </a:spcAft>
              <a:buNone/>
            </a:pPr>
            <a:r>
              <a:rPr lang="ja" sz="600">
                <a:solidFill>
                  <a:srgbClr val="F37C53"/>
                </a:solidFill>
              </a:rPr>
              <a:t>⓬</a:t>
            </a:r>
            <a:endParaRPr sz="600">
              <a:solidFill>
                <a:srgbClr val="F37C53"/>
              </a:solidFill>
            </a:endParaRPr>
          </a:p>
        </p:txBody>
      </p:sp>
      <p:sp>
        <p:nvSpPr>
          <p:cNvPr id="4183" name="Google Shape;4183;p220"/>
          <p:cNvSpPr txBox="1"/>
          <p:nvPr/>
        </p:nvSpPr>
        <p:spPr>
          <a:xfrm>
            <a:off x="1122133" y="2878388"/>
            <a:ext cx="201300" cy="1113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600">
                <a:solidFill>
                  <a:srgbClr val="F37C53"/>
                </a:solidFill>
              </a:rPr>
              <a:t>⓭</a:t>
            </a:r>
            <a:endParaRPr sz="600">
              <a:solidFill>
                <a:srgbClr val="F37C53"/>
              </a:solidFill>
            </a:endParaRPr>
          </a:p>
        </p:txBody>
      </p:sp>
      <p:sp>
        <p:nvSpPr>
          <p:cNvPr id="4184" name="Google Shape;4184;p220"/>
          <p:cNvSpPr txBox="1"/>
          <p:nvPr/>
        </p:nvSpPr>
        <p:spPr>
          <a:xfrm>
            <a:off x="1106533" y="3165050"/>
            <a:ext cx="201300" cy="1113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600">
                <a:solidFill>
                  <a:srgbClr val="F37C53"/>
                </a:solidFill>
              </a:rPr>
              <a:t>⓮</a:t>
            </a:r>
            <a:endParaRPr sz="600">
              <a:solidFill>
                <a:srgbClr val="F37C53"/>
              </a:solidFill>
            </a:endParaRPr>
          </a:p>
        </p:txBody>
      </p:sp>
      <p:sp>
        <p:nvSpPr>
          <p:cNvPr id="4185" name="Google Shape;4185;p220"/>
          <p:cNvSpPr txBox="1"/>
          <p:nvPr/>
        </p:nvSpPr>
        <p:spPr>
          <a:xfrm>
            <a:off x="1090933" y="3260425"/>
            <a:ext cx="201300" cy="1113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600">
                <a:solidFill>
                  <a:srgbClr val="F37C53"/>
                </a:solidFill>
              </a:rPr>
              <a:t>⓯</a:t>
            </a:r>
            <a:endParaRPr sz="600">
              <a:solidFill>
                <a:srgbClr val="F37C53"/>
              </a:solidFill>
            </a:endParaRPr>
          </a:p>
        </p:txBody>
      </p:sp>
      <p:sp>
        <p:nvSpPr>
          <p:cNvPr id="4186" name="Google Shape;4186;p220"/>
          <p:cNvSpPr txBox="1"/>
          <p:nvPr/>
        </p:nvSpPr>
        <p:spPr>
          <a:xfrm>
            <a:off x="1090933" y="3348375"/>
            <a:ext cx="201300" cy="1113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600">
                <a:solidFill>
                  <a:srgbClr val="F37C53"/>
                </a:solidFill>
              </a:rPr>
              <a:t>⓰</a:t>
            </a:r>
            <a:endParaRPr sz="600">
              <a:solidFill>
                <a:srgbClr val="F37C53"/>
              </a:solidFill>
            </a:endParaRPr>
          </a:p>
        </p:txBody>
      </p:sp>
      <p:sp>
        <p:nvSpPr>
          <p:cNvPr id="4187" name="Google Shape;4187;p220"/>
          <p:cNvSpPr txBox="1"/>
          <p:nvPr/>
        </p:nvSpPr>
        <p:spPr>
          <a:xfrm>
            <a:off x="1075333" y="3468525"/>
            <a:ext cx="201300" cy="1113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600">
                <a:solidFill>
                  <a:srgbClr val="F37C53"/>
                </a:solidFill>
              </a:rPr>
              <a:t>⓱</a:t>
            </a:r>
            <a:endParaRPr sz="600">
              <a:solidFill>
                <a:srgbClr val="F37C53"/>
              </a:solidFill>
            </a:endParaRPr>
          </a:p>
        </p:txBody>
      </p:sp>
      <p:sp>
        <p:nvSpPr>
          <p:cNvPr id="4188" name="Google Shape;4188;p220"/>
          <p:cNvSpPr txBox="1"/>
          <p:nvPr/>
        </p:nvSpPr>
        <p:spPr>
          <a:xfrm>
            <a:off x="1075333" y="3588663"/>
            <a:ext cx="201300" cy="1113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600">
                <a:solidFill>
                  <a:srgbClr val="F37C53"/>
                </a:solidFill>
              </a:rPr>
              <a:t>⓲</a:t>
            </a:r>
            <a:endParaRPr sz="600">
              <a:solidFill>
                <a:srgbClr val="F37C53"/>
              </a:solidFill>
            </a:endParaRPr>
          </a:p>
        </p:txBody>
      </p:sp>
      <p:sp>
        <p:nvSpPr>
          <p:cNvPr id="4189" name="Google Shape;4189;p220"/>
          <p:cNvSpPr txBox="1"/>
          <p:nvPr/>
        </p:nvSpPr>
        <p:spPr>
          <a:xfrm>
            <a:off x="1075333" y="3731075"/>
            <a:ext cx="201300" cy="1113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600">
                <a:solidFill>
                  <a:srgbClr val="F37C53"/>
                </a:solidFill>
              </a:rPr>
              <a:t>⓳</a:t>
            </a:r>
            <a:endParaRPr sz="600">
              <a:solidFill>
                <a:srgbClr val="F37C53"/>
              </a:solidFill>
            </a:endParaRPr>
          </a:p>
        </p:txBody>
      </p:sp>
      <p:sp>
        <p:nvSpPr>
          <p:cNvPr id="4190" name="Google Shape;4190;p220"/>
          <p:cNvSpPr txBox="1"/>
          <p:nvPr/>
        </p:nvSpPr>
        <p:spPr>
          <a:xfrm>
            <a:off x="1109433" y="4058675"/>
            <a:ext cx="201300" cy="1113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600">
                <a:solidFill>
                  <a:srgbClr val="F37C53"/>
                </a:solidFill>
              </a:rPr>
              <a:t>⓴</a:t>
            </a:r>
            <a:endParaRPr sz="600">
              <a:solidFill>
                <a:srgbClr val="F37C53"/>
              </a:solidFill>
            </a:endParaRPr>
          </a:p>
        </p:txBody>
      </p:sp>
      <p:sp>
        <p:nvSpPr>
          <p:cNvPr id="4191" name="Google Shape;4191;p220"/>
          <p:cNvSpPr txBox="1"/>
          <p:nvPr/>
        </p:nvSpPr>
        <p:spPr>
          <a:xfrm>
            <a:off x="1106519" y="4201725"/>
            <a:ext cx="170100" cy="1113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600">
                <a:solidFill>
                  <a:srgbClr val="F37C53"/>
                </a:solidFill>
              </a:rPr>
              <a:t>㉑</a:t>
            </a:r>
            <a:endParaRPr sz="600">
              <a:solidFill>
                <a:srgbClr val="F37C53"/>
              </a:solidFill>
            </a:endParaRPr>
          </a:p>
        </p:txBody>
      </p:sp>
      <p:sp>
        <p:nvSpPr>
          <p:cNvPr id="4192" name="Google Shape;4192;p220"/>
          <p:cNvSpPr txBox="1"/>
          <p:nvPr/>
        </p:nvSpPr>
        <p:spPr>
          <a:xfrm>
            <a:off x="1137719" y="4528675"/>
            <a:ext cx="170100" cy="1113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600">
                <a:solidFill>
                  <a:srgbClr val="F37C53"/>
                </a:solidFill>
              </a:rPr>
              <a:t>㉒</a:t>
            </a:r>
            <a:endParaRPr sz="600">
              <a:solidFill>
                <a:srgbClr val="F37C53"/>
              </a:solidFill>
            </a:endParaRPr>
          </a:p>
        </p:txBody>
      </p:sp>
      <p:sp>
        <p:nvSpPr>
          <p:cNvPr id="4193" name="Google Shape;4193;p220"/>
          <p:cNvSpPr txBox="1"/>
          <p:nvPr/>
        </p:nvSpPr>
        <p:spPr>
          <a:xfrm>
            <a:off x="1137719" y="4736400"/>
            <a:ext cx="170100" cy="1113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600">
                <a:solidFill>
                  <a:srgbClr val="F37C53"/>
                </a:solidFill>
              </a:rPr>
              <a:t>㉓</a:t>
            </a:r>
            <a:endParaRPr sz="600">
              <a:solidFill>
                <a:srgbClr val="F37C53"/>
              </a:solidFill>
            </a:endParaRPr>
          </a:p>
        </p:txBody>
      </p:sp>
      <p:sp>
        <p:nvSpPr>
          <p:cNvPr id="4194" name="Google Shape;4194;p220"/>
          <p:cNvSpPr txBox="1"/>
          <p:nvPr/>
        </p:nvSpPr>
        <p:spPr>
          <a:xfrm>
            <a:off x="4200625" y="4718075"/>
            <a:ext cx="20838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 sz="900">
                <a:solidFill>
                  <a:schemeClr val="dk1"/>
                </a:solidFill>
              </a:rPr>
              <a:t>特になし</a:t>
            </a:r>
            <a:endParaRPr sz="900">
              <a:solidFill>
                <a:schemeClr val="dk1"/>
              </a:solidFill>
            </a:endParaRPr>
          </a:p>
        </p:txBody>
      </p:sp>
    </p:spTree>
  </p:cSld>
  <p:clrMapOvr>
    <a:masterClrMapping/>
  </p:clrMapOvr>
</p:sld>
</file>

<file path=ppt/slides/slide2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8" name="Shape 4198"/>
        <p:cNvGrpSpPr/>
        <p:nvPr/>
      </p:nvGrpSpPr>
      <p:grpSpPr>
        <a:xfrm>
          <a:off x="0" y="0"/>
          <a:ext cx="0" cy="0"/>
          <a:chOff x="0" y="0"/>
          <a:chExt cx="0" cy="0"/>
        </a:xfrm>
      </p:grpSpPr>
      <p:sp>
        <p:nvSpPr>
          <p:cNvPr id="4199" name="Google Shape;4199;p221"/>
          <p:cNvSpPr txBox="1"/>
          <p:nvPr/>
        </p:nvSpPr>
        <p:spPr>
          <a:xfrm>
            <a:off x="8403350" y="4767275"/>
            <a:ext cx="620100" cy="273900"/>
          </a:xfrm>
          <a:prstGeom prst="rect">
            <a:avLst/>
          </a:prstGeom>
          <a:noFill/>
          <a:ln>
            <a:noFill/>
          </a:ln>
        </p:spPr>
        <p:txBody>
          <a:bodyPr anchorCtr="0" anchor="ctr" bIns="34275" lIns="68575" spcFirstLastPara="1" rIns="68575" wrap="square" tIns="34275">
            <a:noAutofit/>
          </a:bodyPr>
          <a:lstStyle/>
          <a:p>
            <a:pPr indent="0" lvl="0" marL="0" marR="0" rtl="0" algn="r">
              <a:spcBef>
                <a:spcPts val="0"/>
              </a:spcBef>
              <a:spcAft>
                <a:spcPts val="0"/>
              </a:spcAft>
              <a:buNone/>
            </a:pPr>
            <a:fld id="{00000000-1234-1234-1234-123412341234}" type="slidenum">
              <a:rPr lang="ja" sz="900">
                <a:solidFill>
                  <a:srgbClr val="888888"/>
                </a:solidFill>
                <a:latin typeface="Arial"/>
                <a:ea typeface="Arial"/>
                <a:cs typeface="Arial"/>
                <a:sym typeface="Arial"/>
              </a:rPr>
              <a:t>‹#›</a:t>
            </a:fld>
            <a:endParaRPr sz="900">
              <a:solidFill>
                <a:srgbClr val="888888"/>
              </a:solidFill>
              <a:latin typeface="Arial"/>
              <a:ea typeface="Arial"/>
              <a:cs typeface="Arial"/>
              <a:sym typeface="Arial"/>
            </a:endParaRPr>
          </a:p>
        </p:txBody>
      </p:sp>
      <p:sp>
        <p:nvSpPr>
          <p:cNvPr id="4200" name="Google Shape;4200;p221"/>
          <p:cNvSpPr txBox="1"/>
          <p:nvPr/>
        </p:nvSpPr>
        <p:spPr>
          <a:xfrm>
            <a:off x="99950" y="23650"/>
            <a:ext cx="8784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ja">
                <a:solidFill>
                  <a:schemeClr val="dk1"/>
                </a:solidFill>
              </a:rPr>
              <a:t>研究者 発注依頼済み 管理者が発注承認前に辞退（Decline）した時のメール流れ（決裁者あり）</a:t>
            </a:r>
            <a:endParaRPr b="1">
              <a:solidFill>
                <a:schemeClr val="dk1"/>
              </a:solidFill>
            </a:endParaRPr>
          </a:p>
        </p:txBody>
      </p:sp>
      <p:sp>
        <p:nvSpPr>
          <p:cNvPr id="4201" name="Google Shape;4201;p221"/>
          <p:cNvSpPr txBox="1"/>
          <p:nvPr/>
        </p:nvSpPr>
        <p:spPr>
          <a:xfrm>
            <a:off x="139875" y="534625"/>
            <a:ext cx="1770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 sz="1200" u="sng">
                <a:solidFill>
                  <a:schemeClr val="dk2"/>
                </a:solidFill>
              </a:rPr>
              <a:t>現状</a:t>
            </a:r>
            <a:endParaRPr sz="1200">
              <a:solidFill>
                <a:srgbClr val="FF0000"/>
              </a:solidFill>
            </a:endParaRPr>
          </a:p>
        </p:txBody>
      </p:sp>
      <p:sp>
        <p:nvSpPr>
          <p:cNvPr id="4202" name="Google Shape;4202;p221"/>
          <p:cNvSpPr/>
          <p:nvPr/>
        </p:nvSpPr>
        <p:spPr>
          <a:xfrm>
            <a:off x="325575" y="1145075"/>
            <a:ext cx="1198800" cy="4356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ja" sz="1000"/>
              <a:t>サプライヤー</a:t>
            </a:r>
            <a:endParaRPr sz="1000"/>
          </a:p>
          <a:p>
            <a:pPr indent="0" lvl="0" marL="0" rtl="0" algn="ctr">
              <a:spcBef>
                <a:spcPts val="0"/>
              </a:spcBef>
              <a:spcAft>
                <a:spcPts val="0"/>
              </a:spcAft>
              <a:buNone/>
            </a:pPr>
            <a:r>
              <a:rPr lang="ja" sz="1000"/>
              <a:t>辞退</a:t>
            </a:r>
            <a:endParaRPr sz="1000"/>
          </a:p>
        </p:txBody>
      </p:sp>
      <p:cxnSp>
        <p:nvCxnSpPr>
          <p:cNvPr id="4203" name="Google Shape;4203;p221"/>
          <p:cNvCxnSpPr>
            <a:stCxn id="4202" idx="3"/>
            <a:endCxn id="4204" idx="1"/>
          </p:cNvCxnSpPr>
          <p:nvPr/>
        </p:nvCxnSpPr>
        <p:spPr>
          <a:xfrm>
            <a:off x="1524375" y="1362875"/>
            <a:ext cx="475500" cy="0"/>
          </a:xfrm>
          <a:prstGeom prst="straightConnector1">
            <a:avLst/>
          </a:prstGeom>
          <a:noFill/>
          <a:ln cap="flat" cmpd="sng" w="9525">
            <a:solidFill>
              <a:srgbClr val="595959"/>
            </a:solidFill>
            <a:prstDash val="solid"/>
            <a:round/>
            <a:headEnd len="med" w="med" type="none"/>
            <a:tailEnd len="med" w="med" type="triangle"/>
          </a:ln>
        </p:spPr>
      </p:cxnSp>
      <p:sp>
        <p:nvSpPr>
          <p:cNvPr id="4205" name="Google Shape;4205;p221"/>
          <p:cNvSpPr txBox="1"/>
          <p:nvPr/>
        </p:nvSpPr>
        <p:spPr>
          <a:xfrm>
            <a:off x="46275" y="784575"/>
            <a:ext cx="19572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ja" sz="800">
                <a:solidFill>
                  <a:srgbClr val="595959"/>
                </a:solidFill>
              </a:rPr>
              <a:t>サプライヤー研究者 発注依頼済み 管理者が発注承認前に辞退1.1 Front1</a:t>
            </a:r>
            <a:endParaRPr sz="800">
              <a:solidFill>
                <a:srgbClr val="595959"/>
              </a:solidFill>
            </a:endParaRPr>
          </a:p>
        </p:txBody>
      </p:sp>
      <p:sp>
        <p:nvSpPr>
          <p:cNvPr id="4206" name="Google Shape;4206;p221"/>
          <p:cNvSpPr/>
          <p:nvPr/>
        </p:nvSpPr>
        <p:spPr>
          <a:xfrm>
            <a:off x="3672100" y="1145075"/>
            <a:ext cx="1957200" cy="4356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ja" sz="1000"/>
              <a:t>通知メールなし</a:t>
            </a:r>
            <a:endParaRPr sz="1000"/>
          </a:p>
        </p:txBody>
      </p:sp>
      <p:sp>
        <p:nvSpPr>
          <p:cNvPr id="4207" name="Google Shape;4207;p221"/>
          <p:cNvSpPr txBox="1"/>
          <p:nvPr/>
        </p:nvSpPr>
        <p:spPr>
          <a:xfrm>
            <a:off x="224325" y="1898025"/>
            <a:ext cx="1770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 sz="1200" u="sng">
                <a:solidFill>
                  <a:srgbClr val="FF0000"/>
                </a:solidFill>
              </a:rPr>
              <a:t>修正案</a:t>
            </a:r>
            <a:endParaRPr sz="1200">
              <a:solidFill>
                <a:srgbClr val="FF0000"/>
              </a:solidFill>
            </a:endParaRPr>
          </a:p>
        </p:txBody>
      </p:sp>
      <p:sp>
        <p:nvSpPr>
          <p:cNvPr id="4208" name="Google Shape;4208;p221"/>
          <p:cNvSpPr/>
          <p:nvPr/>
        </p:nvSpPr>
        <p:spPr>
          <a:xfrm>
            <a:off x="1997775" y="1093475"/>
            <a:ext cx="1356000" cy="5388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ja" sz="1000"/>
              <a:t>サプライヤーが辞退</a:t>
            </a:r>
            <a:endParaRPr sz="1000"/>
          </a:p>
          <a:p>
            <a:pPr indent="0" lvl="0" marL="0" rtl="0" algn="ctr">
              <a:spcBef>
                <a:spcPts val="0"/>
              </a:spcBef>
              <a:spcAft>
                <a:spcPts val="0"/>
              </a:spcAft>
              <a:buNone/>
            </a:pPr>
            <a:r>
              <a:rPr lang="ja" sz="1000"/>
              <a:t>ステータス</a:t>
            </a:r>
            <a:endParaRPr sz="1000"/>
          </a:p>
          <a:p>
            <a:pPr indent="0" lvl="0" marL="0" rtl="0" algn="ctr">
              <a:spcBef>
                <a:spcPts val="0"/>
              </a:spcBef>
              <a:spcAft>
                <a:spcPts val="0"/>
              </a:spcAft>
              <a:buNone/>
            </a:pPr>
            <a:r>
              <a:rPr lang="ja" sz="1000"/>
              <a:t>「Decline」</a:t>
            </a:r>
            <a:endParaRPr sz="1000"/>
          </a:p>
        </p:txBody>
      </p:sp>
      <p:cxnSp>
        <p:nvCxnSpPr>
          <p:cNvPr id="4209" name="Google Shape;4209;p221"/>
          <p:cNvCxnSpPr>
            <a:stCxn id="4208" idx="3"/>
            <a:endCxn id="4206" idx="1"/>
          </p:cNvCxnSpPr>
          <p:nvPr/>
        </p:nvCxnSpPr>
        <p:spPr>
          <a:xfrm>
            <a:off x="3353775" y="1362875"/>
            <a:ext cx="318300" cy="0"/>
          </a:xfrm>
          <a:prstGeom prst="straightConnector1">
            <a:avLst/>
          </a:prstGeom>
          <a:noFill/>
          <a:ln cap="flat" cmpd="sng" w="9525">
            <a:solidFill>
              <a:srgbClr val="595959"/>
            </a:solidFill>
            <a:prstDash val="solid"/>
            <a:round/>
            <a:headEnd len="med" w="med" type="none"/>
            <a:tailEnd len="med" w="med" type="triangle"/>
          </a:ln>
        </p:spPr>
      </p:cxnSp>
      <p:sp>
        <p:nvSpPr>
          <p:cNvPr id="4210" name="Google Shape;4210;p221"/>
          <p:cNvSpPr/>
          <p:nvPr/>
        </p:nvSpPr>
        <p:spPr>
          <a:xfrm>
            <a:off x="325575" y="2587000"/>
            <a:ext cx="1198800" cy="4356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ja" sz="1000">
                <a:solidFill>
                  <a:schemeClr val="dk1"/>
                </a:solidFill>
              </a:rPr>
              <a:t>サプライヤー</a:t>
            </a:r>
            <a:endParaRPr sz="1000">
              <a:solidFill>
                <a:schemeClr val="dk1"/>
              </a:solidFill>
            </a:endParaRPr>
          </a:p>
          <a:p>
            <a:pPr indent="0" lvl="0" marL="0" rtl="0" algn="ctr">
              <a:spcBef>
                <a:spcPts val="0"/>
              </a:spcBef>
              <a:spcAft>
                <a:spcPts val="0"/>
              </a:spcAft>
              <a:buNone/>
            </a:pPr>
            <a:r>
              <a:rPr lang="ja" sz="1000">
                <a:solidFill>
                  <a:schemeClr val="dk1"/>
                </a:solidFill>
              </a:rPr>
              <a:t>辞退</a:t>
            </a:r>
            <a:endParaRPr sz="1000"/>
          </a:p>
        </p:txBody>
      </p:sp>
      <p:cxnSp>
        <p:nvCxnSpPr>
          <p:cNvPr id="4211" name="Google Shape;4211;p221"/>
          <p:cNvCxnSpPr>
            <a:stCxn id="4210" idx="3"/>
            <a:endCxn id="4212" idx="1"/>
          </p:cNvCxnSpPr>
          <p:nvPr/>
        </p:nvCxnSpPr>
        <p:spPr>
          <a:xfrm>
            <a:off x="1524375" y="2804800"/>
            <a:ext cx="475500" cy="0"/>
          </a:xfrm>
          <a:prstGeom prst="straightConnector1">
            <a:avLst/>
          </a:prstGeom>
          <a:noFill/>
          <a:ln cap="flat" cmpd="sng" w="9525">
            <a:solidFill>
              <a:srgbClr val="595959"/>
            </a:solidFill>
            <a:prstDash val="solid"/>
            <a:round/>
            <a:headEnd len="med" w="med" type="none"/>
            <a:tailEnd len="med" w="med" type="triangle"/>
          </a:ln>
        </p:spPr>
      </p:cxnSp>
      <p:sp>
        <p:nvSpPr>
          <p:cNvPr id="4213" name="Google Shape;4213;p221"/>
          <p:cNvSpPr txBox="1"/>
          <p:nvPr/>
        </p:nvSpPr>
        <p:spPr>
          <a:xfrm>
            <a:off x="135225" y="2206225"/>
            <a:ext cx="20151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ja" sz="800">
                <a:solidFill>
                  <a:schemeClr val="dk2"/>
                </a:solidFill>
              </a:rPr>
              <a:t>サプライヤー研究者 発注依頼済み 管理者が発注承認前に辞退1.1 Front1</a:t>
            </a:r>
            <a:endParaRPr sz="800">
              <a:solidFill>
                <a:srgbClr val="595959"/>
              </a:solidFill>
            </a:endParaRPr>
          </a:p>
        </p:txBody>
      </p:sp>
      <p:sp>
        <p:nvSpPr>
          <p:cNvPr id="4214" name="Google Shape;4214;p221"/>
          <p:cNvSpPr/>
          <p:nvPr/>
        </p:nvSpPr>
        <p:spPr>
          <a:xfrm>
            <a:off x="1997775" y="2535400"/>
            <a:ext cx="1356000" cy="5388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ja" sz="1000">
                <a:solidFill>
                  <a:schemeClr val="dk1"/>
                </a:solidFill>
              </a:rPr>
              <a:t>サプライヤーが辞退</a:t>
            </a:r>
            <a:endParaRPr sz="1000">
              <a:solidFill>
                <a:schemeClr val="dk1"/>
              </a:solidFill>
            </a:endParaRPr>
          </a:p>
          <a:p>
            <a:pPr indent="0" lvl="0" marL="0" rtl="0" algn="ctr">
              <a:spcBef>
                <a:spcPts val="0"/>
              </a:spcBef>
              <a:spcAft>
                <a:spcPts val="0"/>
              </a:spcAft>
              <a:buClr>
                <a:schemeClr val="dk1"/>
              </a:buClr>
              <a:buSzPts val="1100"/>
              <a:buFont typeface="Arial"/>
              <a:buNone/>
            </a:pPr>
            <a:r>
              <a:rPr lang="ja" sz="1000">
                <a:solidFill>
                  <a:schemeClr val="dk1"/>
                </a:solidFill>
              </a:rPr>
              <a:t>ステータス</a:t>
            </a:r>
            <a:endParaRPr sz="1000">
              <a:solidFill>
                <a:schemeClr val="dk1"/>
              </a:solidFill>
            </a:endParaRPr>
          </a:p>
          <a:p>
            <a:pPr indent="0" lvl="0" marL="0" rtl="0" algn="ctr">
              <a:spcBef>
                <a:spcPts val="0"/>
              </a:spcBef>
              <a:spcAft>
                <a:spcPts val="0"/>
              </a:spcAft>
              <a:buNone/>
            </a:pPr>
            <a:r>
              <a:rPr lang="ja" sz="1000">
                <a:solidFill>
                  <a:schemeClr val="dk1"/>
                </a:solidFill>
              </a:rPr>
              <a:t>「Decline」</a:t>
            </a:r>
            <a:endParaRPr sz="1000"/>
          </a:p>
        </p:txBody>
      </p:sp>
      <p:cxnSp>
        <p:nvCxnSpPr>
          <p:cNvPr id="4215" name="Google Shape;4215;p221"/>
          <p:cNvCxnSpPr>
            <a:stCxn id="4214" idx="3"/>
            <a:endCxn id="4216" idx="1"/>
          </p:cNvCxnSpPr>
          <p:nvPr/>
        </p:nvCxnSpPr>
        <p:spPr>
          <a:xfrm>
            <a:off x="3353775" y="2804800"/>
            <a:ext cx="318300" cy="0"/>
          </a:xfrm>
          <a:prstGeom prst="straightConnector1">
            <a:avLst/>
          </a:prstGeom>
          <a:noFill/>
          <a:ln cap="flat" cmpd="sng" w="9525">
            <a:solidFill>
              <a:srgbClr val="595959"/>
            </a:solidFill>
            <a:prstDash val="solid"/>
            <a:round/>
            <a:headEnd len="med" w="med" type="none"/>
            <a:tailEnd len="med" w="med" type="triangle"/>
          </a:ln>
        </p:spPr>
      </p:cxnSp>
      <p:sp>
        <p:nvSpPr>
          <p:cNvPr id="4216" name="Google Shape;4216;p221"/>
          <p:cNvSpPr/>
          <p:nvPr/>
        </p:nvSpPr>
        <p:spPr>
          <a:xfrm>
            <a:off x="3672075" y="2587000"/>
            <a:ext cx="2693400" cy="4356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ja" sz="1000"/>
              <a:t>研究者宛 メール</a:t>
            </a:r>
            <a:endParaRPr sz="1000"/>
          </a:p>
          <a:p>
            <a:pPr indent="0" lvl="0" marL="0" rtl="0" algn="l">
              <a:spcBef>
                <a:spcPts val="0"/>
              </a:spcBef>
              <a:spcAft>
                <a:spcPts val="0"/>
              </a:spcAft>
              <a:buNone/>
            </a:pPr>
            <a:r>
              <a:rPr lang="ja" sz="1000"/>
              <a:t>New</a:t>
            </a:r>
            <a:r>
              <a:rPr lang="ja" sz="1000"/>
              <a:t> サプライヤーが</a:t>
            </a:r>
            <a:r>
              <a:rPr lang="ja" sz="1000"/>
              <a:t>見積り</a:t>
            </a:r>
            <a:r>
              <a:rPr lang="ja" sz="1000"/>
              <a:t>を辞退</a:t>
            </a:r>
            <a:r>
              <a:rPr lang="ja" sz="1000"/>
              <a:t>（M2</a:t>
            </a:r>
            <a:r>
              <a:rPr lang="ja" sz="1000"/>
              <a:t>）</a:t>
            </a:r>
            <a:endParaRPr sz="1000"/>
          </a:p>
        </p:txBody>
      </p:sp>
      <p:sp>
        <p:nvSpPr>
          <p:cNvPr id="4217" name="Google Shape;4217;p221"/>
          <p:cNvSpPr/>
          <p:nvPr/>
        </p:nvSpPr>
        <p:spPr>
          <a:xfrm>
            <a:off x="3672075" y="3208600"/>
            <a:ext cx="2765400" cy="4356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ja" sz="1000"/>
              <a:t>サプライヤー宛 メール</a:t>
            </a:r>
            <a:endParaRPr sz="1000"/>
          </a:p>
          <a:p>
            <a:pPr indent="0" lvl="0" marL="0" rtl="0" algn="ctr">
              <a:spcBef>
                <a:spcPts val="0"/>
              </a:spcBef>
              <a:spcAft>
                <a:spcPts val="0"/>
              </a:spcAft>
              <a:buNone/>
            </a:pPr>
            <a:r>
              <a:rPr lang="ja" sz="1000"/>
              <a:t>New サプライヤーが</a:t>
            </a:r>
            <a:r>
              <a:rPr lang="ja" sz="1000">
                <a:solidFill>
                  <a:schemeClr val="dk1"/>
                </a:solidFill>
              </a:rPr>
              <a:t>見積りを辞退</a:t>
            </a:r>
            <a:r>
              <a:rPr lang="ja" sz="1000"/>
              <a:t>（M1-1）</a:t>
            </a:r>
            <a:endParaRPr sz="1000"/>
          </a:p>
        </p:txBody>
      </p:sp>
      <p:cxnSp>
        <p:nvCxnSpPr>
          <p:cNvPr id="4218" name="Google Shape;4218;p221"/>
          <p:cNvCxnSpPr>
            <a:stCxn id="4214" idx="3"/>
            <a:endCxn id="4217" idx="1"/>
          </p:cNvCxnSpPr>
          <p:nvPr/>
        </p:nvCxnSpPr>
        <p:spPr>
          <a:xfrm>
            <a:off x="3353775" y="2804800"/>
            <a:ext cx="318300" cy="621600"/>
          </a:xfrm>
          <a:prstGeom prst="straightConnector1">
            <a:avLst/>
          </a:prstGeom>
          <a:noFill/>
          <a:ln cap="flat" cmpd="sng" w="9525">
            <a:solidFill>
              <a:srgbClr val="595959"/>
            </a:solidFill>
            <a:prstDash val="solid"/>
            <a:round/>
            <a:headEnd len="med" w="med" type="none"/>
            <a:tailEnd len="med" w="med" type="triangle"/>
          </a:ln>
        </p:spPr>
      </p:cxnSp>
      <p:sp>
        <p:nvSpPr>
          <p:cNvPr id="4219" name="Google Shape;4219;p221"/>
          <p:cNvSpPr/>
          <p:nvPr/>
        </p:nvSpPr>
        <p:spPr>
          <a:xfrm>
            <a:off x="3672100" y="3751600"/>
            <a:ext cx="2821200" cy="4356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ja" sz="1000"/>
              <a:t>管理者宛 メール</a:t>
            </a:r>
            <a:endParaRPr sz="1000"/>
          </a:p>
          <a:p>
            <a:pPr indent="0" lvl="0" marL="0" rtl="0" algn="ctr">
              <a:spcBef>
                <a:spcPts val="0"/>
              </a:spcBef>
              <a:spcAft>
                <a:spcPts val="0"/>
              </a:spcAft>
              <a:buNone/>
            </a:pPr>
            <a:r>
              <a:rPr lang="ja" sz="1000"/>
              <a:t>New サプライヤーが</a:t>
            </a:r>
            <a:r>
              <a:rPr lang="ja" sz="1000">
                <a:solidFill>
                  <a:schemeClr val="dk1"/>
                </a:solidFill>
              </a:rPr>
              <a:t>見積りを辞退</a:t>
            </a:r>
            <a:r>
              <a:rPr lang="ja" sz="1000"/>
              <a:t>（ADMIN）</a:t>
            </a:r>
            <a:endParaRPr sz="1000"/>
          </a:p>
        </p:txBody>
      </p:sp>
      <p:cxnSp>
        <p:nvCxnSpPr>
          <p:cNvPr id="4220" name="Google Shape;4220;p221"/>
          <p:cNvCxnSpPr>
            <a:stCxn id="4214" idx="3"/>
            <a:endCxn id="4219" idx="1"/>
          </p:cNvCxnSpPr>
          <p:nvPr/>
        </p:nvCxnSpPr>
        <p:spPr>
          <a:xfrm>
            <a:off x="3353775" y="2804800"/>
            <a:ext cx="318300" cy="1164600"/>
          </a:xfrm>
          <a:prstGeom prst="straightConnector1">
            <a:avLst/>
          </a:prstGeom>
          <a:noFill/>
          <a:ln cap="flat" cmpd="sng" w="9525">
            <a:solidFill>
              <a:srgbClr val="595959"/>
            </a:solidFill>
            <a:prstDash val="solid"/>
            <a:round/>
            <a:headEnd len="med" w="med" type="none"/>
            <a:tailEnd len="med" w="med" type="triangle"/>
          </a:ln>
        </p:spPr>
      </p:cxnSp>
      <p:sp>
        <p:nvSpPr>
          <p:cNvPr id="4221" name="Google Shape;4221;p221"/>
          <p:cNvSpPr/>
          <p:nvPr/>
        </p:nvSpPr>
        <p:spPr>
          <a:xfrm>
            <a:off x="3672100" y="4413800"/>
            <a:ext cx="2821200" cy="4356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ja" sz="1000"/>
              <a:t>研究者（決裁者アカウント）宛 メール</a:t>
            </a:r>
            <a:endParaRPr sz="1000"/>
          </a:p>
          <a:p>
            <a:pPr indent="0" lvl="0" marL="0" rtl="0" algn="ctr">
              <a:spcBef>
                <a:spcPts val="0"/>
              </a:spcBef>
              <a:spcAft>
                <a:spcPts val="0"/>
              </a:spcAft>
              <a:buNone/>
            </a:pPr>
            <a:r>
              <a:rPr lang="ja" sz="1000"/>
              <a:t>New サプライヤーが</a:t>
            </a:r>
            <a:r>
              <a:rPr lang="ja" sz="1000">
                <a:solidFill>
                  <a:schemeClr val="dk1"/>
                </a:solidFill>
              </a:rPr>
              <a:t>見積りを辞退</a:t>
            </a:r>
            <a:r>
              <a:rPr lang="ja" sz="1000"/>
              <a:t>（M3）</a:t>
            </a:r>
            <a:endParaRPr sz="1000"/>
          </a:p>
        </p:txBody>
      </p:sp>
      <p:cxnSp>
        <p:nvCxnSpPr>
          <p:cNvPr id="4222" name="Google Shape;4222;p221"/>
          <p:cNvCxnSpPr>
            <a:stCxn id="4214" idx="3"/>
            <a:endCxn id="4221" idx="1"/>
          </p:cNvCxnSpPr>
          <p:nvPr/>
        </p:nvCxnSpPr>
        <p:spPr>
          <a:xfrm>
            <a:off x="3353775" y="2804800"/>
            <a:ext cx="318300" cy="1826700"/>
          </a:xfrm>
          <a:prstGeom prst="straightConnector1">
            <a:avLst/>
          </a:prstGeom>
          <a:noFill/>
          <a:ln cap="flat" cmpd="sng" w="9525">
            <a:solidFill>
              <a:srgbClr val="595959"/>
            </a:solidFill>
            <a:prstDash val="solid"/>
            <a:round/>
            <a:headEnd len="med" w="med" type="none"/>
            <a:tailEnd len="med" w="med" type="triangle"/>
          </a:ln>
        </p:spPr>
      </p:cxnSp>
    </p:spTree>
  </p:cSld>
  <p:clrMapOvr>
    <a:masterClrMapping/>
  </p:clrMapOvr>
</p:sld>
</file>

<file path=ppt/slides/slide2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6" name="Shape 4226"/>
        <p:cNvGrpSpPr/>
        <p:nvPr/>
      </p:nvGrpSpPr>
      <p:grpSpPr>
        <a:xfrm>
          <a:off x="0" y="0"/>
          <a:ext cx="0" cy="0"/>
          <a:chOff x="0" y="0"/>
          <a:chExt cx="0" cy="0"/>
        </a:xfrm>
      </p:grpSpPr>
      <p:sp>
        <p:nvSpPr>
          <p:cNvPr id="4227" name="Google Shape;4227;p222"/>
          <p:cNvSpPr txBox="1"/>
          <p:nvPr/>
        </p:nvSpPr>
        <p:spPr>
          <a:xfrm>
            <a:off x="8403350" y="4767275"/>
            <a:ext cx="620100" cy="273900"/>
          </a:xfrm>
          <a:prstGeom prst="rect">
            <a:avLst/>
          </a:prstGeom>
          <a:noFill/>
          <a:ln>
            <a:noFill/>
          </a:ln>
        </p:spPr>
        <p:txBody>
          <a:bodyPr anchorCtr="0" anchor="ctr" bIns="34275" lIns="68575" spcFirstLastPara="1" rIns="68575" wrap="square" tIns="34275">
            <a:noAutofit/>
          </a:bodyPr>
          <a:lstStyle/>
          <a:p>
            <a:pPr indent="0" lvl="0" marL="0" marR="0" rtl="0" algn="r">
              <a:spcBef>
                <a:spcPts val="0"/>
              </a:spcBef>
              <a:spcAft>
                <a:spcPts val="0"/>
              </a:spcAft>
              <a:buNone/>
            </a:pPr>
            <a:fld id="{00000000-1234-1234-1234-123412341234}" type="slidenum">
              <a:rPr lang="ja" sz="900">
                <a:solidFill>
                  <a:srgbClr val="888888"/>
                </a:solidFill>
                <a:latin typeface="Arial"/>
                <a:ea typeface="Arial"/>
                <a:cs typeface="Arial"/>
                <a:sym typeface="Arial"/>
              </a:rPr>
              <a:t>‹#›</a:t>
            </a:fld>
            <a:endParaRPr sz="900">
              <a:solidFill>
                <a:srgbClr val="888888"/>
              </a:solidFill>
              <a:latin typeface="Arial"/>
              <a:ea typeface="Arial"/>
              <a:cs typeface="Arial"/>
              <a:sym typeface="Arial"/>
            </a:endParaRPr>
          </a:p>
        </p:txBody>
      </p:sp>
      <p:sp>
        <p:nvSpPr>
          <p:cNvPr id="4228" name="Google Shape;4228;p222"/>
          <p:cNvSpPr/>
          <p:nvPr/>
        </p:nvSpPr>
        <p:spPr>
          <a:xfrm>
            <a:off x="0" y="0"/>
            <a:ext cx="9144000" cy="435600"/>
          </a:xfrm>
          <a:prstGeom prst="rect">
            <a:avLst/>
          </a:prstGeom>
          <a:gradFill>
            <a:gsLst>
              <a:gs pos="0">
                <a:srgbClr val="424242"/>
              </a:gs>
              <a:gs pos="100000">
                <a:srgbClr val="010101"/>
              </a:gs>
            </a:gsLst>
            <a:lin ang="540001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229" name="Google Shape;4229;p222"/>
          <p:cNvSpPr txBox="1"/>
          <p:nvPr/>
        </p:nvSpPr>
        <p:spPr>
          <a:xfrm>
            <a:off x="139875" y="80850"/>
            <a:ext cx="7724400" cy="273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dk1"/>
              </a:buClr>
              <a:buFont typeface="Arial"/>
              <a:buNone/>
            </a:pPr>
            <a:r>
              <a:rPr b="1" lang="ja">
                <a:solidFill>
                  <a:schemeClr val="lt1"/>
                </a:solidFill>
              </a:rPr>
              <a:t>サプライヤーが管理者からの発注を発注せず辞退1.1 Mail1～Mail4</a:t>
            </a:r>
            <a:endParaRPr b="1">
              <a:solidFill>
                <a:schemeClr val="lt1"/>
              </a:solidFill>
            </a:endParaRPr>
          </a:p>
        </p:txBody>
      </p:sp>
      <p:sp>
        <p:nvSpPr>
          <p:cNvPr id="4230" name="Google Shape;4230;p222"/>
          <p:cNvSpPr txBox="1"/>
          <p:nvPr/>
        </p:nvSpPr>
        <p:spPr>
          <a:xfrm>
            <a:off x="139875" y="458425"/>
            <a:ext cx="85767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ja" sz="1200" u="sng">
                <a:solidFill>
                  <a:schemeClr val="dk2"/>
                </a:solidFill>
              </a:rPr>
              <a:t>下記を新規で依頼（一部</a:t>
            </a:r>
            <a:r>
              <a:rPr lang="ja" sz="1200" u="sng">
                <a:solidFill>
                  <a:schemeClr val="hlink"/>
                </a:solidFill>
                <a:hlinkClick action="ppaction://hlinksldjump" r:id="rId3"/>
              </a:rPr>
              <a:t>72ページ</a:t>
            </a:r>
            <a:r>
              <a:rPr lang="ja" sz="1200" u="sng">
                <a:solidFill>
                  <a:schemeClr val="dk2"/>
                </a:solidFill>
              </a:rPr>
              <a:t>からと同様）</a:t>
            </a:r>
            <a:endParaRPr sz="1200" u="sng">
              <a:solidFill>
                <a:schemeClr val="dk2"/>
              </a:solidFill>
            </a:endParaRPr>
          </a:p>
          <a:p>
            <a:pPr indent="0" lvl="0" marL="0" rtl="0" algn="l">
              <a:spcBef>
                <a:spcPts val="0"/>
              </a:spcBef>
              <a:spcAft>
                <a:spcPts val="0"/>
              </a:spcAft>
              <a:buClr>
                <a:schemeClr val="dk1"/>
              </a:buClr>
              <a:buSzPts val="1100"/>
              <a:buFont typeface="Arial"/>
              <a:buNone/>
            </a:pPr>
            <a:r>
              <a:t/>
            </a:r>
            <a:endParaRPr sz="1200" u="sng">
              <a:solidFill>
                <a:schemeClr val="dk2"/>
              </a:solidFill>
            </a:endParaRPr>
          </a:p>
          <a:p>
            <a:pPr indent="0" lvl="0" marL="0" rtl="0" algn="l">
              <a:spcBef>
                <a:spcPts val="0"/>
              </a:spcBef>
              <a:spcAft>
                <a:spcPts val="0"/>
              </a:spcAft>
              <a:buClr>
                <a:schemeClr val="dk1"/>
              </a:buClr>
              <a:buSzPts val="1100"/>
              <a:buFont typeface="Arial"/>
              <a:buNone/>
            </a:pPr>
            <a:r>
              <a:rPr lang="ja" sz="1200">
                <a:solidFill>
                  <a:schemeClr val="dk2"/>
                </a:solidFill>
              </a:rPr>
              <a:t>New</a:t>
            </a:r>
            <a:r>
              <a:rPr lang="ja" sz="1200">
                <a:solidFill>
                  <a:schemeClr val="dk2"/>
                </a:solidFill>
              </a:rPr>
              <a:t> サプライヤーが</a:t>
            </a:r>
            <a:r>
              <a:rPr lang="ja" sz="1200">
                <a:solidFill>
                  <a:schemeClr val="dk2"/>
                </a:solidFill>
              </a:rPr>
              <a:t>見積り</a:t>
            </a:r>
            <a:r>
              <a:rPr lang="ja" sz="1200">
                <a:solidFill>
                  <a:schemeClr val="dk2"/>
                </a:solidFill>
              </a:rPr>
              <a:t>を辞退</a:t>
            </a:r>
            <a:r>
              <a:rPr lang="ja" sz="1200">
                <a:solidFill>
                  <a:schemeClr val="dk2"/>
                </a:solidFill>
              </a:rPr>
              <a:t>（M2）</a:t>
            </a:r>
            <a:endParaRPr sz="1200">
              <a:solidFill>
                <a:schemeClr val="dk2"/>
              </a:solidFill>
            </a:endParaRPr>
          </a:p>
          <a:p>
            <a:pPr indent="0" lvl="0" marL="0" rtl="0" algn="l">
              <a:spcBef>
                <a:spcPts val="0"/>
              </a:spcBef>
              <a:spcAft>
                <a:spcPts val="0"/>
              </a:spcAft>
              <a:buClr>
                <a:schemeClr val="dk1"/>
              </a:buClr>
              <a:buSzPts val="1100"/>
              <a:buFont typeface="Arial"/>
              <a:buNone/>
            </a:pPr>
            <a:r>
              <a:rPr lang="ja" sz="1200">
                <a:solidFill>
                  <a:schemeClr val="dk2"/>
                </a:solidFill>
              </a:rPr>
              <a:t>New </a:t>
            </a:r>
            <a:r>
              <a:rPr lang="ja" sz="1200">
                <a:solidFill>
                  <a:schemeClr val="dk2"/>
                </a:solidFill>
              </a:rPr>
              <a:t> サプライヤーが</a:t>
            </a:r>
            <a:r>
              <a:rPr lang="ja" sz="1200">
                <a:solidFill>
                  <a:schemeClr val="dk2"/>
                </a:solidFill>
              </a:rPr>
              <a:t>見積りを辞退</a:t>
            </a:r>
            <a:r>
              <a:rPr lang="ja" sz="1200">
                <a:solidFill>
                  <a:schemeClr val="dk2"/>
                </a:solidFill>
              </a:rPr>
              <a:t>（M1-1）</a:t>
            </a:r>
            <a:endParaRPr sz="1200">
              <a:solidFill>
                <a:schemeClr val="dk2"/>
              </a:solidFill>
            </a:endParaRPr>
          </a:p>
          <a:p>
            <a:pPr indent="0" lvl="0" marL="0" rtl="0" algn="l">
              <a:spcBef>
                <a:spcPts val="0"/>
              </a:spcBef>
              <a:spcAft>
                <a:spcPts val="0"/>
              </a:spcAft>
              <a:buClr>
                <a:schemeClr val="dk1"/>
              </a:buClr>
              <a:buSzPts val="1100"/>
              <a:buFont typeface="Arial"/>
              <a:buNone/>
            </a:pPr>
            <a:r>
              <a:rPr lang="ja" sz="1200">
                <a:solidFill>
                  <a:schemeClr val="dk2"/>
                </a:solidFill>
              </a:rPr>
              <a:t>New </a:t>
            </a:r>
            <a:r>
              <a:rPr lang="ja" sz="1200">
                <a:solidFill>
                  <a:schemeClr val="dk2"/>
                </a:solidFill>
              </a:rPr>
              <a:t>サプライヤーが</a:t>
            </a:r>
            <a:r>
              <a:rPr lang="ja" sz="1200">
                <a:solidFill>
                  <a:schemeClr val="dk2"/>
                </a:solidFill>
              </a:rPr>
              <a:t>見積りを辞退</a:t>
            </a:r>
            <a:r>
              <a:rPr lang="ja" sz="1200">
                <a:solidFill>
                  <a:schemeClr val="dk2"/>
                </a:solidFill>
              </a:rPr>
              <a:t>（ADMIN）</a:t>
            </a:r>
            <a:endParaRPr sz="1200">
              <a:solidFill>
                <a:schemeClr val="dk2"/>
              </a:solidFill>
            </a:endParaRPr>
          </a:p>
          <a:p>
            <a:pPr indent="0" lvl="0" marL="0" rtl="0" algn="l">
              <a:spcBef>
                <a:spcPts val="0"/>
              </a:spcBef>
              <a:spcAft>
                <a:spcPts val="0"/>
              </a:spcAft>
              <a:buClr>
                <a:schemeClr val="dk1"/>
              </a:buClr>
              <a:buSzPts val="1100"/>
              <a:buFont typeface="Arial"/>
              <a:buNone/>
            </a:pPr>
            <a:r>
              <a:rPr lang="ja" sz="1200">
                <a:solidFill>
                  <a:schemeClr val="dk2"/>
                </a:solidFill>
              </a:rPr>
              <a:t>New </a:t>
            </a:r>
            <a:r>
              <a:rPr lang="ja" sz="1200">
                <a:solidFill>
                  <a:schemeClr val="dk2"/>
                </a:solidFill>
              </a:rPr>
              <a:t>サプライヤーが</a:t>
            </a:r>
            <a:r>
              <a:rPr lang="ja" sz="1200">
                <a:solidFill>
                  <a:schemeClr val="dk2"/>
                </a:solidFill>
              </a:rPr>
              <a:t>見積りを辞退</a:t>
            </a:r>
            <a:r>
              <a:rPr lang="ja" sz="1200">
                <a:solidFill>
                  <a:schemeClr val="dk2"/>
                </a:solidFill>
              </a:rPr>
              <a:t>（M3）</a:t>
            </a:r>
            <a:endParaRPr sz="1200">
              <a:solidFill>
                <a:schemeClr val="dk2"/>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0" name="Shape 570"/>
        <p:cNvGrpSpPr/>
        <p:nvPr/>
      </p:nvGrpSpPr>
      <p:grpSpPr>
        <a:xfrm>
          <a:off x="0" y="0"/>
          <a:ext cx="0" cy="0"/>
          <a:chOff x="0" y="0"/>
          <a:chExt cx="0" cy="0"/>
        </a:xfrm>
      </p:grpSpPr>
      <p:pic>
        <p:nvPicPr>
          <p:cNvPr id="571" name="Google Shape;571;p34"/>
          <p:cNvPicPr preferRelativeResize="0"/>
          <p:nvPr/>
        </p:nvPicPr>
        <p:blipFill>
          <a:blip r:embed="rId3">
            <a:alphaModFix/>
          </a:blip>
          <a:stretch>
            <a:fillRect/>
          </a:stretch>
        </p:blipFill>
        <p:spPr>
          <a:xfrm>
            <a:off x="4903450" y="2049033"/>
            <a:ext cx="3183274" cy="842290"/>
          </a:xfrm>
          <a:prstGeom prst="rect">
            <a:avLst/>
          </a:prstGeom>
          <a:noFill/>
          <a:ln>
            <a:noFill/>
          </a:ln>
          <a:effectLst>
            <a:outerShdw blurRad="57150" rotWithShape="0" algn="bl" dir="5400000" dist="19050">
              <a:srgbClr val="000000">
                <a:alpha val="50000"/>
              </a:srgbClr>
            </a:outerShdw>
          </a:effectLst>
        </p:spPr>
      </p:pic>
      <p:pic>
        <p:nvPicPr>
          <p:cNvPr id="572" name="Google Shape;572;p34"/>
          <p:cNvPicPr preferRelativeResize="0"/>
          <p:nvPr/>
        </p:nvPicPr>
        <p:blipFill>
          <a:blip r:embed="rId4">
            <a:alphaModFix/>
          </a:blip>
          <a:stretch>
            <a:fillRect/>
          </a:stretch>
        </p:blipFill>
        <p:spPr>
          <a:xfrm>
            <a:off x="237651" y="1189776"/>
            <a:ext cx="4156576" cy="563749"/>
          </a:xfrm>
          <a:prstGeom prst="rect">
            <a:avLst/>
          </a:prstGeom>
          <a:noFill/>
          <a:ln>
            <a:noFill/>
          </a:ln>
          <a:effectLst>
            <a:outerShdw blurRad="57150" rotWithShape="0" algn="bl" dir="5400000" dist="19050">
              <a:srgbClr val="000000">
                <a:alpha val="50000"/>
              </a:srgbClr>
            </a:outerShdw>
          </a:effectLst>
        </p:spPr>
      </p:pic>
      <p:sp>
        <p:nvSpPr>
          <p:cNvPr id="573" name="Google Shape;573;p34"/>
          <p:cNvSpPr/>
          <p:nvPr/>
        </p:nvSpPr>
        <p:spPr>
          <a:xfrm>
            <a:off x="5492125" y="3481688"/>
            <a:ext cx="3381600" cy="6780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574" name="Google Shape;574;p34"/>
          <p:cNvPicPr preferRelativeResize="0"/>
          <p:nvPr/>
        </p:nvPicPr>
        <p:blipFill rotWithShape="1">
          <a:blip r:embed="rId5">
            <a:alphaModFix/>
          </a:blip>
          <a:srcRect b="0" l="0" r="0" t="3053"/>
          <a:stretch/>
        </p:blipFill>
        <p:spPr>
          <a:xfrm>
            <a:off x="455800" y="2354450"/>
            <a:ext cx="3263942" cy="2511025"/>
          </a:xfrm>
          <a:prstGeom prst="rect">
            <a:avLst/>
          </a:prstGeom>
          <a:noFill/>
          <a:ln>
            <a:noFill/>
          </a:ln>
          <a:effectLst>
            <a:outerShdw blurRad="57150" rotWithShape="0" algn="bl" dir="5400000" dist="19050">
              <a:srgbClr val="000000">
                <a:alpha val="50000"/>
              </a:srgbClr>
            </a:outerShdw>
          </a:effectLst>
        </p:spPr>
      </p:pic>
      <p:pic>
        <p:nvPicPr>
          <p:cNvPr id="575" name="Google Shape;575;p34"/>
          <p:cNvPicPr preferRelativeResize="0"/>
          <p:nvPr/>
        </p:nvPicPr>
        <p:blipFill>
          <a:blip r:embed="rId6">
            <a:alphaModFix/>
          </a:blip>
          <a:stretch>
            <a:fillRect/>
          </a:stretch>
        </p:blipFill>
        <p:spPr>
          <a:xfrm>
            <a:off x="4252813" y="3349450"/>
            <a:ext cx="1054887" cy="1514815"/>
          </a:xfrm>
          <a:prstGeom prst="rect">
            <a:avLst/>
          </a:prstGeom>
          <a:noFill/>
          <a:ln>
            <a:noFill/>
          </a:ln>
          <a:effectLst>
            <a:outerShdw blurRad="57150" rotWithShape="0" algn="bl" dir="5400000" dist="19050">
              <a:srgbClr val="000000">
                <a:alpha val="50000"/>
              </a:srgbClr>
            </a:outerShdw>
          </a:effectLst>
        </p:spPr>
      </p:pic>
      <p:sp>
        <p:nvSpPr>
          <p:cNvPr id="576" name="Google Shape;576;p34"/>
          <p:cNvSpPr txBox="1"/>
          <p:nvPr/>
        </p:nvSpPr>
        <p:spPr>
          <a:xfrm>
            <a:off x="4124163" y="3083175"/>
            <a:ext cx="1312200" cy="292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ja" sz="700">
                <a:solidFill>
                  <a:schemeClr val="dk1"/>
                </a:solidFill>
              </a:rPr>
              <a:t>発注書（サプライヤー宛）</a:t>
            </a:r>
            <a:endParaRPr sz="700"/>
          </a:p>
        </p:txBody>
      </p:sp>
      <p:sp>
        <p:nvSpPr>
          <p:cNvPr id="577" name="Google Shape;577;p34"/>
          <p:cNvSpPr txBox="1"/>
          <p:nvPr/>
        </p:nvSpPr>
        <p:spPr>
          <a:xfrm>
            <a:off x="8403350" y="4767275"/>
            <a:ext cx="620100" cy="273900"/>
          </a:xfrm>
          <a:prstGeom prst="rect">
            <a:avLst/>
          </a:prstGeom>
          <a:noFill/>
          <a:ln>
            <a:noFill/>
          </a:ln>
        </p:spPr>
        <p:txBody>
          <a:bodyPr anchorCtr="0" anchor="ctr" bIns="34275" lIns="68575" spcFirstLastPara="1" rIns="68575" wrap="square" tIns="34275">
            <a:noAutofit/>
          </a:bodyPr>
          <a:lstStyle/>
          <a:p>
            <a:pPr indent="0" lvl="0" marL="0" marR="0" rtl="0" algn="r">
              <a:spcBef>
                <a:spcPts val="0"/>
              </a:spcBef>
              <a:spcAft>
                <a:spcPts val="0"/>
              </a:spcAft>
              <a:buNone/>
            </a:pPr>
            <a:fld id="{00000000-1234-1234-1234-123412341234}" type="slidenum">
              <a:rPr lang="ja" sz="900">
                <a:solidFill>
                  <a:srgbClr val="888888"/>
                </a:solidFill>
                <a:latin typeface="Arial"/>
                <a:ea typeface="Arial"/>
                <a:cs typeface="Arial"/>
                <a:sym typeface="Arial"/>
              </a:rPr>
              <a:t>‹#›</a:t>
            </a:fld>
            <a:endParaRPr sz="900">
              <a:solidFill>
                <a:srgbClr val="888888"/>
              </a:solidFill>
              <a:latin typeface="Arial"/>
              <a:ea typeface="Arial"/>
              <a:cs typeface="Arial"/>
              <a:sym typeface="Arial"/>
            </a:endParaRPr>
          </a:p>
        </p:txBody>
      </p:sp>
      <p:sp>
        <p:nvSpPr>
          <p:cNvPr id="578" name="Google Shape;578;p34"/>
          <p:cNvSpPr/>
          <p:nvPr/>
        </p:nvSpPr>
        <p:spPr>
          <a:xfrm>
            <a:off x="0" y="0"/>
            <a:ext cx="9144000" cy="435600"/>
          </a:xfrm>
          <a:prstGeom prst="rect">
            <a:avLst/>
          </a:prstGeom>
          <a:gradFill>
            <a:gsLst>
              <a:gs pos="0">
                <a:srgbClr val="424242"/>
              </a:gs>
              <a:gs pos="100000">
                <a:srgbClr val="010101"/>
              </a:gs>
            </a:gsLst>
            <a:lin ang="540001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79" name="Google Shape;579;p34"/>
          <p:cNvSpPr txBox="1"/>
          <p:nvPr/>
        </p:nvSpPr>
        <p:spPr>
          <a:xfrm>
            <a:off x="139875" y="80850"/>
            <a:ext cx="7724400" cy="273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dk1"/>
              </a:buClr>
              <a:buFont typeface="Arial"/>
              <a:buNone/>
            </a:pPr>
            <a:r>
              <a:rPr b="1" lang="ja">
                <a:solidFill>
                  <a:schemeClr val="lt1"/>
                </a:solidFill>
              </a:rPr>
              <a:t>研究者 発注・キャンセル4.1 Admin3</a:t>
            </a:r>
            <a:endParaRPr b="1">
              <a:solidFill>
                <a:schemeClr val="lt1"/>
              </a:solidFill>
            </a:endParaRPr>
          </a:p>
        </p:txBody>
      </p:sp>
      <p:sp>
        <p:nvSpPr>
          <p:cNvPr id="580" name="Google Shape;580;p34"/>
          <p:cNvSpPr txBox="1"/>
          <p:nvPr/>
        </p:nvSpPr>
        <p:spPr>
          <a:xfrm>
            <a:off x="139875" y="458425"/>
            <a:ext cx="85767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 sz="1200" u="sng">
                <a:solidFill>
                  <a:schemeClr val="dk2"/>
                </a:solidFill>
              </a:rPr>
              <a:t>研究者 発注開始　発注依頼 管理画面 商談詳細管理の一覧</a:t>
            </a:r>
            <a:endParaRPr sz="1200" u="sng">
              <a:solidFill>
                <a:schemeClr val="dk2"/>
              </a:solidFill>
            </a:endParaRPr>
          </a:p>
          <a:p>
            <a:pPr indent="0" lvl="0" marL="0" rtl="0" algn="l">
              <a:spcBef>
                <a:spcPts val="0"/>
              </a:spcBef>
              <a:spcAft>
                <a:spcPts val="0"/>
              </a:spcAft>
              <a:buClr>
                <a:schemeClr val="dk1"/>
              </a:buClr>
              <a:buSzPts val="1100"/>
              <a:buFont typeface="Arial"/>
              <a:buNone/>
            </a:pPr>
            <a:r>
              <a:rPr lang="ja" sz="1200">
                <a:solidFill>
                  <a:srgbClr val="FF0000"/>
                </a:solidFill>
              </a:rPr>
              <a:t>修正案❸</a:t>
            </a:r>
            <a:endParaRPr sz="1200">
              <a:solidFill>
                <a:schemeClr val="dk2"/>
              </a:solidFill>
            </a:endParaRPr>
          </a:p>
        </p:txBody>
      </p:sp>
      <p:sp>
        <p:nvSpPr>
          <p:cNvPr id="581" name="Google Shape;581;p34"/>
          <p:cNvSpPr txBox="1"/>
          <p:nvPr/>
        </p:nvSpPr>
        <p:spPr>
          <a:xfrm>
            <a:off x="4572000" y="684600"/>
            <a:ext cx="44514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ja" sz="1000">
                <a:solidFill>
                  <a:schemeClr val="dk1"/>
                </a:solidFill>
              </a:rPr>
              <a:t>・複数の発注依頼がある場合、分けられて発注依頼が届くようになる。</a:t>
            </a:r>
            <a:endParaRPr sz="1000">
              <a:solidFill>
                <a:schemeClr val="dk1"/>
              </a:solidFill>
            </a:endParaRPr>
          </a:p>
          <a:p>
            <a:pPr indent="0" lvl="0" marL="0" rtl="0" algn="l">
              <a:spcBef>
                <a:spcPts val="0"/>
              </a:spcBef>
              <a:spcAft>
                <a:spcPts val="0"/>
              </a:spcAft>
              <a:buClr>
                <a:schemeClr val="dk1"/>
              </a:buClr>
              <a:buSzPts val="1100"/>
              <a:buFont typeface="Arial"/>
              <a:buNone/>
            </a:pPr>
            <a:r>
              <a:rPr lang="ja" sz="1000">
                <a:solidFill>
                  <a:schemeClr val="dk1"/>
                </a:solidFill>
              </a:rPr>
              <a:t>・それぞれの発注依頼から商談詳細情報管理で承認のフローを行う。</a:t>
            </a:r>
            <a:endParaRPr sz="1000">
              <a:solidFill>
                <a:schemeClr val="dk1"/>
              </a:solidFill>
            </a:endParaRPr>
          </a:p>
          <a:p>
            <a:pPr indent="0" lvl="0" marL="0" rtl="0" algn="l">
              <a:spcBef>
                <a:spcPts val="0"/>
              </a:spcBef>
              <a:spcAft>
                <a:spcPts val="0"/>
              </a:spcAft>
              <a:buClr>
                <a:schemeClr val="dk1"/>
              </a:buClr>
              <a:buSzPts val="1100"/>
              <a:buFont typeface="Arial"/>
              <a:buNone/>
            </a:pPr>
            <a:r>
              <a:rPr lang="ja" sz="1000">
                <a:solidFill>
                  <a:schemeClr val="dk1"/>
                </a:solidFill>
              </a:rPr>
              <a:t>・UIは最新の仕様になっていないため、細心の仕様に合わせてステータス管理をお願い致します。</a:t>
            </a:r>
            <a:endParaRPr sz="1000">
              <a:solidFill>
                <a:schemeClr val="dk1"/>
              </a:solidFill>
            </a:endParaRPr>
          </a:p>
        </p:txBody>
      </p:sp>
      <p:sp>
        <p:nvSpPr>
          <p:cNvPr id="582" name="Google Shape;582;p34"/>
          <p:cNvSpPr/>
          <p:nvPr/>
        </p:nvSpPr>
        <p:spPr>
          <a:xfrm>
            <a:off x="2308750" y="1363875"/>
            <a:ext cx="583800" cy="3897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83" name="Google Shape;583;p34"/>
          <p:cNvSpPr/>
          <p:nvPr/>
        </p:nvSpPr>
        <p:spPr>
          <a:xfrm>
            <a:off x="5371800" y="2228900"/>
            <a:ext cx="678300" cy="1398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84" name="Google Shape;584;p34"/>
          <p:cNvSpPr txBox="1"/>
          <p:nvPr/>
        </p:nvSpPr>
        <p:spPr>
          <a:xfrm>
            <a:off x="268325" y="4115000"/>
            <a:ext cx="291000" cy="111300"/>
          </a:xfrm>
          <a:prstGeom prst="rect">
            <a:avLst/>
          </a:prstGeom>
          <a:noFill/>
          <a:ln>
            <a:noFill/>
          </a:ln>
        </p:spPr>
        <p:txBody>
          <a:bodyPr anchorCtr="0" anchor="t" bIns="91425" lIns="91425" spcFirstLastPara="1" rIns="91425" wrap="square" tIns="91425">
            <a:noAutofit/>
          </a:bodyPr>
          <a:lstStyle/>
          <a:p>
            <a:pPr indent="0" lvl="0" marL="0" rtl="0" algn="ctr">
              <a:lnSpc>
                <a:spcPct val="10000"/>
              </a:lnSpc>
              <a:spcBef>
                <a:spcPts val="0"/>
              </a:spcBef>
              <a:spcAft>
                <a:spcPts val="0"/>
              </a:spcAft>
              <a:buNone/>
            </a:pPr>
            <a:r>
              <a:rPr lang="ja" sz="1100">
                <a:solidFill>
                  <a:srgbClr val="F37C53"/>
                </a:solidFill>
              </a:rPr>
              <a:t>❶</a:t>
            </a:r>
            <a:endParaRPr sz="1100">
              <a:solidFill>
                <a:srgbClr val="F37C53"/>
              </a:solidFill>
            </a:endParaRPr>
          </a:p>
        </p:txBody>
      </p:sp>
      <p:sp>
        <p:nvSpPr>
          <p:cNvPr id="585" name="Google Shape;585;p34"/>
          <p:cNvSpPr txBox="1"/>
          <p:nvPr/>
        </p:nvSpPr>
        <p:spPr>
          <a:xfrm>
            <a:off x="268325" y="3402675"/>
            <a:ext cx="291000" cy="111300"/>
          </a:xfrm>
          <a:prstGeom prst="rect">
            <a:avLst/>
          </a:prstGeom>
          <a:noFill/>
          <a:ln>
            <a:noFill/>
          </a:ln>
        </p:spPr>
        <p:txBody>
          <a:bodyPr anchorCtr="0" anchor="t" bIns="91425" lIns="91425" spcFirstLastPara="1" rIns="91425" wrap="square" tIns="91425">
            <a:noAutofit/>
          </a:bodyPr>
          <a:lstStyle/>
          <a:p>
            <a:pPr indent="0" lvl="0" marL="0" rtl="0" algn="ctr">
              <a:lnSpc>
                <a:spcPct val="10000"/>
              </a:lnSpc>
              <a:spcBef>
                <a:spcPts val="0"/>
              </a:spcBef>
              <a:spcAft>
                <a:spcPts val="0"/>
              </a:spcAft>
              <a:buNone/>
            </a:pPr>
            <a:r>
              <a:rPr lang="ja" sz="1100">
                <a:solidFill>
                  <a:srgbClr val="F37C53"/>
                </a:solidFill>
              </a:rPr>
              <a:t>❶</a:t>
            </a:r>
            <a:endParaRPr sz="1100">
              <a:solidFill>
                <a:srgbClr val="F37C53"/>
              </a:solidFill>
            </a:endParaRPr>
          </a:p>
        </p:txBody>
      </p:sp>
      <p:sp>
        <p:nvSpPr>
          <p:cNvPr id="586" name="Google Shape;586;p34"/>
          <p:cNvSpPr txBox="1"/>
          <p:nvPr/>
        </p:nvSpPr>
        <p:spPr>
          <a:xfrm>
            <a:off x="268325" y="3886625"/>
            <a:ext cx="291000" cy="111300"/>
          </a:xfrm>
          <a:prstGeom prst="rect">
            <a:avLst/>
          </a:prstGeom>
          <a:noFill/>
          <a:ln>
            <a:noFill/>
          </a:ln>
        </p:spPr>
        <p:txBody>
          <a:bodyPr anchorCtr="0" anchor="t" bIns="91425" lIns="91425" spcFirstLastPara="1" rIns="91425" wrap="square" tIns="91425">
            <a:noAutofit/>
          </a:bodyPr>
          <a:lstStyle/>
          <a:p>
            <a:pPr indent="0" lvl="0" marL="0" rtl="0" algn="ctr">
              <a:lnSpc>
                <a:spcPct val="10000"/>
              </a:lnSpc>
              <a:spcBef>
                <a:spcPts val="0"/>
              </a:spcBef>
              <a:spcAft>
                <a:spcPts val="0"/>
              </a:spcAft>
              <a:buNone/>
            </a:pPr>
            <a:r>
              <a:rPr lang="ja" sz="1100">
                <a:solidFill>
                  <a:srgbClr val="F37C53"/>
                </a:solidFill>
              </a:rPr>
              <a:t>❶</a:t>
            </a:r>
            <a:endParaRPr sz="1100">
              <a:solidFill>
                <a:srgbClr val="F37C53"/>
              </a:solidFill>
            </a:endParaRPr>
          </a:p>
        </p:txBody>
      </p:sp>
      <p:sp>
        <p:nvSpPr>
          <p:cNvPr id="587" name="Google Shape;587;p34"/>
          <p:cNvSpPr txBox="1"/>
          <p:nvPr/>
        </p:nvSpPr>
        <p:spPr>
          <a:xfrm>
            <a:off x="2371350" y="4655975"/>
            <a:ext cx="291000" cy="1113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1100">
                <a:solidFill>
                  <a:srgbClr val="F37C53"/>
                </a:solidFill>
              </a:rPr>
              <a:t>❷</a:t>
            </a:r>
            <a:endParaRPr sz="1100">
              <a:solidFill>
                <a:srgbClr val="F37C53"/>
              </a:solidFill>
            </a:endParaRPr>
          </a:p>
        </p:txBody>
      </p:sp>
      <p:sp>
        <p:nvSpPr>
          <p:cNvPr id="588" name="Google Shape;588;p34"/>
          <p:cNvSpPr txBox="1"/>
          <p:nvPr/>
        </p:nvSpPr>
        <p:spPr>
          <a:xfrm>
            <a:off x="2389650" y="4366112"/>
            <a:ext cx="291000" cy="1113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1100">
                <a:solidFill>
                  <a:srgbClr val="F37C53"/>
                </a:solidFill>
              </a:rPr>
              <a:t>❸</a:t>
            </a:r>
            <a:endParaRPr sz="1100">
              <a:solidFill>
                <a:srgbClr val="F37C53"/>
              </a:solidFill>
            </a:endParaRPr>
          </a:p>
        </p:txBody>
      </p:sp>
      <p:sp>
        <p:nvSpPr>
          <p:cNvPr id="589" name="Google Shape;589;p34"/>
          <p:cNvSpPr/>
          <p:nvPr/>
        </p:nvSpPr>
        <p:spPr>
          <a:xfrm>
            <a:off x="4252825" y="4864275"/>
            <a:ext cx="1106100" cy="1113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90" name="Google Shape;590;p34"/>
          <p:cNvSpPr/>
          <p:nvPr/>
        </p:nvSpPr>
        <p:spPr>
          <a:xfrm>
            <a:off x="5664625" y="3763138"/>
            <a:ext cx="933600" cy="183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ja" sz="1200"/>
              <a:t>閉じる</a:t>
            </a:r>
            <a:endParaRPr sz="1200"/>
          </a:p>
        </p:txBody>
      </p:sp>
      <p:sp>
        <p:nvSpPr>
          <p:cNvPr id="591" name="Google Shape;591;p34"/>
          <p:cNvSpPr/>
          <p:nvPr/>
        </p:nvSpPr>
        <p:spPr>
          <a:xfrm>
            <a:off x="6654450" y="3763138"/>
            <a:ext cx="933600" cy="183600"/>
          </a:xfrm>
          <a:prstGeom prst="roundRect">
            <a:avLst>
              <a:gd fmla="val 16667" name="adj"/>
            </a:avLst>
          </a:prstGeom>
          <a:solidFill>
            <a:srgbClr val="F39C1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ja" sz="1200">
                <a:solidFill>
                  <a:schemeClr val="lt1"/>
                </a:solidFill>
              </a:rPr>
              <a:t>保存</a:t>
            </a:r>
            <a:endParaRPr sz="1200">
              <a:solidFill>
                <a:schemeClr val="lt1"/>
              </a:solidFill>
            </a:endParaRPr>
          </a:p>
        </p:txBody>
      </p:sp>
      <p:sp>
        <p:nvSpPr>
          <p:cNvPr id="592" name="Google Shape;592;p34"/>
          <p:cNvSpPr/>
          <p:nvPr/>
        </p:nvSpPr>
        <p:spPr>
          <a:xfrm>
            <a:off x="7644275" y="3763138"/>
            <a:ext cx="933600" cy="183600"/>
          </a:xfrm>
          <a:prstGeom prst="roundRect">
            <a:avLst>
              <a:gd fmla="val 16667" name="adj"/>
            </a:avLst>
          </a:prstGeom>
          <a:solidFill>
            <a:srgbClr val="F39C1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ja" sz="1200">
                <a:solidFill>
                  <a:schemeClr val="lt1"/>
                </a:solidFill>
              </a:rPr>
              <a:t>送付</a:t>
            </a:r>
            <a:endParaRPr sz="1200">
              <a:solidFill>
                <a:schemeClr val="lt1"/>
              </a:solidFill>
            </a:endParaRPr>
          </a:p>
        </p:txBody>
      </p:sp>
      <p:sp>
        <p:nvSpPr>
          <p:cNvPr id="593" name="Google Shape;593;p34"/>
          <p:cNvSpPr txBox="1"/>
          <p:nvPr/>
        </p:nvSpPr>
        <p:spPr>
          <a:xfrm>
            <a:off x="5586291" y="3412925"/>
            <a:ext cx="2969100" cy="292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ja" sz="700">
                <a:solidFill>
                  <a:schemeClr val="dk1"/>
                </a:solidFill>
              </a:rPr>
              <a:t>ボタンを配置</a:t>
            </a:r>
            <a:endParaRPr sz="700"/>
          </a:p>
        </p:txBody>
      </p:sp>
      <p:pic>
        <p:nvPicPr>
          <p:cNvPr id="594" name="Google Shape;594;p34"/>
          <p:cNvPicPr preferRelativeResize="0"/>
          <p:nvPr/>
        </p:nvPicPr>
        <p:blipFill>
          <a:blip r:embed="rId7">
            <a:alphaModFix/>
          </a:blip>
          <a:stretch>
            <a:fillRect/>
          </a:stretch>
        </p:blipFill>
        <p:spPr>
          <a:xfrm>
            <a:off x="7863531" y="3854990"/>
            <a:ext cx="495084" cy="371310"/>
          </a:xfrm>
          <a:prstGeom prst="rect">
            <a:avLst/>
          </a:prstGeom>
          <a:noFill/>
          <a:ln>
            <a:noFill/>
          </a:ln>
        </p:spPr>
      </p:pic>
      <p:sp>
        <p:nvSpPr>
          <p:cNvPr id="595" name="Google Shape;595;p34"/>
          <p:cNvSpPr/>
          <p:nvPr/>
        </p:nvSpPr>
        <p:spPr>
          <a:xfrm rot="-5400000">
            <a:off x="6838650" y="3083025"/>
            <a:ext cx="464400" cy="292800"/>
          </a:xfrm>
          <a:prstGeom prst="rightArrow">
            <a:avLst>
              <a:gd fmla="val 50000" name="adj1"/>
              <a:gd fmla="val 50000" name="adj2"/>
            </a:avLst>
          </a:prstGeom>
          <a:solidFill>
            <a:srgbClr val="FF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96" name="Google Shape;596;p34"/>
          <p:cNvSpPr txBox="1"/>
          <p:nvPr/>
        </p:nvSpPr>
        <p:spPr>
          <a:xfrm>
            <a:off x="2448475" y="4115000"/>
            <a:ext cx="291000" cy="1113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1100">
                <a:solidFill>
                  <a:srgbClr val="F37C53"/>
                </a:solidFill>
              </a:rPr>
              <a:t>❹</a:t>
            </a:r>
            <a:endParaRPr sz="1100">
              <a:solidFill>
                <a:srgbClr val="F37C53"/>
              </a:solidFill>
            </a:endParaRPr>
          </a:p>
        </p:txBody>
      </p:sp>
      <p:pic>
        <p:nvPicPr>
          <p:cNvPr id="597" name="Google Shape;597;p34"/>
          <p:cNvPicPr preferRelativeResize="0"/>
          <p:nvPr/>
        </p:nvPicPr>
        <p:blipFill rotWithShape="1">
          <a:blip r:embed="rId8">
            <a:alphaModFix/>
          </a:blip>
          <a:srcRect b="5051" l="0" r="0" t="0"/>
          <a:stretch/>
        </p:blipFill>
        <p:spPr>
          <a:xfrm>
            <a:off x="2987063" y="2483025"/>
            <a:ext cx="1018725" cy="1631975"/>
          </a:xfrm>
          <a:prstGeom prst="rect">
            <a:avLst/>
          </a:prstGeom>
          <a:noFill/>
          <a:ln>
            <a:noFill/>
          </a:ln>
          <a:effectLst>
            <a:outerShdw blurRad="57150" rotWithShape="0" algn="bl" dir="5400000" dist="19050">
              <a:srgbClr val="000000">
                <a:alpha val="50000"/>
              </a:srgbClr>
            </a:outerShdw>
          </a:effectLst>
        </p:spPr>
      </p:pic>
      <p:sp>
        <p:nvSpPr>
          <p:cNvPr id="598" name="Google Shape;598;p34"/>
          <p:cNvSpPr txBox="1"/>
          <p:nvPr/>
        </p:nvSpPr>
        <p:spPr>
          <a:xfrm>
            <a:off x="2912775" y="2276925"/>
            <a:ext cx="1167300" cy="292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ja" sz="700">
                <a:solidFill>
                  <a:schemeClr val="dk1"/>
                </a:solidFill>
              </a:rPr>
              <a:t>発注書（CB宛）</a:t>
            </a:r>
            <a:endParaRPr sz="700"/>
          </a:p>
        </p:txBody>
      </p:sp>
      <p:cxnSp>
        <p:nvCxnSpPr>
          <p:cNvPr id="599" name="Google Shape;599;p34"/>
          <p:cNvCxnSpPr/>
          <p:nvPr/>
        </p:nvCxnSpPr>
        <p:spPr>
          <a:xfrm flipH="1" rot="10800000">
            <a:off x="2122975" y="3547100"/>
            <a:ext cx="855900" cy="597300"/>
          </a:xfrm>
          <a:prstGeom prst="straightConnector1">
            <a:avLst/>
          </a:prstGeom>
          <a:noFill/>
          <a:ln cap="flat" cmpd="sng" w="9525">
            <a:solidFill>
              <a:srgbClr val="595959"/>
            </a:solidFill>
            <a:prstDash val="solid"/>
            <a:round/>
            <a:headEnd len="med" w="med" type="none"/>
            <a:tailEnd len="med" w="med" type="triangle"/>
          </a:ln>
        </p:spPr>
      </p:cxnSp>
      <p:cxnSp>
        <p:nvCxnSpPr>
          <p:cNvPr id="600" name="Google Shape;600;p34"/>
          <p:cNvCxnSpPr/>
          <p:nvPr/>
        </p:nvCxnSpPr>
        <p:spPr>
          <a:xfrm flipH="1" rot="10800000">
            <a:off x="3336900" y="4219050"/>
            <a:ext cx="1010400" cy="154800"/>
          </a:xfrm>
          <a:prstGeom prst="straightConnector1">
            <a:avLst/>
          </a:prstGeom>
          <a:noFill/>
          <a:ln cap="flat" cmpd="sng" w="9525">
            <a:solidFill>
              <a:srgbClr val="595959"/>
            </a:solidFill>
            <a:prstDash val="solid"/>
            <a:round/>
            <a:headEnd len="med" w="med" type="none"/>
            <a:tailEnd len="med" w="med" type="triangle"/>
          </a:ln>
        </p:spPr>
      </p:cxnSp>
      <p:cxnSp>
        <p:nvCxnSpPr>
          <p:cNvPr id="601" name="Google Shape;601;p34"/>
          <p:cNvCxnSpPr/>
          <p:nvPr/>
        </p:nvCxnSpPr>
        <p:spPr>
          <a:xfrm flipH="1" rot="10800000">
            <a:off x="4840700" y="4017575"/>
            <a:ext cx="789600" cy="885300"/>
          </a:xfrm>
          <a:prstGeom prst="straightConnector1">
            <a:avLst/>
          </a:prstGeom>
          <a:noFill/>
          <a:ln cap="flat" cmpd="sng" w="9525">
            <a:solidFill>
              <a:srgbClr val="595959"/>
            </a:solidFill>
            <a:prstDash val="solid"/>
            <a:round/>
            <a:headEnd len="med" w="med" type="none"/>
            <a:tailEnd len="med" w="med" type="triangle"/>
          </a:ln>
        </p:spPr>
      </p:cxnSp>
      <p:cxnSp>
        <p:nvCxnSpPr>
          <p:cNvPr id="602" name="Google Shape;602;p34"/>
          <p:cNvCxnSpPr/>
          <p:nvPr/>
        </p:nvCxnSpPr>
        <p:spPr>
          <a:xfrm flipH="1">
            <a:off x="2339625" y="1390300"/>
            <a:ext cx="1440000" cy="1098900"/>
          </a:xfrm>
          <a:prstGeom prst="straightConnector1">
            <a:avLst/>
          </a:prstGeom>
          <a:noFill/>
          <a:ln cap="flat" cmpd="sng" w="9525">
            <a:solidFill>
              <a:srgbClr val="595959"/>
            </a:solidFill>
            <a:prstDash val="solid"/>
            <a:round/>
            <a:headEnd len="med" w="med" type="none"/>
            <a:tailEnd len="med" w="med" type="triangle"/>
          </a:ln>
        </p:spPr>
      </p:cxnSp>
      <p:sp>
        <p:nvSpPr>
          <p:cNvPr id="603" name="Google Shape;603;p34"/>
          <p:cNvSpPr/>
          <p:nvPr/>
        </p:nvSpPr>
        <p:spPr>
          <a:xfrm>
            <a:off x="2964100" y="2507688"/>
            <a:ext cx="258000" cy="1419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604" name="Google Shape;604;p34"/>
          <p:cNvCxnSpPr/>
          <p:nvPr/>
        </p:nvCxnSpPr>
        <p:spPr>
          <a:xfrm flipH="1">
            <a:off x="1864125" y="2712800"/>
            <a:ext cx="1088400" cy="550500"/>
          </a:xfrm>
          <a:prstGeom prst="straightConnector1">
            <a:avLst/>
          </a:prstGeom>
          <a:noFill/>
          <a:ln cap="flat" cmpd="sng" w="9525">
            <a:solidFill>
              <a:srgbClr val="595959"/>
            </a:solidFill>
            <a:prstDash val="solid"/>
            <a:round/>
            <a:headEnd len="med" w="med" type="none"/>
            <a:tailEnd len="med" w="med" type="triangle"/>
          </a:ln>
        </p:spPr>
      </p:cxnSp>
      <p:sp>
        <p:nvSpPr>
          <p:cNvPr id="605" name="Google Shape;605;p34"/>
          <p:cNvSpPr/>
          <p:nvPr/>
        </p:nvSpPr>
        <p:spPr>
          <a:xfrm>
            <a:off x="1334800" y="3338916"/>
            <a:ext cx="718200" cy="238800"/>
          </a:xfrm>
          <a:prstGeom prst="rect">
            <a:avLst/>
          </a:prstGeom>
          <a:solidFill>
            <a:srgbClr val="FF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ja" sz="900">
                <a:solidFill>
                  <a:schemeClr val="lt1"/>
                </a:solidFill>
              </a:rPr>
              <a:t>Download</a:t>
            </a:r>
            <a:endParaRPr sz="900">
              <a:solidFill>
                <a:schemeClr val="lt1"/>
              </a:solidFill>
            </a:endParaRPr>
          </a:p>
        </p:txBody>
      </p:sp>
      <p:sp>
        <p:nvSpPr>
          <p:cNvPr id="606" name="Google Shape;606;p34"/>
          <p:cNvSpPr txBox="1"/>
          <p:nvPr/>
        </p:nvSpPr>
        <p:spPr>
          <a:xfrm>
            <a:off x="1334800" y="3108125"/>
            <a:ext cx="7182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ja" sz="400">
                <a:solidFill>
                  <a:schemeClr val="dk1"/>
                </a:solidFill>
              </a:rPr>
              <a:t>ダウンロードボタンを配置</a:t>
            </a:r>
            <a:endParaRPr sz="400"/>
          </a:p>
        </p:txBody>
      </p:sp>
      <p:pic>
        <p:nvPicPr>
          <p:cNvPr id="607" name="Google Shape;607;p34"/>
          <p:cNvPicPr preferRelativeResize="0"/>
          <p:nvPr/>
        </p:nvPicPr>
        <p:blipFill>
          <a:blip r:embed="rId7">
            <a:alphaModFix/>
          </a:blip>
          <a:stretch>
            <a:fillRect/>
          </a:stretch>
        </p:blipFill>
        <p:spPr>
          <a:xfrm>
            <a:off x="1734660" y="3466652"/>
            <a:ext cx="318370" cy="238772"/>
          </a:xfrm>
          <a:prstGeom prst="rect">
            <a:avLst/>
          </a:prstGeom>
          <a:noFill/>
          <a:ln>
            <a:noFill/>
          </a:ln>
        </p:spPr>
      </p:pic>
      <p:sp>
        <p:nvSpPr>
          <p:cNvPr id="608" name="Google Shape;608;p34"/>
          <p:cNvSpPr/>
          <p:nvPr/>
        </p:nvSpPr>
        <p:spPr>
          <a:xfrm>
            <a:off x="3810425" y="1300300"/>
            <a:ext cx="362400" cy="4926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609" name="Google Shape;609;p34"/>
          <p:cNvCxnSpPr/>
          <p:nvPr/>
        </p:nvCxnSpPr>
        <p:spPr>
          <a:xfrm flipH="1">
            <a:off x="2467350" y="1567500"/>
            <a:ext cx="1212600" cy="919500"/>
          </a:xfrm>
          <a:prstGeom prst="straightConnector1">
            <a:avLst/>
          </a:prstGeom>
          <a:noFill/>
          <a:ln cap="flat" cmpd="sng" w="9525">
            <a:solidFill>
              <a:srgbClr val="595959"/>
            </a:solidFill>
            <a:prstDash val="solid"/>
            <a:round/>
            <a:headEnd len="med" w="med" type="none"/>
            <a:tailEnd len="med" w="med" type="triangle"/>
          </a:ln>
        </p:spPr>
      </p:cxnSp>
      <p:cxnSp>
        <p:nvCxnSpPr>
          <p:cNvPr id="610" name="Google Shape;610;p34"/>
          <p:cNvCxnSpPr/>
          <p:nvPr/>
        </p:nvCxnSpPr>
        <p:spPr>
          <a:xfrm flipH="1">
            <a:off x="2592100" y="1733625"/>
            <a:ext cx="1182000" cy="764700"/>
          </a:xfrm>
          <a:prstGeom prst="straightConnector1">
            <a:avLst/>
          </a:prstGeom>
          <a:noFill/>
          <a:ln cap="flat" cmpd="sng" w="9525">
            <a:solidFill>
              <a:srgbClr val="595959"/>
            </a:solidFill>
            <a:prstDash val="solid"/>
            <a:round/>
            <a:headEnd len="med" w="med" type="none"/>
            <a:tailEnd len="med" w="med" type="triangle"/>
          </a:ln>
        </p:spPr>
      </p:cxnSp>
    </p:spTree>
  </p:cSld>
  <p:clrMapOvr>
    <a:masterClrMapping/>
  </p:clrMapOvr>
</p:sld>
</file>

<file path=ppt/slides/slide2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4" name="Shape 4234"/>
        <p:cNvGrpSpPr/>
        <p:nvPr/>
      </p:nvGrpSpPr>
      <p:grpSpPr>
        <a:xfrm>
          <a:off x="0" y="0"/>
          <a:ext cx="0" cy="0"/>
          <a:chOff x="0" y="0"/>
          <a:chExt cx="0" cy="0"/>
        </a:xfrm>
      </p:grpSpPr>
      <p:pic>
        <p:nvPicPr>
          <p:cNvPr id="4235" name="Google Shape;4235;p223"/>
          <p:cNvPicPr preferRelativeResize="0"/>
          <p:nvPr/>
        </p:nvPicPr>
        <p:blipFill>
          <a:blip r:embed="rId3">
            <a:alphaModFix/>
          </a:blip>
          <a:stretch>
            <a:fillRect/>
          </a:stretch>
        </p:blipFill>
        <p:spPr>
          <a:xfrm>
            <a:off x="5445625" y="2341175"/>
            <a:ext cx="2378600" cy="1730975"/>
          </a:xfrm>
          <a:prstGeom prst="rect">
            <a:avLst/>
          </a:prstGeom>
          <a:noFill/>
          <a:ln>
            <a:noFill/>
          </a:ln>
        </p:spPr>
      </p:pic>
      <p:sp>
        <p:nvSpPr>
          <p:cNvPr id="4236" name="Google Shape;4236;p223"/>
          <p:cNvSpPr txBox="1"/>
          <p:nvPr/>
        </p:nvSpPr>
        <p:spPr>
          <a:xfrm>
            <a:off x="8403350" y="4767275"/>
            <a:ext cx="620100" cy="273900"/>
          </a:xfrm>
          <a:prstGeom prst="rect">
            <a:avLst/>
          </a:prstGeom>
          <a:noFill/>
          <a:ln>
            <a:noFill/>
          </a:ln>
        </p:spPr>
        <p:txBody>
          <a:bodyPr anchorCtr="0" anchor="ctr" bIns="34275" lIns="68575" spcFirstLastPara="1" rIns="68575" wrap="square" tIns="34275">
            <a:noAutofit/>
          </a:bodyPr>
          <a:lstStyle/>
          <a:p>
            <a:pPr indent="0" lvl="0" marL="0" marR="0" rtl="0" algn="r">
              <a:spcBef>
                <a:spcPts val="0"/>
              </a:spcBef>
              <a:spcAft>
                <a:spcPts val="0"/>
              </a:spcAft>
              <a:buNone/>
            </a:pPr>
            <a:fld id="{00000000-1234-1234-1234-123412341234}" type="slidenum">
              <a:rPr lang="ja" sz="900">
                <a:solidFill>
                  <a:srgbClr val="888888"/>
                </a:solidFill>
                <a:latin typeface="Arial"/>
                <a:ea typeface="Arial"/>
                <a:cs typeface="Arial"/>
                <a:sym typeface="Arial"/>
              </a:rPr>
              <a:t>‹#›</a:t>
            </a:fld>
            <a:endParaRPr sz="900">
              <a:solidFill>
                <a:srgbClr val="888888"/>
              </a:solidFill>
              <a:latin typeface="Arial"/>
              <a:ea typeface="Arial"/>
              <a:cs typeface="Arial"/>
              <a:sym typeface="Arial"/>
            </a:endParaRPr>
          </a:p>
        </p:txBody>
      </p:sp>
      <p:sp>
        <p:nvSpPr>
          <p:cNvPr id="4237" name="Google Shape;4237;p223"/>
          <p:cNvSpPr/>
          <p:nvPr/>
        </p:nvSpPr>
        <p:spPr>
          <a:xfrm>
            <a:off x="0" y="0"/>
            <a:ext cx="9144000" cy="435600"/>
          </a:xfrm>
          <a:prstGeom prst="rect">
            <a:avLst/>
          </a:prstGeom>
          <a:gradFill>
            <a:gsLst>
              <a:gs pos="0">
                <a:srgbClr val="424242"/>
              </a:gs>
              <a:gs pos="100000">
                <a:srgbClr val="010101"/>
              </a:gs>
            </a:gsLst>
            <a:lin ang="540001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238" name="Google Shape;4238;p223"/>
          <p:cNvSpPr txBox="1"/>
          <p:nvPr/>
        </p:nvSpPr>
        <p:spPr>
          <a:xfrm>
            <a:off x="139875" y="80850"/>
            <a:ext cx="7724400" cy="273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dk1"/>
              </a:buClr>
              <a:buFont typeface="Arial"/>
              <a:buNone/>
            </a:pPr>
            <a:r>
              <a:rPr b="1" lang="ja">
                <a:solidFill>
                  <a:schemeClr val="lt1"/>
                </a:solidFill>
              </a:rPr>
              <a:t>サンプル送付機能</a:t>
            </a:r>
            <a:endParaRPr b="1">
              <a:solidFill>
                <a:schemeClr val="lt1"/>
              </a:solidFill>
            </a:endParaRPr>
          </a:p>
        </p:txBody>
      </p:sp>
      <p:pic>
        <p:nvPicPr>
          <p:cNvPr id="4239" name="Google Shape;4239;p223"/>
          <p:cNvPicPr preferRelativeResize="0"/>
          <p:nvPr/>
        </p:nvPicPr>
        <p:blipFill>
          <a:blip r:embed="rId4">
            <a:alphaModFix/>
          </a:blip>
          <a:stretch>
            <a:fillRect/>
          </a:stretch>
        </p:blipFill>
        <p:spPr>
          <a:xfrm>
            <a:off x="193875" y="1088800"/>
            <a:ext cx="2433525" cy="1101675"/>
          </a:xfrm>
          <a:prstGeom prst="rect">
            <a:avLst/>
          </a:prstGeom>
          <a:noFill/>
          <a:ln>
            <a:noFill/>
          </a:ln>
          <a:effectLst>
            <a:outerShdw blurRad="57150" rotWithShape="0" algn="bl" dir="5400000" dist="19050">
              <a:srgbClr val="000000">
                <a:alpha val="50000"/>
              </a:srgbClr>
            </a:outerShdw>
          </a:effectLst>
        </p:spPr>
      </p:pic>
      <p:sp>
        <p:nvSpPr>
          <p:cNvPr id="4240" name="Google Shape;4240;p223"/>
          <p:cNvSpPr txBox="1"/>
          <p:nvPr/>
        </p:nvSpPr>
        <p:spPr>
          <a:xfrm>
            <a:off x="139876" y="628600"/>
            <a:ext cx="20598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 sz="800">
                <a:solidFill>
                  <a:schemeClr val="dk1"/>
                </a:solidFill>
              </a:rPr>
              <a:t>研究者の見積もり依頼フォーム</a:t>
            </a:r>
            <a:endParaRPr sz="800">
              <a:solidFill>
                <a:srgbClr val="000000"/>
              </a:solidFill>
            </a:endParaRPr>
          </a:p>
        </p:txBody>
      </p:sp>
      <p:sp>
        <p:nvSpPr>
          <p:cNvPr id="4241" name="Google Shape;4241;p223"/>
          <p:cNvSpPr/>
          <p:nvPr/>
        </p:nvSpPr>
        <p:spPr>
          <a:xfrm>
            <a:off x="289689" y="1556890"/>
            <a:ext cx="2053800" cy="2403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4242" name="Google Shape;4242;p223"/>
          <p:cNvCxnSpPr/>
          <p:nvPr/>
        </p:nvCxnSpPr>
        <p:spPr>
          <a:xfrm flipH="1">
            <a:off x="1097000" y="1969975"/>
            <a:ext cx="128400" cy="428100"/>
          </a:xfrm>
          <a:prstGeom prst="straightConnector1">
            <a:avLst/>
          </a:prstGeom>
          <a:noFill/>
          <a:ln cap="flat" cmpd="sng" w="9525">
            <a:solidFill>
              <a:srgbClr val="595959"/>
            </a:solidFill>
            <a:prstDash val="solid"/>
            <a:round/>
            <a:headEnd len="med" w="med" type="none"/>
            <a:tailEnd len="med" w="med" type="triangle"/>
          </a:ln>
        </p:spPr>
      </p:cxnSp>
      <p:pic>
        <p:nvPicPr>
          <p:cNvPr id="4243" name="Google Shape;4243;p223"/>
          <p:cNvPicPr preferRelativeResize="0"/>
          <p:nvPr/>
        </p:nvPicPr>
        <p:blipFill>
          <a:blip r:embed="rId5">
            <a:alphaModFix/>
          </a:blip>
          <a:stretch>
            <a:fillRect/>
          </a:stretch>
        </p:blipFill>
        <p:spPr>
          <a:xfrm>
            <a:off x="193875" y="2795496"/>
            <a:ext cx="2333099" cy="2118055"/>
          </a:xfrm>
          <a:prstGeom prst="rect">
            <a:avLst/>
          </a:prstGeom>
          <a:noFill/>
          <a:ln>
            <a:noFill/>
          </a:ln>
          <a:effectLst>
            <a:outerShdw blurRad="57150" rotWithShape="0" algn="bl" dir="5400000" dist="19050">
              <a:srgbClr val="000000">
                <a:alpha val="50000"/>
              </a:srgbClr>
            </a:outerShdw>
          </a:effectLst>
        </p:spPr>
      </p:pic>
      <p:pic>
        <p:nvPicPr>
          <p:cNvPr id="4244" name="Google Shape;4244;p223"/>
          <p:cNvPicPr preferRelativeResize="0"/>
          <p:nvPr/>
        </p:nvPicPr>
        <p:blipFill rotWithShape="1">
          <a:blip r:embed="rId6">
            <a:alphaModFix/>
          </a:blip>
          <a:srcRect b="26363" l="3524" r="2490" t="60761"/>
          <a:stretch/>
        </p:blipFill>
        <p:spPr>
          <a:xfrm>
            <a:off x="3250000" y="873863"/>
            <a:ext cx="3051876" cy="250175"/>
          </a:xfrm>
          <a:prstGeom prst="rect">
            <a:avLst/>
          </a:prstGeom>
          <a:noFill/>
          <a:ln>
            <a:noFill/>
          </a:ln>
        </p:spPr>
      </p:pic>
      <p:sp>
        <p:nvSpPr>
          <p:cNvPr id="4245" name="Google Shape;4245;p223"/>
          <p:cNvSpPr/>
          <p:nvPr/>
        </p:nvSpPr>
        <p:spPr>
          <a:xfrm>
            <a:off x="3285200" y="991688"/>
            <a:ext cx="1989300" cy="708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246" name="Google Shape;4246;p223"/>
          <p:cNvSpPr txBox="1"/>
          <p:nvPr/>
        </p:nvSpPr>
        <p:spPr>
          <a:xfrm>
            <a:off x="3221700" y="911588"/>
            <a:ext cx="1280100" cy="231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 sz="300">
                <a:solidFill>
                  <a:srgbClr val="505077"/>
                </a:solidFill>
              </a:rPr>
              <a:t>[発注が承認されました]　</a:t>
            </a:r>
            <a:r>
              <a:rPr lang="ja" sz="300" u="sng">
                <a:solidFill>
                  <a:schemeClr val="accent1"/>
                </a:solidFill>
              </a:rPr>
              <a:t>サンプル送付してください。</a:t>
            </a:r>
            <a:endParaRPr sz="300" u="sng">
              <a:solidFill>
                <a:schemeClr val="accent1"/>
              </a:solidFill>
            </a:endParaRPr>
          </a:p>
        </p:txBody>
      </p:sp>
      <p:cxnSp>
        <p:nvCxnSpPr>
          <p:cNvPr id="4247" name="Google Shape;4247;p223"/>
          <p:cNvCxnSpPr/>
          <p:nvPr/>
        </p:nvCxnSpPr>
        <p:spPr>
          <a:xfrm flipH="1" rot="10800000">
            <a:off x="1331675" y="1210163"/>
            <a:ext cx="1798800" cy="2931900"/>
          </a:xfrm>
          <a:prstGeom prst="straightConnector1">
            <a:avLst/>
          </a:prstGeom>
          <a:noFill/>
          <a:ln cap="flat" cmpd="sng" w="9525">
            <a:solidFill>
              <a:srgbClr val="595959"/>
            </a:solidFill>
            <a:prstDash val="solid"/>
            <a:round/>
            <a:headEnd len="med" w="med" type="none"/>
            <a:tailEnd len="med" w="med" type="triangle"/>
          </a:ln>
        </p:spPr>
      </p:cxnSp>
      <p:sp>
        <p:nvSpPr>
          <p:cNvPr id="4248" name="Google Shape;4248;p223"/>
          <p:cNvSpPr/>
          <p:nvPr/>
        </p:nvSpPr>
        <p:spPr>
          <a:xfrm>
            <a:off x="2899850" y="1643175"/>
            <a:ext cx="2093100" cy="3214200"/>
          </a:xfrm>
          <a:prstGeom prst="rect">
            <a:avLst/>
          </a:prstGeom>
          <a:solidFill>
            <a:srgbClr val="FFFFF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p>
        </p:txBody>
      </p:sp>
      <p:sp>
        <p:nvSpPr>
          <p:cNvPr id="4249" name="Google Shape;4249;p223"/>
          <p:cNvSpPr txBox="1"/>
          <p:nvPr/>
        </p:nvSpPr>
        <p:spPr>
          <a:xfrm>
            <a:off x="3239779" y="1803700"/>
            <a:ext cx="15261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 sz="800">
                <a:solidFill>
                  <a:srgbClr val="595959"/>
                </a:solidFill>
              </a:rPr>
              <a:t>サンプル送付依頼フォーム</a:t>
            </a:r>
            <a:endParaRPr sz="800">
              <a:solidFill>
                <a:srgbClr val="595959"/>
              </a:solidFill>
            </a:endParaRPr>
          </a:p>
        </p:txBody>
      </p:sp>
      <p:sp>
        <p:nvSpPr>
          <p:cNvPr id="4250" name="Google Shape;4250;p223"/>
          <p:cNvSpPr/>
          <p:nvPr/>
        </p:nvSpPr>
        <p:spPr>
          <a:xfrm>
            <a:off x="3453775" y="3662825"/>
            <a:ext cx="1413000" cy="336900"/>
          </a:xfrm>
          <a:prstGeom prst="rect">
            <a:avLst/>
          </a:prstGeom>
          <a:solidFill>
            <a:srgbClr val="FFFFF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p>
        </p:txBody>
      </p:sp>
      <p:sp>
        <p:nvSpPr>
          <p:cNvPr id="4251" name="Google Shape;4251;p223"/>
          <p:cNvSpPr txBox="1"/>
          <p:nvPr/>
        </p:nvSpPr>
        <p:spPr>
          <a:xfrm>
            <a:off x="3411824" y="2181714"/>
            <a:ext cx="1132800" cy="276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ja" sz="600">
                <a:solidFill>
                  <a:srgbClr val="595959"/>
                </a:solidFill>
              </a:rPr>
              <a:t>案件名（動的）</a:t>
            </a:r>
            <a:endParaRPr sz="600">
              <a:solidFill>
                <a:srgbClr val="595959"/>
              </a:solidFill>
            </a:endParaRPr>
          </a:p>
        </p:txBody>
      </p:sp>
      <p:sp>
        <p:nvSpPr>
          <p:cNvPr id="4252" name="Google Shape;4252;p223"/>
          <p:cNvSpPr txBox="1"/>
          <p:nvPr/>
        </p:nvSpPr>
        <p:spPr>
          <a:xfrm>
            <a:off x="2899856" y="3708136"/>
            <a:ext cx="574200" cy="246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 sz="400">
                <a:solidFill>
                  <a:srgbClr val="595959"/>
                </a:solidFill>
              </a:rPr>
              <a:t>メッセージ</a:t>
            </a:r>
            <a:endParaRPr sz="400">
              <a:solidFill>
                <a:srgbClr val="595959"/>
              </a:solidFill>
            </a:endParaRPr>
          </a:p>
        </p:txBody>
      </p:sp>
      <p:sp>
        <p:nvSpPr>
          <p:cNvPr id="4253" name="Google Shape;4253;p223"/>
          <p:cNvSpPr/>
          <p:nvPr/>
        </p:nvSpPr>
        <p:spPr>
          <a:xfrm>
            <a:off x="3579816" y="4397786"/>
            <a:ext cx="796800" cy="207300"/>
          </a:xfrm>
          <a:prstGeom prst="rect">
            <a:avLst/>
          </a:prstGeom>
          <a:solidFill>
            <a:srgbClr val="F37C5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ja" sz="900">
                <a:solidFill>
                  <a:srgbClr val="FFFFFF"/>
                </a:solidFill>
              </a:rPr>
              <a:t>確認</a:t>
            </a:r>
            <a:endParaRPr sz="900">
              <a:solidFill>
                <a:srgbClr val="FFFFFF"/>
              </a:solidFill>
            </a:endParaRPr>
          </a:p>
        </p:txBody>
      </p:sp>
      <p:sp>
        <p:nvSpPr>
          <p:cNvPr id="4254" name="Google Shape;4254;p223"/>
          <p:cNvSpPr txBox="1"/>
          <p:nvPr/>
        </p:nvSpPr>
        <p:spPr>
          <a:xfrm>
            <a:off x="3814757" y="4636273"/>
            <a:ext cx="327000" cy="26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 sz="500">
                <a:solidFill>
                  <a:srgbClr val="595959"/>
                </a:solidFill>
              </a:rPr>
              <a:t>戻る</a:t>
            </a:r>
            <a:endParaRPr sz="500">
              <a:solidFill>
                <a:srgbClr val="595959"/>
              </a:solidFill>
            </a:endParaRPr>
          </a:p>
        </p:txBody>
      </p:sp>
      <p:cxnSp>
        <p:nvCxnSpPr>
          <p:cNvPr id="4255" name="Google Shape;4255;p223"/>
          <p:cNvCxnSpPr/>
          <p:nvPr/>
        </p:nvCxnSpPr>
        <p:spPr>
          <a:xfrm flipH="1" rot="10800000">
            <a:off x="4255854" y="1588050"/>
            <a:ext cx="1067400" cy="2745600"/>
          </a:xfrm>
          <a:prstGeom prst="straightConnector1">
            <a:avLst/>
          </a:prstGeom>
          <a:noFill/>
          <a:ln cap="flat" cmpd="sng" w="9525">
            <a:solidFill>
              <a:srgbClr val="595959"/>
            </a:solidFill>
            <a:prstDash val="solid"/>
            <a:round/>
            <a:headEnd len="med" w="med" type="none"/>
            <a:tailEnd len="med" w="med" type="triangle"/>
          </a:ln>
        </p:spPr>
      </p:cxnSp>
      <p:sp>
        <p:nvSpPr>
          <p:cNvPr id="4256" name="Google Shape;4256;p223"/>
          <p:cNvSpPr txBox="1"/>
          <p:nvPr/>
        </p:nvSpPr>
        <p:spPr>
          <a:xfrm>
            <a:off x="193875" y="2417850"/>
            <a:ext cx="22533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 sz="800">
                <a:solidFill>
                  <a:schemeClr val="dk1"/>
                </a:solidFill>
              </a:rPr>
              <a:t>発注承認済みの研究者のメッセージ画面</a:t>
            </a:r>
            <a:endParaRPr sz="800">
              <a:solidFill>
                <a:srgbClr val="000000"/>
              </a:solidFill>
            </a:endParaRPr>
          </a:p>
        </p:txBody>
      </p:sp>
      <p:grpSp>
        <p:nvGrpSpPr>
          <p:cNvPr id="4257" name="Google Shape;4257;p223"/>
          <p:cNvGrpSpPr/>
          <p:nvPr/>
        </p:nvGrpSpPr>
        <p:grpSpPr>
          <a:xfrm>
            <a:off x="316664" y="4015094"/>
            <a:ext cx="2093202" cy="182195"/>
            <a:chOff x="1627542" y="1980597"/>
            <a:chExt cx="2956500" cy="183000"/>
          </a:xfrm>
        </p:grpSpPr>
        <p:cxnSp>
          <p:nvCxnSpPr>
            <p:cNvPr id="4258" name="Google Shape;4258;p223"/>
            <p:cNvCxnSpPr/>
            <p:nvPr/>
          </p:nvCxnSpPr>
          <p:spPr>
            <a:xfrm>
              <a:off x="1627542" y="1980597"/>
              <a:ext cx="2956500" cy="183000"/>
            </a:xfrm>
            <a:prstGeom prst="straightConnector1">
              <a:avLst/>
            </a:prstGeom>
            <a:noFill/>
            <a:ln cap="flat" cmpd="sng" w="9525">
              <a:solidFill>
                <a:srgbClr val="FF0000"/>
              </a:solidFill>
              <a:prstDash val="solid"/>
              <a:round/>
              <a:headEnd len="med" w="med" type="none"/>
              <a:tailEnd len="med" w="med" type="none"/>
            </a:ln>
          </p:spPr>
        </p:cxnSp>
        <p:cxnSp>
          <p:nvCxnSpPr>
            <p:cNvPr id="4259" name="Google Shape;4259;p223"/>
            <p:cNvCxnSpPr/>
            <p:nvPr/>
          </p:nvCxnSpPr>
          <p:spPr>
            <a:xfrm flipH="1" rot="10800000">
              <a:off x="1627542" y="1980597"/>
              <a:ext cx="2956500" cy="183000"/>
            </a:xfrm>
            <a:prstGeom prst="straightConnector1">
              <a:avLst/>
            </a:prstGeom>
            <a:noFill/>
            <a:ln cap="flat" cmpd="sng" w="9525">
              <a:solidFill>
                <a:srgbClr val="FF0000"/>
              </a:solidFill>
              <a:prstDash val="solid"/>
              <a:round/>
              <a:headEnd len="med" w="med" type="none"/>
              <a:tailEnd len="med" w="med" type="none"/>
            </a:ln>
          </p:spPr>
        </p:cxnSp>
      </p:grpSp>
      <p:sp>
        <p:nvSpPr>
          <p:cNvPr id="4260" name="Google Shape;4260;p223"/>
          <p:cNvSpPr/>
          <p:nvPr/>
        </p:nvSpPr>
        <p:spPr>
          <a:xfrm>
            <a:off x="3700242" y="969870"/>
            <a:ext cx="494700" cy="1188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4261" name="Google Shape;4261;p223"/>
          <p:cNvCxnSpPr>
            <a:stCxn id="4260" idx="2"/>
          </p:cNvCxnSpPr>
          <p:nvPr/>
        </p:nvCxnSpPr>
        <p:spPr>
          <a:xfrm flipH="1">
            <a:off x="3945192" y="1088670"/>
            <a:ext cx="2400" cy="554400"/>
          </a:xfrm>
          <a:prstGeom prst="straightConnector1">
            <a:avLst/>
          </a:prstGeom>
          <a:noFill/>
          <a:ln cap="flat" cmpd="sng" w="9525">
            <a:solidFill>
              <a:srgbClr val="595959"/>
            </a:solidFill>
            <a:prstDash val="solid"/>
            <a:round/>
            <a:headEnd len="med" w="med" type="none"/>
            <a:tailEnd len="med" w="med" type="triangle"/>
          </a:ln>
        </p:spPr>
      </p:cxnSp>
      <p:sp>
        <p:nvSpPr>
          <p:cNvPr id="4262" name="Google Shape;4262;p223"/>
          <p:cNvSpPr txBox="1"/>
          <p:nvPr/>
        </p:nvSpPr>
        <p:spPr>
          <a:xfrm>
            <a:off x="2933177" y="2452650"/>
            <a:ext cx="416400" cy="231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 sz="300">
                <a:solidFill>
                  <a:srgbClr val="595959"/>
                </a:solidFill>
              </a:rPr>
              <a:t>配送会社</a:t>
            </a:r>
            <a:endParaRPr sz="300">
              <a:solidFill>
                <a:srgbClr val="595959"/>
              </a:solidFill>
            </a:endParaRPr>
          </a:p>
        </p:txBody>
      </p:sp>
      <p:sp>
        <p:nvSpPr>
          <p:cNvPr id="4263" name="Google Shape;4263;p223"/>
          <p:cNvSpPr/>
          <p:nvPr/>
        </p:nvSpPr>
        <p:spPr>
          <a:xfrm>
            <a:off x="3411825" y="2549113"/>
            <a:ext cx="1413000" cy="118800"/>
          </a:xfrm>
          <a:prstGeom prst="rect">
            <a:avLst/>
          </a:prstGeom>
          <a:solidFill>
            <a:srgbClr val="FFFFF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p>
        </p:txBody>
      </p:sp>
      <p:sp>
        <p:nvSpPr>
          <p:cNvPr id="4264" name="Google Shape;4264;p223"/>
          <p:cNvSpPr txBox="1"/>
          <p:nvPr/>
        </p:nvSpPr>
        <p:spPr>
          <a:xfrm>
            <a:off x="2933177" y="2692275"/>
            <a:ext cx="416400" cy="27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 sz="300">
                <a:solidFill>
                  <a:srgbClr val="595959"/>
                </a:solidFill>
              </a:rPr>
              <a:t>お問い合わせ番号</a:t>
            </a:r>
            <a:endParaRPr sz="300">
              <a:solidFill>
                <a:srgbClr val="595959"/>
              </a:solidFill>
            </a:endParaRPr>
          </a:p>
        </p:txBody>
      </p:sp>
      <p:sp>
        <p:nvSpPr>
          <p:cNvPr id="4265" name="Google Shape;4265;p223"/>
          <p:cNvSpPr/>
          <p:nvPr/>
        </p:nvSpPr>
        <p:spPr>
          <a:xfrm>
            <a:off x="3411825" y="2788738"/>
            <a:ext cx="1413000" cy="118800"/>
          </a:xfrm>
          <a:prstGeom prst="rect">
            <a:avLst/>
          </a:prstGeom>
          <a:solidFill>
            <a:srgbClr val="FFFFF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p>
        </p:txBody>
      </p:sp>
      <p:sp>
        <p:nvSpPr>
          <p:cNvPr id="4266" name="Google Shape;4266;p223"/>
          <p:cNvSpPr txBox="1"/>
          <p:nvPr/>
        </p:nvSpPr>
        <p:spPr>
          <a:xfrm>
            <a:off x="2933177" y="2998475"/>
            <a:ext cx="416400" cy="231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 sz="300">
                <a:solidFill>
                  <a:srgbClr val="595959"/>
                </a:solidFill>
              </a:rPr>
              <a:t>配送日時</a:t>
            </a:r>
            <a:endParaRPr sz="300">
              <a:solidFill>
                <a:srgbClr val="595959"/>
              </a:solidFill>
            </a:endParaRPr>
          </a:p>
        </p:txBody>
      </p:sp>
      <p:sp>
        <p:nvSpPr>
          <p:cNvPr id="4267" name="Google Shape;4267;p223"/>
          <p:cNvSpPr/>
          <p:nvPr/>
        </p:nvSpPr>
        <p:spPr>
          <a:xfrm>
            <a:off x="3411825" y="3094938"/>
            <a:ext cx="1413000" cy="118800"/>
          </a:xfrm>
          <a:prstGeom prst="rect">
            <a:avLst/>
          </a:prstGeom>
          <a:solidFill>
            <a:srgbClr val="FFFFF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p>
        </p:txBody>
      </p:sp>
      <p:sp>
        <p:nvSpPr>
          <p:cNvPr id="4268" name="Google Shape;4268;p223"/>
          <p:cNvSpPr txBox="1"/>
          <p:nvPr/>
        </p:nvSpPr>
        <p:spPr>
          <a:xfrm>
            <a:off x="2933177" y="3276700"/>
            <a:ext cx="416400" cy="231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 sz="300">
                <a:solidFill>
                  <a:srgbClr val="595959"/>
                </a:solidFill>
              </a:rPr>
              <a:t>配送時間</a:t>
            </a:r>
            <a:endParaRPr sz="300">
              <a:solidFill>
                <a:srgbClr val="595959"/>
              </a:solidFill>
            </a:endParaRPr>
          </a:p>
        </p:txBody>
      </p:sp>
      <p:sp>
        <p:nvSpPr>
          <p:cNvPr id="4269" name="Google Shape;4269;p223"/>
          <p:cNvSpPr/>
          <p:nvPr/>
        </p:nvSpPr>
        <p:spPr>
          <a:xfrm>
            <a:off x="3411825" y="3373163"/>
            <a:ext cx="1413000" cy="118800"/>
          </a:xfrm>
          <a:prstGeom prst="rect">
            <a:avLst/>
          </a:prstGeom>
          <a:solidFill>
            <a:srgbClr val="FFFFF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p>
        </p:txBody>
      </p:sp>
      <p:pic>
        <p:nvPicPr>
          <p:cNvPr id="4270" name="Google Shape;4270;p223"/>
          <p:cNvPicPr preferRelativeResize="0"/>
          <p:nvPr/>
        </p:nvPicPr>
        <p:blipFill>
          <a:blip r:embed="rId7">
            <a:alphaModFix/>
          </a:blip>
          <a:stretch>
            <a:fillRect/>
          </a:stretch>
        </p:blipFill>
        <p:spPr>
          <a:xfrm>
            <a:off x="5445625" y="768224"/>
            <a:ext cx="2418650" cy="1381211"/>
          </a:xfrm>
          <a:prstGeom prst="rect">
            <a:avLst/>
          </a:prstGeom>
          <a:noFill/>
          <a:ln>
            <a:noFill/>
          </a:ln>
        </p:spPr>
      </p:pic>
      <p:pic>
        <p:nvPicPr>
          <p:cNvPr id="4271" name="Google Shape;4271;p223"/>
          <p:cNvPicPr preferRelativeResize="0"/>
          <p:nvPr/>
        </p:nvPicPr>
        <p:blipFill>
          <a:blip r:embed="rId8">
            <a:alphaModFix/>
          </a:blip>
          <a:stretch>
            <a:fillRect/>
          </a:stretch>
        </p:blipFill>
        <p:spPr>
          <a:xfrm>
            <a:off x="5378248" y="1856848"/>
            <a:ext cx="2610077" cy="654350"/>
          </a:xfrm>
          <a:prstGeom prst="rect">
            <a:avLst/>
          </a:prstGeom>
          <a:noFill/>
          <a:ln>
            <a:noFill/>
          </a:ln>
        </p:spPr>
      </p:pic>
      <p:sp>
        <p:nvSpPr>
          <p:cNvPr id="4272" name="Google Shape;4272;p223"/>
          <p:cNvSpPr/>
          <p:nvPr/>
        </p:nvSpPr>
        <p:spPr>
          <a:xfrm>
            <a:off x="5445657" y="2341242"/>
            <a:ext cx="2505600" cy="18561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273" name="Google Shape;4273;p223"/>
          <p:cNvSpPr txBox="1"/>
          <p:nvPr/>
        </p:nvSpPr>
        <p:spPr>
          <a:xfrm>
            <a:off x="5323250" y="500850"/>
            <a:ext cx="29394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 sz="800">
                <a:solidFill>
                  <a:schemeClr val="dk1"/>
                </a:solidFill>
              </a:rPr>
              <a:t>管理画面のステータス「発注承認」の画面</a:t>
            </a:r>
            <a:endParaRPr sz="800">
              <a:solidFill>
                <a:srgbClr val="000000"/>
              </a:solidFill>
            </a:endParaRPr>
          </a:p>
        </p:txBody>
      </p:sp>
      <p:sp>
        <p:nvSpPr>
          <p:cNvPr id="4274" name="Google Shape;4274;p223"/>
          <p:cNvSpPr txBox="1"/>
          <p:nvPr/>
        </p:nvSpPr>
        <p:spPr>
          <a:xfrm>
            <a:off x="2933177" y="4012250"/>
            <a:ext cx="416400" cy="231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 sz="300">
                <a:solidFill>
                  <a:srgbClr val="595959"/>
                </a:solidFill>
              </a:rPr>
              <a:t>添付ファイル</a:t>
            </a:r>
            <a:endParaRPr sz="300">
              <a:solidFill>
                <a:srgbClr val="595959"/>
              </a:solidFill>
            </a:endParaRPr>
          </a:p>
        </p:txBody>
      </p:sp>
      <p:sp>
        <p:nvSpPr>
          <p:cNvPr id="4275" name="Google Shape;4275;p223"/>
          <p:cNvSpPr/>
          <p:nvPr/>
        </p:nvSpPr>
        <p:spPr>
          <a:xfrm>
            <a:off x="3429075" y="4108950"/>
            <a:ext cx="541200" cy="118800"/>
          </a:xfrm>
          <a:prstGeom prst="rect">
            <a:avLst/>
          </a:prstGeom>
          <a:solidFill>
            <a:srgbClr val="FFFFF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ja" sz="400"/>
              <a:t>ファイル選択</a:t>
            </a:r>
            <a:endParaRPr sz="400"/>
          </a:p>
        </p:txBody>
      </p:sp>
      <p:sp>
        <p:nvSpPr>
          <p:cNvPr id="4276" name="Google Shape;4276;p223"/>
          <p:cNvSpPr txBox="1"/>
          <p:nvPr/>
        </p:nvSpPr>
        <p:spPr>
          <a:xfrm>
            <a:off x="3005295" y="2052175"/>
            <a:ext cx="1627200" cy="27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 sz="300">
                <a:solidFill>
                  <a:srgbClr val="595959"/>
                </a:solidFill>
              </a:rPr>
              <a:t>輸送温度、サンプルの種類、由来、法規制が自動でくる　インプット追加</a:t>
            </a:r>
            <a:endParaRPr sz="300">
              <a:solidFill>
                <a:srgbClr val="595959"/>
              </a:solidFill>
            </a:endParaRPr>
          </a:p>
          <a:p>
            <a:pPr indent="0" lvl="0" marL="0" rtl="0" algn="l">
              <a:spcBef>
                <a:spcPts val="0"/>
              </a:spcBef>
              <a:spcAft>
                <a:spcPts val="0"/>
              </a:spcAft>
              <a:buNone/>
            </a:pPr>
            <a:r>
              <a:rPr lang="ja" sz="300">
                <a:solidFill>
                  <a:srgbClr val="595959"/>
                </a:solidFill>
              </a:rPr>
              <a:t>「保管温度」の入力を追加　手入力</a:t>
            </a:r>
            <a:endParaRPr sz="300">
              <a:solidFill>
                <a:srgbClr val="595959"/>
              </a:solidFill>
            </a:endParaRPr>
          </a:p>
        </p:txBody>
      </p:sp>
    </p:spTree>
  </p:cSld>
  <p:clrMapOvr>
    <a:masterClrMapping/>
  </p:clrMapOvr>
</p:sld>
</file>

<file path=ppt/slides/slide2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0" name="Shape 4280"/>
        <p:cNvGrpSpPr/>
        <p:nvPr/>
      </p:nvGrpSpPr>
      <p:grpSpPr>
        <a:xfrm>
          <a:off x="0" y="0"/>
          <a:ext cx="0" cy="0"/>
          <a:chOff x="0" y="0"/>
          <a:chExt cx="0" cy="0"/>
        </a:xfrm>
      </p:grpSpPr>
      <p:sp>
        <p:nvSpPr>
          <p:cNvPr id="4281" name="Google Shape;4281;p224"/>
          <p:cNvSpPr txBox="1"/>
          <p:nvPr/>
        </p:nvSpPr>
        <p:spPr>
          <a:xfrm>
            <a:off x="362850" y="341100"/>
            <a:ext cx="5746500" cy="4248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rgbClr val="000000"/>
              </a:buClr>
              <a:buSzPts val="1100"/>
              <a:buFont typeface="Arial"/>
              <a:buNone/>
            </a:pPr>
            <a:r>
              <a:rPr lang="ja" sz="1100">
                <a:solidFill>
                  <a:schemeClr val="dk1"/>
                </a:solidFill>
              </a:rPr>
              <a:t>■登録関連</a:t>
            </a:r>
            <a:endParaRPr sz="1100">
              <a:solidFill>
                <a:schemeClr val="dk1"/>
              </a:solidFill>
            </a:endParaRPr>
          </a:p>
          <a:p>
            <a:pPr indent="0" lvl="0" marL="0" rtl="0" algn="l">
              <a:spcBef>
                <a:spcPts val="0"/>
              </a:spcBef>
              <a:spcAft>
                <a:spcPts val="0"/>
              </a:spcAft>
              <a:buClr>
                <a:srgbClr val="000000"/>
              </a:buClr>
              <a:buSzPts val="1100"/>
              <a:buFont typeface="Arial"/>
              <a:buNone/>
            </a:pPr>
            <a:r>
              <a:rPr lang="ja" sz="1100">
                <a:solidFill>
                  <a:schemeClr val="dk1"/>
                </a:solidFill>
              </a:rPr>
              <a:t>・研究者登録</a:t>
            </a:r>
            <a:endParaRPr sz="1100">
              <a:solidFill>
                <a:schemeClr val="dk1"/>
              </a:solidFill>
            </a:endParaRPr>
          </a:p>
          <a:p>
            <a:pPr indent="0" lvl="0" marL="0" rtl="0" algn="l">
              <a:spcBef>
                <a:spcPts val="0"/>
              </a:spcBef>
              <a:spcAft>
                <a:spcPts val="0"/>
              </a:spcAft>
              <a:buClr>
                <a:srgbClr val="000000"/>
              </a:buClr>
              <a:buSzPts val="1100"/>
              <a:buFont typeface="Arial"/>
              <a:buNone/>
            </a:pPr>
            <a:r>
              <a:rPr lang="ja" sz="1100">
                <a:solidFill>
                  <a:schemeClr val="dk1"/>
                </a:solidFill>
              </a:rPr>
              <a:t>研究者登録情報のエクスポート</a:t>
            </a:r>
            <a:endParaRPr sz="1100">
              <a:solidFill>
                <a:schemeClr val="dk1"/>
              </a:solidFill>
            </a:endParaRPr>
          </a:p>
          <a:p>
            <a:pPr indent="0" lvl="0" marL="0" rtl="0" algn="l">
              <a:spcBef>
                <a:spcPts val="0"/>
              </a:spcBef>
              <a:spcAft>
                <a:spcPts val="0"/>
              </a:spcAft>
              <a:buClr>
                <a:srgbClr val="000000"/>
              </a:buClr>
              <a:buSzPts val="1100"/>
              <a:buFont typeface="Arial"/>
              <a:buNone/>
            </a:pPr>
            <a:r>
              <a:t/>
            </a:r>
            <a:endParaRPr sz="1100">
              <a:solidFill>
                <a:schemeClr val="dk1"/>
              </a:solidFill>
            </a:endParaRPr>
          </a:p>
          <a:p>
            <a:pPr indent="0" lvl="0" marL="0" rtl="0" algn="l">
              <a:spcBef>
                <a:spcPts val="0"/>
              </a:spcBef>
              <a:spcAft>
                <a:spcPts val="0"/>
              </a:spcAft>
              <a:buClr>
                <a:srgbClr val="000000"/>
              </a:buClr>
              <a:buSzPts val="1100"/>
              <a:buFont typeface="Arial"/>
              <a:buNone/>
            </a:pPr>
            <a:r>
              <a:rPr lang="ja" sz="1100">
                <a:solidFill>
                  <a:schemeClr val="dk1"/>
                </a:solidFill>
              </a:rPr>
              <a:t>・決裁者登録</a:t>
            </a:r>
            <a:endParaRPr sz="1100">
              <a:solidFill>
                <a:schemeClr val="dk1"/>
              </a:solidFill>
            </a:endParaRPr>
          </a:p>
          <a:p>
            <a:pPr indent="0" lvl="0" marL="0" rtl="0" algn="l">
              <a:spcBef>
                <a:spcPts val="0"/>
              </a:spcBef>
              <a:spcAft>
                <a:spcPts val="0"/>
              </a:spcAft>
              <a:buClr>
                <a:srgbClr val="000000"/>
              </a:buClr>
              <a:buSzPts val="1100"/>
              <a:buFont typeface="Arial"/>
              <a:buNone/>
            </a:pPr>
            <a:r>
              <a:rPr lang="ja" sz="1100">
                <a:solidFill>
                  <a:schemeClr val="dk1"/>
                </a:solidFill>
              </a:rPr>
              <a:t>決裁者登録情報の項目</a:t>
            </a:r>
            <a:endParaRPr sz="1100">
              <a:solidFill>
                <a:schemeClr val="dk1"/>
              </a:solidFill>
            </a:endParaRPr>
          </a:p>
          <a:p>
            <a:pPr indent="0" lvl="0" marL="0" rtl="0" algn="l">
              <a:spcBef>
                <a:spcPts val="0"/>
              </a:spcBef>
              <a:spcAft>
                <a:spcPts val="0"/>
              </a:spcAft>
              <a:buClr>
                <a:srgbClr val="000000"/>
              </a:buClr>
              <a:buSzPts val="1100"/>
              <a:buFont typeface="Arial"/>
              <a:buNone/>
            </a:pPr>
            <a:r>
              <a:rPr lang="ja" sz="1100">
                <a:solidFill>
                  <a:schemeClr val="dk1"/>
                </a:solidFill>
              </a:rPr>
              <a:t>決裁者登録情報のインポート</a:t>
            </a:r>
            <a:endParaRPr sz="1100">
              <a:solidFill>
                <a:schemeClr val="dk1"/>
              </a:solidFill>
            </a:endParaRPr>
          </a:p>
          <a:p>
            <a:pPr indent="0" lvl="0" marL="0" rtl="0" algn="l">
              <a:spcBef>
                <a:spcPts val="0"/>
              </a:spcBef>
              <a:spcAft>
                <a:spcPts val="0"/>
              </a:spcAft>
              <a:buClr>
                <a:srgbClr val="000000"/>
              </a:buClr>
              <a:buSzPts val="1100"/>
              <a:buFont typeface="Arial"/>
              <a:buNone/>
            </a:pPr>
            <a:r>
              <a:rPr lang="ja" sz="1100">
                <a:solidFill>
                  <a:schemeClr val="dk1"/>
                </a:solidFill>
              </a:rPr>
              <a:t>決裁者登録情報のエクスポート</a:t>
            </a:r>
            <a:endParaRPr sz="1100">
              <a:solidFill>
                <a:schemeClr val="dk1"/>
              </a:solidFill>
            </a:endParaRPr>
          </a:p>
          <a:p>
            <a:pPr indent="0" lvl="0" marL="0" rtl="0" algn="l">
              <a:spcBef>
                <a:spcPts val="0"/>
              </a:spcBef>
              <a:spcAft>
                <a:spcPts val="0"/>
              </a:spcAft>
              <a:buClr>
                <a:srgbClr val="000000"/>
              </a:buClr>
              <a:buSzPts val="1100"/>
              <a:buFont typeface="Arial"/>
              <a:buNone/>
            </a:pPr>
            <a:r>
              <a:t/>
            </a:r>
            <a:endParaRPr sz="1100">
              <a:solidFill>
                <a:schemeClr val="dk1"/>
              </a:solidFill>
            </a:endParaRPr>
          </a:p>
          <a:p>
            <a:pPr indent="0" lvl="0" marL="0" rtl="0" algn="l">
              <a:spcBef>
                <a:spcPts val="0"/>
              </a:spcBef>
              <a:spcAft>
                <a:spcPts val="0"/>
              </a:spcAft>
              <a:buClr>
                <a:srgbClr val="000000"/>
              </a:buClr>
              <a:buSzPts val="1100"/>
              <a:buFont typeface="Arial"/>
              <a:buNone/>
            </a:pPr>
            <a:r>
              <a:rPr lang="ja" sz="1100">
                <a:solidFill>
                  <a:schemeClr val="dk1"/>
                </a:solidFill>
              </a:rPr>
              <a:t>・サプライヤー登録</a:t>
            </a:r>
            <a:endParaRPr sz="1100">
              <a:solidFill>
                <a:schemeClr val="dk1"/>
              </a:solidFill>
            </a:endParaRPr>
          </a:p>
          <a:p>
            <a:pPr indent="0" lvl="0" marL="0" rtl="0" algn="l">
              <a:spcBef>
                <a:spcPts val="0"/>
              </a:spcBef>
              <a:spcAft>
                <a:spcPts val="0"/>
              </a:spcAft>
              <a:buClr>
                <a:srgbClr val="000000"/>
              </a:buClr>
              <a:buSzPts val="1100"/>
              <a:buFont typeface="Arial"/>
              <a:buNone/>
            </a:pPr>
            <a:r>
              <a:rPr lang="ja" sz="1100">
                <a:solidFill>
                  <a:schemeClr val="dk1"/>
                </a:solidFill>
              </a:rPr>
              <a:t>サプライヤー登録情報のエクスポート</a:t>
            </a:r>
            <a:endParaRPr sz="1100">
              <a:solidFill>
                <a:schemeClr val="dk1"/>
              </a:solidFill>
            </a:endParaRPr>
          </a:p>
          <a:p>
            <a:pPr indent="0" lvl="0" marL="0" rtl="0" algn="l">
              <a:spcBef>
                <a:spcPts val="0"/>
              </a:spcBef>
              <a:spcAft>
                <a:spcPts val="0"/>
              </a:spcAft>
              <a:buClr>
                <a:srgbClr val="000000"/>
              </a:buClr>
              <a:buSzPts val="1100"/>
              <a:buFont typeface="Arial"/>
              <a:buNone/>
            </a:pPr>
            <a:r>
              <a:rPr lang="ja" sz="1100">
                <a:solidFill>
                  <a:schemeClr val="dk1"/>
                </a:solidFill>
              </a:rPr>
              <a:t>サプライヤー登録情報の項目の微調整（バリデーションなど）</a:t>
            </a:r>
            <a:endParaRPr sz="1100">
              <a:solidFill>
                <a:schemeClr val="dk1"/>
              </a:solidFill>
            </a:endParaRPr>
          </a:p>
          <a:p>
            <a:pPr indent="0" lvl="0" marL="0" rtl="0" algn="l">
              <a:spcBef>
                <a:spcPts val="0"/>
              </a:spcBef>
              <a:spcAft>
                <a:spcPts val="0"/>
              </a:spcAft>
              <a:buClr>
                <a:srgbClr val="000000"/>
              </a:buClr>
              <a:buSzPts val="1100"/>
              <a:buFont typeface="Arial"/>
              <a:buNone/>
            </a:pPr>
            <a:r>
              <a:rPr lang="ja" sz="1100">
                <a:solidFill>
                  <a:schemeClr val="dk1"/>
                </a:solidFill>
              </a:rPr>
              <a:t>サプライヤーの評価機能（発注済み）</a:t>
            </a:r>
            <a:endParaRPr sz="1100">
              <a:solidFill>
                <a:schemeClr val="dk1"/>
              </a:solidFill>
            </a:endParaRPr>
          </a:p>
          <a:p>
            <a:pPr indent="0" lvl="0" marL="0" rtl="0" algn="l">
              <a:spcBef>
                <a:spcPts val="0"/>
              </a:spcBef>
              <a:spcAft>
                <a:spcPts val="0"/>
              </a:spcAft>
              <a:buClr>
                <a:srgbClr val="000000"/>
              </a:buClr>
              <a:buSzPts val="1100"/>
              <a:buFont typeface="Arial"/>
              <a:buNone/>
            </a:pPr>
            <a:r>
              <a:t/>
            </a:r>
            <a:endParaRPr sz="1100">
              <a:solidFill>
                <a:schemeClr val="dk1"/>
              </a:solidFill>
            </a:endParaRPr>
          </a:p>
          <a:p>
            <a:pPr indent="0" lvl="0" marL="0" rtl="0" algn="l">
              <a:spcBef>
                <a:spcPts val="0"/>
              </a:spcBef>
              <a:spcAft>
                <a:spcPts val="0"/>
              </a:spcAft>
              <a:buClr>
                <a:srgbClr val="000000"/>
              </a:buClr>
              <a:buSzPts val="1100"/>
              <a:buFont typeface="Arial"/>
              <a:buNone/>
            </a:pPr>
            <a:r>
              <a:rPr lang="ja" sz="1100">
                <a:solidFill>
                  <a:schemeClr val="dk1"/>
                </a:solidFill>
              </a:rPr>
              <a:t>■発注済みの機能</a:t>
            </a:r>
            <a:endParaRPr sz="1100">
              <a:solidFill>
                <a:schemeClr val="dk1"/>
              </a:solidFill>
            </a:endParaRPr>
          </a:p>
          <a:p>
            <a:pPr indent="0" lvl="0" marL="0" rtl="0" algn="l">
              <a:spcBef>
                <a:spcPts val="0"/>
              </a:spcBef>
              <a:spcAft>
                <a:spcPts val="0"/>
              </a:spcAft>
              <a:buClr>
                <a:srgbClr val="000000"/>
              </a:buClr>
              <a:buSzPts val="1100"/>
              <a:buFont typeface="Arial"/>
              <a:buNone/>
            </a:pPr>
            <a:r>
              <a:rPr lang="ja" sz="1100">
                <a:solidFill>
                  <a:schemeClr val="dk1"/>
                </a:solidFill>
              </a:rPr>
              <a:t>・契約書のPDF</a:t>
            </a:r>
            <a:endParaRPr sz="1100">
              <a:solidFill>
                <a:schemeClr val="dk1"/>
              </a:solidFill>
            </a:endParaRPr>
          </a:p>
          <a:p>
            <a:pPr indent="0" lvl="0" marL="0" rtl="0" algn="l">
              <a:spcBef>
                <a:spcPts val="0"/>
              </a:spcBef>
              <a:spcAft>
                <a:spcPts val="0"/>
              </a:spcAft>
              <a:buClr>
                <a:srgbClr val="000000"/>
              </a:buClr>
              <a:buSzPts val="1100"/>
              <a:buFont typeface="Arial"/>
              <a:buNone/>
            </a:pPr>
            <a:r>
              <a:rPr lang="ja" sz="1100">
                <a:solidFill>
                  <a:schemeClr val="dk1"/>
                </a:solidFill>
              </a:rPr>
              <a:t>サプライヤーの日本語の契約書のPDFの体裁がつまりきっていない</a:t>
            </a:r>
            <a:endParaRPr sz="1100">
              <a:solidFill>
                <a:schemeClr val="dk1"/>
              </a:solidFill>
            </a:endParaRPr>
          </a:p>
          <a:p>
            <a:pPr indent="0" lvl="0" marL="0" rtl="0" algn="l">
              <a:spcBef>
                <a:spcPts val="0"/>
              </a:spcBef>
              <a:spcAft>
                <a:spcPts val="0"/>
              </a:spcAft>
              <a:buClr>
                <a:srgbClr val="000000"/>
              </a:buClr>
              <a:buSzPts val="1100"/>
              <a:buFont typeface="Arial"/>
              <a:buNone/>
            </a:pPr>
            <a:r>
              <a:t/>
            </a:r>
            <a:endParaRPr sz="1100">
              <a:solidFill>
                <a:schemeClr val="dk1"/>
              </a:solidFill>
            </a:endParaRPr>
          </a:p>
          <a:p>
            <a:pPr indent="0" lvl="0" marL="0" rtl="0" algn="l">
              <a:spcBef>
                <a:spcPts val="0"/>
              </a:spcBef>
              <a:spcAft>
                <a:spcPts val="0"/>
              </a:spcAft>
              <a:buClr>
                <a:srgbClr val="000000"/>
              </a:buClr>
              <a:buSzPts val="1100"/>
              <a:buFont typeface="Arial"/>
              <a:buNone/>
            </a:pPr>
            <a:r>
              <a:rPr lang="ja" sz="1100">
                <a:solidFill>
                  <a:schemeClr val="dk1"/>
                </a:solidFill>
              </a:rPr>
              <a:t>■各種書類の電帳法対応のための体裁の最終調整　</a:t>
            </a:r>
            <a:endParaRPr sz="1100">
              <a:solidFill>
                <a:schemeClr val="dk1"/>
              </a:solidFill>
            </a:endParaRPr>
          </a:p>
          <a:p>
            <a:pPr indent="0" lvl="0" marL="0" rtl="0" algn="l">
              <a:spcBef>
                <a:spcPts val="0"/>
              </a:spcBef>
              <a:spcAft>
                <a:spcPts val="0"/>
              </a:spcAft>
              <a:buClr>
                <a:srgbClr val="000000"/>
              </a:buClr>
              <a:buSzPts val="1100"/>
              <a:buFont typeface="Arial"/>
              <a:buNone/>
            </a:pPr>
            <a:r>
              <a:rPr lang="ja" sz="1100">
                <a:solidFill>
                  <a:schemeClr val="dk1"/>
                </a:solidFill>
              </a:rPr>
              <a:t>→管理画面で検索できること　日付と金額で</a:t>
            </a:r>
            <a:endParaRPr sz="1100">
              <a:solidFill>
                <a:schemeClr val="dk1"/>
              </a:solidFill>
            </a:endParaRPr>
          </a:p>
          <a:p>
            <a:pPr indent="0" lvl="0" marL="0" rtl="0" algn="l">
              <a:spcBef>
                <a:spcPts val="0"/>
              </a:spcBef>
              <a:spcAft>
                <a:spcPts val="0"/>
              </a:spcAft>
              <a:buClr>
                <a:srgbClr val="000000"/>
              </a:buClr>
              <a:buSzPts val="1100"/>
              <a:buFont typeface="Arial"/>
              <a:buNone/>
            </a:pPr>
            <a:r>
              <a:rPr lang="ja" sz="1100">
                <a:solidFill>
                  <a:schemeClr val="dk1"/>
                </a:solidFill>
              </a:rPr>
              <a:t>・見積書</a:t>
            </a:r>
            <a:endParaRPr sz="1100">
              <a:solidFill>
                <a:schemeClr val="dk1"/>
              </a:solidFill>
            </a:endParaRPr>
          </a:p>
          <a:p>
            <a:pPr indent="0" lvl="0" marL="0" rtl="0" algn="l">
              <a:spcBef>
                <a:spcPts val="0"/>
              </a:spcBef>
              <a:spcAft>
                <a:spcPts val="0"/>
              </a:spcAft>
              <a:buClr>
                <a:srgbClr val="000000"/>
              </a:buClr>
              <a:buSzPts val="1100"/>
              <a:buFont typeface="Arial"/>
              <a:buNone/>
            </a:pPr>
            <a:r>
              <a:rPr lang="ja" sz="1100">
                <a:solidFill>
                  <a:schemeClr val="dk1"/>
                </a:solidFill>
              </a:rPr>
              <a:t>・発注書→エクスポート　日付（範囲指定）　年月日　取引先　金額（範囲指定）</a:t>
            </a:r>
            <a:endParaRPr sz="1100">
              <a:solidFill>
                <a:schemeClr val="dk1"/>
              </a:solidFill>
            </a:endParaRPr>
          </a:p>
          <a:p>
            <a:pPr indent="0" lvl="0" marL="0" rtl="0" algn="l">
              <a:spcBef>
                <a:spcPts val="0"/>
              </a:spcBef>
              <a:spcAft>
                <a:spcPts val="0"/>
              </a:spcAft>
              <a:buClr>
                <a:srgbClr val="000000"/>
              </a:buClr>
              <a:buSzPts val="1100"/>
              <a:buFont typeface="Arial"/>
              <a:buNone/>
            </a:pPr>
            <a:r>
              <a:rPr lang="ja" sz="1100">
                <a:solidFill>
                  <a:schemeClr val="dk1"/>
                </a:solidFill>
              </a:rPr>
              <a:t>・納品書</a:t>
            </a:r>
            <a:endParaRPr sz="1100">
              <a:solidFill>
                <a:schemeClr val="dk1"/>
              </a:solidFill>
            </a:endParaRPr>
          </a:p>
          <a:p>
            <a:pPr indent="0" lvl="0" marL="0" rtl="0" algn="l">
              <a:spcBef>
                <a:spcPts val="0"/>
              </a:spcBef>
              <a:spcAft>
                <a:spcPts val="0"/>
              </a:spcAft>
              <a:buClr>
                <a:srgbClr val="000000"/>
              </a:buClr>
              <a:buSzPts val="1100"/>
              <a:buFont typeface="Arial"/>
              <a:buNone/>
            </a:pPr>
            <a:r>
              <a:rPr lang="ja" sz="1100">
                <a:solidFill>
                  <a:schemeClr val="dk1"/>
                </a:solidFill>
              </a:rPr>
              <a:t>・請求書</a:t>
            </a:r>
            <a:endParaRPr sz="1100">
              <a:solidFill>
                <a:schemeClr val="dk1"/>
              </a:solidFill>
            </a:endParaRPr>
          </a:p>
        </p:txBody>
      </p:sp>
      <p:sp>
        <p:nvSpPr>
          <p:cNvPr id="4282" name="Google Shape;4282;p224"/>
          <p:cNvSpPr txBox="1"/>
          <p:nvPr/>
        </p:nvSpPr>
        <p:spPr>
          <a:xfrm>
            <a:off x="0" y="23650"/>
            <a:ext cx="6220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ja">
                <a:solidFill>
                  <a:schemeClr val="dk1"/>
                </a:solidFill>
              </a:rPr>
              <a:t>今後要件を固める必要があるが発生するとわかってる機能</a:t>
            </a:r>
            <a:endParaRPr b="1">
              <a:solidFill>
                <a:schemeClr val="dk1"/>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4" name="Shape 614"/>
        <p:cNvGrpSpPr/>
        <p:nvPr/>
      </p:nvGrpSpPr>
      <p:grpSpPr>
        <a:xfrm>
          <a:off x="0" y="0"/>
          <a:ext cx="0" cy="0"/>
          <a:chOff x="0" y="0"/>
          <a:chExt cx="0" cy="0"/>
        </a:xfrm>
      </p:grpSpPr>
      <p:sp>
        <p:nvSpPr>
          <p:cNvPr id="615" name="Google Shape;615;p35"/>
          <p:cNvSpPr txBox="1"/>
          <p:nvPr/>
        </p:nvSpPr>
        <p:spPr>
          <a:xfrm>
            <a:off x="8403350" y="4767275"/>
            <a:ext cx="620100" cy="273900"/>
          </a:xfrm>
          <a:prstGeom prst="rect">
            <a:avLst/>
          </a:prstGeom>
          <a:noFill/>
          <a:ln>
            <a:noFill/>
          </a:ln>
        </p:spPr>
        <p:txBody>
          <a:bodyPr anchorCtr="0" anchor="ctr" bIns="34275" lIns="68575" spcFirstLastPara="1" rIns="68575" wrap="square" tIns="34275">
            <a:noAutofit/>
          </a:bodyPr>
          <a:lstStyle/>
          <a:p>
            <a:pPr indent="0" lvl="0" marL="0" marR="0" rtl="0" algn="r">
              <a:spcBef>
                <a:spcPts val="0"/>
              </a:spcBef>
              <a:spcAft>
                <a:spcPts val="0"/>
              </a:spcAft>
              <a:buNone/>
            </a:pPr>
            <a:fld id="{00000000-1234-1234-1234-123412341234}" type="slidenum">
              <a:rPr lang="ja" sz="900">
                <a:solidFill>
                  <a:srgbClr val="888888"/>
                </a:solidFill>
                <a:latin typeface="Arial"/>
                <a:ea typeface="Arial"/>
                <a:cs typeface="Arial"/>
                <a:sym typeface="Arial"/>
              </a:rPr>
              <a:t>‹#›</a:t>
            </a:fld>
            <a:endParaRPr sz="900">
              <a:solidFill>
                <a:srgbClr val="888888"/>
              </a:solidFill>
              <a:latin typeface="Arial"/>
              <a:ea typeface="Arial"/>
              <a:cs typeface="Arial"/>
              <a:sym typeface="Arial"/>
            </a:endParaRPr>
          </a:p>
        </p:txBody>
      </p:sp>
      <p:sp>
        <p:nvSpPr>
          <p:cNvPr id="616" name="Google Shape;616;p35"/>
          <p:cNvSpPr/>
          <p:nvPr/>
        </p:nvSpPr>
        <p:spPr>
          <a:xfrm>
            <a:off x="0" y="0"/>
            <a:ext cx="9144000" cy="435600"/>
          </a:xfrm>
          <a:prstGeom prst="rect">
            <a:avLst/>
          </a:prstGeom>
          <a:gradFill>
            <a:gsLst>
              <a:gs pos="0">
                <a:srgbClr val="424242"/>
              </a:gs>
              <a:gs pos="100000">
                <a:srgbClr val="010101"/>
              </a:gs>
            </a:gsLst>
            <a:lin ang="540001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17" name="Google Shape;617;p35"/>
          <p:cNvSpPr txBox="1"/>
          <p:nvPr/>
        </p:nvSpPr>
        <p:spPr>
          <a:xfrm>
            <a:off x="139875" y="80850"/>
            <a:ext cx="7724400" cy="273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dk1"/>
              </a:buClr>
              <a:buFont typeface="Arial"/>
              <a:buNone/>
            </a:pPr>
            <a:r>
              <a:rPr b="1" lang="ja">
                <a:solidFill>
                  <a:schemeClr val="lt1"/>
                </a:solidFill>
              </a:rPr>
              <a:t>研究者 発注・キャンセル4.1 Admin3</a:t>
            </a:r>
            <a:endParaRPr b="1">
              <a:solidFill>
                <a:schemeClr val="lt1"/>
              </a:solidFill>
            </a:endParaRPr>
          </a:p>
        </p:txBody>
      </p:sp>
      <p:sp>
        <p:nvSpPr>
          <p:cNvPr id="618" name="Google Shape;618;p35"/>
          <p:cNvSpPr txBox="1"/>
          <p:nvPr/>
        </p:nvSpPr>
        <p:spPr>
          <a:xfrm>
            <a:off x="139875" y="458425"/>
            <a:ext cx="85767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 sz="1200" u="sng">
                <a:solidFill>
                  <a:schemeClr val="dk2"/>
                </a:solidFill>
              </a:rPr>
              <a:t>研究者 発注開始　発注依頼 管理画面 商談詳細管理の一覧</a:t>
            </a:r>
            <a:endParaRPr sz="1200" u="sng">
              <a:solidFill>
                <a:schemeClr val="dk2"/>
              </a:solidFill>
            </a:endParaRPr>
          </a:p>
          <a:p>
            <a:pPr indent="0" lvl="0" marL="0" rtl="0" algn="l">
              <a:spcBef>
                <a:spcPts val="0"/>
              </a:spcBef>
              <a:spcAft>
                <a:spcPts val="0"/>
              </a:spcAft>
              <a:buClr>
                <a:schemeClr val="dk1"/>
              </a:buClr>
              <a:buSzPts val="1100"/>
              <a:buFont typeface="Arial"/>
              <a:buNone/>
            </a:pPr>
            <a:r>
              <a:rPr lang="ja" sz="1200">
                <a:solidFill>
                  <a:srgbClr val="FF0000"/>
                </a:solidFill>
              </a:rPr>
              <a:t>修正案❹</a:t>
            </a:r>
            <a:endParaRPr sz="1200">
              <a:solidFill>
                <a:schemeClr val="dk2"/>
              </a:solidFill>
            </a:endParaRPr>
          </a:p>
        </p:txBody>
      </p:sp>
      <p:pic>
        <p:nvPicPr>
          <p:cNvPr id="619" name="Google Shape;619;p35"/>
          <p:cNvPicPr preferRelativeResize="0"/>
          <p:nvPr/>
        </p:nvPicPr>
        <p:blipFill>
          <a:blip r:embed="rId3">
            <a:alphaModFix/>
          </a:blip>
          <a:stretch>
            <a:fillRect/>
          </a:stretch>
        </p:blipFill>
        <p:spPr>
          <a:xfrm>
            <a:off x="139875" y="1159600"/>
            <a:ext cx="4807875" cy="1453780"/>
          </a:xfrm>
          <a:prstGeom prst="rect">
            <a:avLst/>
          </a:prstGeom>
          <a:noFill/>
          <a:ln>
            <a:noFill/>
          </a:ln>
          <a:effectLst>
            <a:outerShdw blurRad="57150" rotWithShape="0" algn="bl" dir="5400000" dist="19050">
              <a:srgbClr val="000000">
                <a:alpha val="50000"/>
              </a:srgbClr>
            </a:outerShdw>
          </a:effectLst>
        </p:spPr>
      </p:pic>
      <p:sp>
        <p:nvSpPr>
          <p:cNvPr id="620" name="Google Shape;620;p35"/>
          <p:cNvSpPr txBox="1"/>
          <p:nvPr/>
        </p:nvSpPr>
        <p:spPr>
          <a:xfrm>
            <a:off x="5231700" y="1307700"/>
            <a:ext cx="3708900" cy="1723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 sz="1000">
                <a:solidFill>
                  <a:schemeClr val="dk1"/>
                </a:solidFill>
              </a:rPr>
              <a:t>・商品詳細管理の一覧に発注情報（CB宛）エクスポートと発注情報（サプライヤー宛）エクスポート機能を追加</a:t>
            </a:r>
            <a:endParaRPr sz="1000">
              <a:solidFill>
                <a:schemeClr val="dk1"/>
              </a:solidFill>
            </a:endParaRPr>
          </a:p>
          <a:p>
            <a:pPr indent="0" lvl="0" marL="0" rtl="0" algn="l">
              <a:spcBef>
                <a:spcPts val="0"/>
              </a:spcBef>
              <a:spcAft>
                <a:spcPts val="0"/>
              </a:spcAft>
              <a:buNone/>
            </a:pPr>
            <a:r>
              <a:rPr lang="ja" sz="1000">
                <a:solidFill>
                  <a:schemeClr val="dk1"/>
                </a:solidFill>
              </a:rPr>
              <a:t>・発注情報について「通貨」「金額」「日付」「得意先」検索できるようにする必要があるため、商談詳細管理の一覧に項目を追加する</a:t>
            </a:r>
            <a:endParaRPr sz="1000">
              <a:solidFill>
                <a:schemeClr val="dk1"/>
              </a:solidFill>
            </a:endParaRPr>
          </a:p>
          <a:p>
            <a:pPr indent="0" lvl="0" marL="0" rtl="0" algn="l">
              <a:spcBef>
                <a:spcPts val="0"/>
              </a:spcBef>
              <a:spcAft>
                <a:spcPts val="0"/>
              </a:spcAft>
              <a:buNone/>
            </a:pPr>
            <a:r>
              <a:rPr lang="ja" sz="1000">
                <a:solidFill>
                  <a:schemeClr val="dk1"/>
                </a:solidFill>
              </a:rPr>
              <a:t>・電帳法に沿って、範囲指定とand検索ができるように調整</a:t>
            </a:r>
            <a:endParaRPr sz="1000">
              <a:solidFill>
                <a:schemeClr val="dk1"/>
              </a:solidFill>
            </a:endParaRPr>
          </a:p>
          <a:p>
            <a:pPr indent="0" lvl="0" marL="0" rtl="0" algn="l">
              <a:spcBef>
                <a:spcPts val="0"/>
              </a:spcBef>
              <a:spcAft>
                <a:spcPts val="0"/>
              </a:spcAft>
              <a:buNone/>
            </a:pPr>
            <a:r>
              <a:rPr lang="ja" sz="1000">
                <a:solidFill>
                  <a:schemeClr val="dk1"/>
                </a:solidFill>
              </a:rPr>
              <a:t>範囲指定は「日付」「金額」で行えるようにする</a:t>
            </a:r>
            <a:endParaRPr sz="1000">
              <a:solidFill>
                <a:schemeClr val="dk1"/>
              </a:solidFill>
            </a:endParaRPr>
          </a:p>
          <a:p>
            <a:pPr indent="0" lvl="0" marL="0" rtl="0" algn="l">
              <a:spcBef>
                <a:spcPts val="0"/>
              </a:spcBef>
              <a:spcAft>
                <a:spcPts val="0"/>
              </a:spcAft>
              <a:buNone/>
            </a:pPr>
            <a:r>
              <a:t/>
            </a:r>
            <a:endParaRPr sz="1000">
              <a:solidFill>
                <a:schemeClr val="dk1"/>
              </a:solidFill>
            </a:endParaRPr>
          </a:p>
          <a:p>
            <a:pPr indent="0" lvl="0" marL="0" rtl="0" algn="l">
              <a:spcBef>
                <a:spcPts val="0"/>
              </a:spcBef>
              <a:spcAft>
                <a:spcPts val="0"/>
              </a:spcAft>
              <a:buNone/>
            </a:pPr>
            <a:r>
              <a:rPr lang="ja" sz="1000">
                <a:solidFill>
                  <a:schemeClr val="dk1"/>
                </a:solidFill>
              </a:rPr>
              <a:t>・見積書・発注書・納品書・請求書が項目でリンクされて、＋検索機能が必要</a:t>
            </a:r>
            <a:endParaRPr sz="1000">
              <a:solidFill>
                <a:schemeClr val="dk1"/>
              </a:solidFill>
            </a:endParaRPr>
          </a:p>
        </p:txBody>
      </p:sp>
      <p:sp>
        <p:nvSpPr>
          <p:cNvPr id="621" name="Google Shape;621;p35"/>
          <p:cNvSpPr/>
          <p:nvPr/>
        </p:nvSpPr>
        <p:spPr>
          <a:xfrm>
            <a:off x="112450" y="1791424"/>
            <a:ext cx="1506300" cy="5841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22" name="Google Shape;622;p35"/>
          <p:cNvSpPr/>
          <p:nvPr/>
        </p:nvSpPr>
        <p:spPr>
          <a:xfrm>
            <a:off x="3122350" y="2339475"/>
            <a:ext cx="793200" cy="2739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23" name="Google Shape;623;p35"/>
          <p:cNvSpPr/>
          <p:nvPr/>
        </p:nvSpPr>
        <p:spPr>
          <a:xfrm>
            <a:off x="3363475" y="1461550"/>
            <a:ext cx="1506300" cy="7512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7" name="Shape 627"/>
        <p:cNvGrpSpPr/>
        <p:nvPr/>
      </p:nvGrpSpPr>
      <p:grpSpPr>
        <a:xfrm>
          <a:off x="0" y="0"/>
          <a:ext cx="0" cy="0"/>
          <a:chOff x="0" y="0"/>
          <a:chExt cx="0" cy="0"/>
        </a:xfrm>
      </p:grpSpPr>
      <p:pic>
        <p:nvPicPr>
          <p:cNvPr id="628" name="Google Shape;628;p36"/>
          <p:cNvPicPr preferRelativeResize="0"/>
          <p:nvPr/>
        </p:nvPicPr>
        <p:blipFill>
          <a:blip r:embed="rId3">
            <a:alphaModFix/>
          </a:blip>
          <a:stretch>
            <a:fillRect/>
          </a:stretch>
        </p:blipFill>
        <p:spPr>
          <a:xfrm>
            <a:off x="577525" y="1012525"/>
            <a:ext cx="3432626" cy="3815850"/>
          </a:xfrm>
          <a:prstGeom prst="rect">
            <a:avLst/>
          </a:prstGeom>
          <a:noFill/>
          <a:ln>
            <a:noFill/>
          </a:ln>
          <a:effectLst>
            <a:outerShdw blurRad="57150" rotWithShape="0" algn="bl" dir="5400000" dist="19050">
              <a:srgbClr val="000000">
                <a:alpha val="50000"/>
              </a:srgbClr>
            </a:outerShdw>
          </a:effectLst>
        </p:spPr>
      </p:pic>
      <p:sp>
        <p:nvSpPr>
          <p:cNvPr id="629" name="Google Shape;629;p36"/>
          <p:cNvSpPr txBox="1"/>
          <p:nvPr/>
        </p:nvSpPr>
        <p:spPr>
          <a:xfrm>
            <a:off x="8403350" y="4767275"/>
            <a:ext cx="620100" cy="273900"/>
          </a:xfrm>
          <a:prstGeom prst="rect">
            <a:avLst/>
          </a:prstGeom>
          <a:noFill/>
          <a:ln>
            <a:noFill/>
          </a:ln>
        </p:spPr>
        <p:txBody>
          <a:bodyPr anchorCtr="0" anchor="ctr" bIns="34275" lIns="68575" spcFirstLastPara="1" rIns="68575" wrap="square" tIns="34275">
            <a:noAutofit/>
          </a:bodyPr>
          <a:lstStyle/>
          <a:p>
            <a:pPr indent="0" lvl="0" marL="0" marR="0" rtl="0" algn="r">
              <a:spcBef>
                <a:spcPts val="0"/>
              </a:spcBef>
              <a:spcAft>
                <a:spcPts val="0"/>
              </a:spcAft>
              <a:buNone/>
            </a:pPr>
            <a:fld id="{00000000-1234-1234-1234-123412341234}" type="slidenum">
              <a:rPr lang="ja" sz="900">
                <a:solidFill>
                  <a:srgbClr val="888888"/>
                </a:solidFill>
                <a:latin typeface="Arial"/>
                <a:ea typeface="Arial"/>
                <a:cs typeface="Arial"/>
                <a:sym typeface="Arial"/>
              </a:rPr>
              <a:t>‹#›</a:t>
            </a:fld>
            <a:endParaRPr sz="900">
              <a:solidFill>
                <a:srgbClr val="888888"/>
              </a:solidFill>
              <a:latin typeface="Arial"/>
              <a:ea typeface="Arial"/>
              <a:cs typeface="Arial"/>
              <a:sym typeface="Arial"/>
            </a:endParaRPr>
          </a:p>
        </p:txBody>
      </p:sp>
      <p:sp>
        <p:nvSpPr>
          <p:cNvPr id="630" name="Google Shape;630;p36"/>
          <p:cNvSpPr/>
          <p:nvPr/>
        </p:nvSpPr>
        <p:spPr>
          <a:xfrm>
            <a:off x="0" y="0"/>
            <a:ext cx="9144000" cy="435600"/>
          </a:xfrm>
          <a:prstGeom prst="rect">
            <a:avLst/>
          </a:prstGeom>
          <a:gradFill>
            <a:gsLst>
              <a:gs pos="0">
                <a:srgbClr val="424242"/>
              </a:gs>
              <a:gs pos="100000">
                <a:srgbClr val="010101"/>
              </a:gs>
            </a:gsLst>
            <a:lin ang="540001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31" name="Google Shape;631;p36"/>
          <p:cNvSpPr txBox="1"/>
          <p:nvPr/>
        </p:nvSpPr>
        <p:spPr>
          <a:xfrm>
            <a:off x="139875" y="80850"/>
            <a:ext cx="7724400" cy="273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dk1"/>
              </a:buClr>
              <a:buFont typeface="Arial"/>
              <a:buNone/>
            </a:pPr>
            <a:r>
              <a:rPr b="1" lang="ja">
                <a:solidFill>
                  <a:schemeClr val="lt1"/>
                </a:solidFill>
              </a:rPr>
              <a:t>研究者 発注・キャンセル4.1 Admin4</a:t>
            </a:r>
            <a:endParaRPr b="1">
              <a:solidFill>
                <a:schemeClr val="lt1"/>
              </a:solidFill>
            </a:endParaRPr>
          </a:p>
        </p:txBody>
      </p:sp>
      <p:sp>
        <p:nvSpPr>
          <p:cNvPr id="632" name="Google Shape;632;p36"/>
          <p:cNvSpPr txBox="1"/>
          <p:nvPr/>
        </p:nvSpPr>
        <p:spPr>
          <a:xfrm>
            <a:off x="139875" y="458425"/>
            <a:ext cx="85767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 sz="1200" u="sng">
                <a:solidFill>
                  <a:schemeClr val="dk2"/>
                </a:solidFill>
              </a:rPr>
              <a:t>研究者 発注開始　発注依頼 管理画面 商談詳細情報管理</a:t>
            </a:r>
            <a:endParaRPr sz="1200" u="sng">
              <a:solidFill>
                <a:schemeClr val="dk2"/>
              </a:solidFill>
            </a:endParaRPr>
          </a:p>
          <a:p>
            <a:pPr indent="0" lvl="0" marL="0" rtl="0" algn="l">
              <a:spcBef>
                <a:spcPts val="0"/>
              </a:spcBef>
              <a:spcAft>
                <a:spcPts val="0"/>
              </a:spcAft>
              <a:buNone/>
            </a:pPr>
            <a:r>
              <a:rPr lang="ja" sz="1200">
                <a:solidFill>
                  <a:schemeClr val="dk2"/>
                </a:solidFill>
              </a:rPr>
              <a:t>現状</a:t>
            </a:r>
            <a:endParaRPr sz="1200">
              <a:solidFill>
                <a:schemeClr val="dk2"/>
              </a:solidFill>
            </a:endParaRPr>
          </a:p>
        </p:txBody>
      </p:sp>
      <p:sp>
        <p:nvSpPr>
          <p:cNvPr id="633" name="Google Shape;633;p36"/>
          <p:cNvSpPr txBox="1"/>
          <p:nvPr/>
        </p:nvSpPr>
        <p:spPr>
          <a:xfrm>
            <a:off x="4851175" y="2931300"/>
            <a:ext cx="35022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 sz="1000">
                <a:solidFill>
                  <a:srgbClr val="000000"/>
                </a:solidFill>
              </a:rPr>
              <a:t>項目に変更がないか確認　</a:t>
            </a:r>
            <a:endParaRPr sz="1000">
              <a:solidFill>
                <a:srgbClr val="000000"/>
              </a:solidFill>
            </a:endParaRPr>
          </a:p>
        </p:txBody>
      </p:sp>
      <p:sp>
        <p:nvSpPr>
          <p:cNvPr id="634" name="Google Shape;634;p36"/>
          <p:cNvSpPr txBox="1"/>
          <p:nvPr/>
        </p:nvSpPr>
        <p:spPr>
          <a:xfrm>
            <a:off x="1078475" y="2029963"/>
            <a:ext cx="291000" cy="111300"/>
          </a:xfrm>
          <a:prstGeom prst="rect">
            <a:avLst/>
          </a:prstGeom>
          <a:noFill/>
          <a:ln>
            <a:noFill/>
          </a:ln>
        </p:spPr>
        <p:txBody>
          <a:bodyPr anchorCtr="0" anchor="t" bIns="91425" lIns="91425" spcFirstLastPara="1" rIns="91425" wrap="square" tIns="91425">
            <a:noAutofit/>
          </a:bodyPr>
          <a:lstStyle/>
          <a:p>
            <a:pPr indent="0" lvl="0" marL="0" rtl="0" algn="ctr">
              <a:lnSpc>
                <a:spcPct val="10000"/>
              </a:lnSpc>
              <a:spcBef>
                <a:spcPts val="0"/>
              </a:spcBef>
              <a:spcAft>
                <a:spcPts val="0"/>
              </a:spcAft>
              <a:buNone/>
            </a:pPr>
            <a:r>
              <a:rPr lang="ja" sz="1100">
                <a:solidFill>
                  <a:srgbClr val="F37C53"/>
                </a:solidFill>
              </a:rPr>
              <a:t>❶</a:t>
            </a:r>
            <a:endParaRPr sz="1100">
              <a:solidFill>
                <a:srgbClr val="F37C53"/>
              </a:solidFill>
            </a:endParaRPr>
          </a:p>
        </p:txBody>
      </p:sp>
      <p:sp>
        <p:nvSpPr>
          <p:cNvPr id="635" name="Google Shape;635;p36"/>
          <p:cNvSpPr txBox="1"/>
          <p:nvPr/>
        </p:nvSpPr>
        <p:spPr>
          <a:xfrm>
            <a:off x="1078475" y="2220750"/>
            <a:ext cx="291000" cy="1113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1100">
                <a:solidFill>
                  <a:srgbClr val="F37C53"/>
                </a:solidFill>
              </a:rPr>
              <a:t>❷</a:t>
            </a:r>
            <a:endParaRPr sz="1100">
              <a:solidFill>
                <a:srgbClr val="F37C53"/>
              </a:solidFill>
            </a:endParaRPr>
          </a:p>
        </p:txBody>
      </p:sp>
      <p:sp>
        <p:nvSpPr>
          <p:cNvPr id="636" name="Google Shape;636;p36"/>
          <p:cNvSpPr txBox="1"/>
          <p:nvPr/>
        </p:nvSpPr>
        <p:spPr>
          <a:xfrm>
            <a:off x="1101425" y="2550625"/>
            <a:ext cx="291000" cy="1113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1100">
                <a:solidFill>
                  <a:srgbClr val="F37C53"/>
                </a:solidFill>
              </a:rPr>
              <a:t>❹</a:t>
            </a:r>
            <a:endParaRPr sz="1100">
              <a:solidFill>
                <a:srgbClr val="F37C53"/>
              </a:solidFill>
            </a:endParaRPr>
          </a:p>
        </p:txBody>
      </p:sp>
      <p:sp>
        <p:nvSpPr>
          <p:cNvPr id="637" name="Google Shape;637;p36"/>
          <p:cNvSpPr txBox="1"/>
          <p:nvPr/>
        </p:nvSpPr>
        <p:spPr>
          <a:xfrm>
            <a:off x="1078475" y="2400500"/>
            <a:ext cx="336900" cy="111300"/>
          </a:xfrm>
          <a:prstGeom prst="rect">
            <a:avLst/>
          </a:prstGeom>
          <a:noFill/>
          <a:ln>
            <a:noFill/>
          </a:ln>
        </p:spPr>
        <p:txBody>
          <a:bodyPr anchorCtr="0" anchor="t" bIns="91425" lIns="91425" spcFirstLastPara="1" rIns="91425" wrap="square" tIns="91425">
            <a:noAutofit/>
          </a:bodyPr>
          <a:lstStyle/>
          <a:p>
            <a:pPr indent="0" lvl="0" marL="0" rtl="0" algn="ctr">
              <a:lnSpc>
                <a:spcPct val="10000"/>
              </a:lnSpc>
              <a:spcBef>
                <a:spcPts val="0"/>
              </a:spcBef>
              <a:spcAft>
                <a:spcPts val="0"/>
              </a:spcAft>
              <a:buNone/>
            </a:pPr>
            <a:r>
              <a:rPr lang="ja" sz="1100">
                <a:solidFill>
                  <a:srgbClr val="F37C53"/>
                </a:solidFill>
              </a:rPr>
              <a:t>❸</a:t>
            </a:r>
            <a:endParaRPr sz="1100">
              <a:solidFill>
                <a:srgbClr val="F37C53"/>
              </a:solidFill>
            </a:endParaRPr>
          </a:p>
        </p:txBody>
      </p:sp>
      <p:sp>
        <p:nvSpPr>
          <p:cNvPr id="638" name="Google Shape;638;p36"/>
          <p:cNvSpPr txBox="1"/>
          <p:nvPr/>
        </p:nvSpPr>
        <p:spPr>
          <a:xfrm>
            <a:off x="1101425" y="2732100"/>
            <a:ext cx="291000" cy="1113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1100">
                <a:solidFill>
                  <a:srgbClr val="F37C53"/>
                </a:solidFill>
              </a:rPr>
              <a:t>❺</a:t>
            </a:r>
            <a:endParaRPr sz="1100">
              <a:solidFill>
                <a:srgbClr val="F37C53"/>
              </a:solidFill>
            </a:endParaRPr>
          </a:p>
        </p:txBody>
      </p:sp>
      <p:sp>
        <p:nvSpPr>
          <p:cNvPr id="639" name="Google Shape;639;p36"/>
          <p:cNvSpPr txBox="1"/>
          <p:nvPr/>
        </p:nvSpPr>
        <p:spPr>
          <a:xfrm>
            <a:off x="1101425" y="2945388"/>
            <a:ext cx="291000" cy="1113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1100">
                <a:solidFill>
                  <a:srgbClr val="F37C53"/>
                </a:solidFill>
              </a:rPr>
              <a:t>❻</a:t>
            </a:r>
            <a:endParaRPr sz="1100">
              <a:solidFill>
                <a:srgbClr val="F37C53"/>
              </a:solidFill>
            </a:endParaRPr>
          </a:p>
        </p:txBody>
      </p:sp>
      <p:sp>
        <p:nvSpPr>
          <p:cNvPr id="640" name="Google Shape;640;p36"/>
          <p:cNvSpPr txBox="1"/>
          <p:nvPr/>
        </p:nvSpPr>
        <p:spPr>
          <a:xfrm>
            <a:off x="1101425" y="3174600"/>
            <a:ext cx="291000" cy="1113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1100">
                <a:solidFill>
                  <a:srgbClr val="F37C53"/>
                </a:solidFill>
              </a:rPr>
              <a:t>❼</a:t>
            </a:r>
            <a:endParaRPr sz="1100">
              <a:solidFill>
                <a:srgbClr val="F37C53"/>
              </a:solidFill>
            </a:endParaRPr>
          </a:p>
        </p:txBody>
      </p:sp>
      <p:sp>
        <p:nvSpPr>
          <p:cNvPr id="641" name="Google Shape;641;p36"/>
          <p:cNvSpPr txBox="1"/>
          <p:nvPr/>
        </p:nvSpPr>
        <p:spPr>
          <a:xfrm>
            <a:off x="1101425" y="3419463"/>
            <a:ext cx="291000" cy="1113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1100">
                <a:solidFill>
                  <a:srgbClr val="F37C53"/>
                </a:solidFill>
              </a:rPr>
              <a:t>❽</a:t>
            </a:r>
            <a:endParaRPr sz="1100">
              <a:solidFill>
                <a:srgbClr val="F37C53"/>
              </a:solidFill>
            </a:endParaRPr>
          </a:p>
        </p:txBody>
      </p:sp>
      <p:sp>
        <p:nvSpPr>
          <p:cNvPr id="642" name="Google Shape;642;p36"/>
          <p:cNvSpPr txBox="1"/>
          <p:nvPr/>
        </p:nvSpPr>
        <p:spPr>
          <a:xfrm>
            <a:off x="4927425" y="526875"/>
            <a:ext cx="3399900" cy="2285100"/>
          </a:xfrm>
          <a:prstGeom prst="rect">
            <a:avLst/>
          </a:prstGeom>
          <a:noFill/>
          <a:ln cap="flat" cmpd="sng" w="19050">
            <a:solidFill>
              <a:srgbClr val="4A86E8"/>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ja" sz="1200">
                <a:solidFill>
                  <a:srgbClr val="F37C53"/>
                </a:solidFill>
              </a:rPr>
              <a:t>❶</a:t>
            </a:r>
            <a:r>
              <a:rPr lang="ja" sz="1200">
                <a:solidFill>
                  <a:srgbClr val="595959"/>
                </a:solidFill>
              </a:rPr>
              <a:t>　</a:t>
            </a:r>
            <a:r>
              <a:rPr lang="ja" sz="1200">
                <a:solidFill>
                  <a:srgbClr val="000000"/>
                </a:solidFill>
              </a:rPr>
              <a:t>商談ID </a:t>
            </a:r>
            <a:endParaRPr sz="1200">
              <a:solidFill>
                <a:srgbClr val="595959"/>
              </a:solidFill>
            </a:endParaRPr>
          </a:p>
          <a:p>
            <a:pPr indent="0" lvl="0" marL="0" rtl="0" algn="l">
              <a:spcBef>
                <a:spcPts val="0"/>
              </a:spcBef>
              <a:spcAft>
                <a:spcPts val="0"/>
              </a:spcAft>
              <a:buNone/>
            </a:pPr>
            <a:r>
              <a:rPr lang="ja" sz="1200">
                <a:solidFill>
                  <a:srgbClr val="F37C53"/>
                </a:solidFill>
              </a:rPr>
              <a:t>❷</a:t>
            </a:r>
            <a:r>
              <a:rPr lang="ja" sz="1200">
                <a:solidFill>
                  <a:srgbClr val="595959"/>
                </a:solidFill>
              </a:rPr>
              <a:t>　</a:t>
            </a:r>
            <a:r>
              <a:rPr lang="ja" sz="1200">
                <a:solidFill>
                  <a:srgbClr val="000000"/>
                </a:solidFill>
              </a:rPr>
              <a:t>研究者ID</a:t>
            </a:r>
            <a:endParaRPr sz="1200">
              <a:solidFill>
                <a:srgbClr val="000000"/>
              </a:solidFill>
            </a:endParaRPr>
          </a:p>
          <a:p>
            <a:pPr indent="0" lvl="0" marL="0" rtl="0" algn="l">
              <a:spcBef>
                <a:spcPts val="0"/>
              </a:spcBef>
              <a:spcAft>
                <a:spcPts val="0"/>
              </a:spcAft>
              <a:buNone/>
            </a:pPr>
            <a:r>
              <a:rPr lang="ja" sz="1200">
                <a:solidFill>
                  <a:srgbClr val="F37C53"/>
                </a:solidFill>
              </a:rPr>
              <a:t>❸　</a:t>
            </a:r>
            <a:r>
              <a:rPr lang="ja" sz="1200">
                <a:solidFill>
                  <a:schemeClr val="dk1"/>
                </a:solidFill>
              </a:rPr>
              <a:t>研究者会員ID</a:t>
            </a:r>
            <a:endParaRPr sz="1200">
              <a:solidFill>
                <a:srgbClr val="000000"/>
              </a:solidFill>
            </a:endParaRPr>
          </a:p>
          <a:p>
            <a:pPr indent="0" lvl="0" marL="0" rtl="0" algn="l">
              <a:spcBef>
                <a:spcPts val="0"/>
              </a:spcBef>
              <a:spcAft>
                <a:spcPts val="0"/>
              </a:spcAft>
              <a:buNone/>
            </a:pPr>
            <a:r>
              <a:rPr lang="ja" sz="1200">
                <a:solidFill>
                  <a:srgbClr val="F37C53"/>
                </a:solidFill>
              </a:rPr>
              <a:t>❹　</a:t>
            </a:r>
            <a:r>
              <a:rPr lang="ja" sz="1200">
                <a:solidFill>
                  <a:schemeClr val="dk1"/>
                </a:solidFill>
              </a:rPr>
              <a:t>サプライヤーID</a:t>
            </a:r>
            <a:endParaRPr sz="1200">
              <a:solidFill>
                <a:srgbClr val="000000"/>
              </a:solidFill>
            </a:endParaRPr>
          </a:p>
          <a:p>
            <a:pPr indent="0" lvl="0" marL="0" rtl="0" algn="l">
              <a:spcBef>
                <a:spcPts val="0"/>
              </a:spcBef>
              <a:spcAft>
                <a:spcPts val="0"/>
              </a:spcAft>
              <a:buNone/>
            </a:pPr>
            <a:r>
              <a:rPr lang="ja" sz="1200">
                <a:solidFill>
                  <a:srgbClr val="F37C53"/>
                </a:solidFill>
              </a:rPr>
              <a:t>❺　</a:t>
            </a:r>
            <a:r>
              <a:rPr lang="ja" sz="1200">
                <a:solidFill>
                  <a:schemeClr val="dk1"/>
                </a:solidFill>
              </a:rPr>
              <a:t>サプライヤー会員ID</a:t>
            </a:r>
            <a:endParaRPr sz="1200">
              <a:solidFill>
                <a:srgbClr val="000000"/>
              </a:solidFill>
            </a:endParaRPr>
          </a:p>
          <a:p>
            <a:pPr indent="0" lvl="0" marL="0" rtl="0" algn="l">
              <a:spcBef>
                <a:spcPts val="0"/>
              </a:spcBef>
              <a:spcAft>
                <a:spcPts val="0"/>
              </a:spcAft>
              <a:buNone/>
            </a:pPr>
            <a:r>
              <a:rPr lang="ja" sz="1200">
                <a:solidFill>
                  <a:srgbClr val="F37C53"/>
                </a:solidFill>
              </a:rPr>
              <a:t>❻　</a:t>
            </a:r>
            <a:r>
              <a:rPr lang="ja" sz="1200">
                <a:solidFill>
                  <a:schemeClr val="dk1"/>
                </a:solidFill>
              </a:rPr>
              <a:t>ステータス</a:t>
            </a:r>
            <a:endParaRPr sz="1200">
              <a:solidFill>
                <a:srgbClr val="000000"/>
              </a:solidFill>
            </a:endParaRPr>
          </a:p>
          <a:p>
            <a:pPr indent="0" lvl="0" marL="0" rtl="0" algn="l">
              <a:spcBef>
                <a:spcPts val="0"/>
              </a:spcBef>
              <a:spcAft>
                <a:spcPts val="0"/>
              </a:spcAft>
              <a:buNone/>
            </a:pPr>
            <a:r>
              <a:rPr lang="ja" sz="1200">
                <a:solidFill>
                  <a:srgbClr val="F37C53"/>
                </a:solidFill>
              </a:rPr>
              <a:t>❼　</a:t>
            </a:r>
            <a:r>
              <a:rPr lang="ja" sz="1200">
                <a:solidFill>
                  <a:schemeClr val="dk1"/>
                </a:solidFill>
              </a:rPr>
              <a:t>登録日時</a:t>
            </a:r>
            <a:endParaRPr sz="1200"/>
          </a:p>
          <a:p>
            <a:pPr indent="0" lvl="0" marL="0" rtl="0" algn="l">
              <a:spcBef>
                <a:spcPts val="0"/>
              </a:spcBef>
              <a:spcAft>
                <a:spcPts val="0"/>
              </a:spcAft>
              <a:buNone/>
            </a:pPr>
            <a:r>
              <a:rPr lang="ja" sz="1200">
                <a:solidFill>
                  <a:srgbClr val="F37C53"/>
                </a:solidFill>
              </a:rPr>
              <a:t>❽　</a:t>
            </a:r>
            <a:r>
              <a:rPr lang="ja" sz="1200">
                <a:solidFill>
                  <a:schemeClr val="dk1"/>
                </a:solidFill>
              </a:rPr>
              <a:t>更新日時</a:t>
            </a:r>
            <a:endParaRPr sz="1200"/>
          </a:p>
          <a:p>
            <a:pPr indent="0" lvl="0" marL="0" rtl="0" algn="l">
              <a:spcBef>
                <a:spcPts val="0"/>
              </a:spcBef>
              <a:spcAft>
                <a:spcPts val="0"/>
              </a:spcAft>
              <a:buNone/>
            </a:pPr>
            <a:r>
              <a:rPr lang="ja" sz="1200">
                <a:solidFill>
                  <a:srgbClr val="F37C53"/>
                </a:solidFill>
              </a:rPr>
              <a:t>❾　</a:t>
            </a:r>
            <a:r>
              <a:rPr lang="ja" sz="1200">
                <a:solidFill>
                  <a:schemeClr val="dk1"/>
                </a:solidFill>
              </a:rPr>
              <a:t>見積りID</a:t>
            </a:r>
            <a:endParaRPr sz="1200">
              <a:solidFill>
                <a:schemeClr val="dk1"/>
              </a:solidFill>
            </a:endParaRPr>
          </a:p>
          <a:p>
            <a:pPr indent="0" lvl="0" marL="0" rtl="0" algn="l">
              <a:spcBef>
                <a:spcPts val="0"/>
              </a:spcBef>
              <a:spcAft>
                <a:spcPts val="0"/>
              </a:spcAft>
              <a:buClr>
                <a:schemeClr val="dk1"/>
              </a:buClr>
              <a:buSzPts val="1100"/>
              <a:buFont typeface="Arial"/>
              <a:buNone/>
            </a:pPr>
            <a:r>
              <a:rPr lang="ja" sz="1200">
                <a:solidFill>
                  <a:srgbClr val="F37C53"/>
                </a:solidFill>
              </a:rPr>
              <a:t>❿　</a:t>
            </a:r>
            <a:r>
              <a:rPr lang="ja" sz="1200">
                <a:solidFill>
                  <a:schemeClr val="dk1"/>
                </a:solidFill>
              </a:rPr>
              <a:t>コメント</a:t>
            </a:r>
            <a:endParaRPr sz="1200">
              <a:solidFill>
                <a:schemeClr val="dk1"/>
              </a:solidFill>
            </a:endParaRPr>
          </a:p>
        </p:txBody>
      </p:sp>
      <p:sp>
        <p:nvSpPr>
          <p:cNvPr id="643" name="Google Shape;643;p36"/>
          <p:cNvSpPr txBox="1"/>
          <p:nvPr/>
        </p:nvSpPr>
        <p:spPr>
          <a:xfrm>
            <a:off x="1101425" y="3798563"/>
            <a:ext cx="291000" cy="1113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1100">
                <a:solidFill>
                  <a:srgbClr val="F37C53"/>
                </a:solidFill>
              </a:rPr>
              <a:t>❾</a:t>
            </a:r>
            <a:endParaRPr sz="1100">
              <a:solidFill>
                <a:srgbClr val="F37C53"/>
              </a:solidFill>
            </a:endParaRPr>
          </a:p>
        </p:txBody>
      </p:sp>
      <p:sp>
        <p:nvSpPr>
          <p:cNvPr id="644" name="Google Shape;644;p36"/>
          <p:cNvSpPr txBox="1"/>
          <p:nvPr/>
        </p:nvSpPr>
        <p:spPr>
          <a:xfrm>
            <a:off x="1101425" y="4106838"/>
            <a:ext cx="291000" cy="1113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1100">
                <a:solidFill>
                  <a:srgbClr val="F37C53"/>
                </a:solidFill>
              </a:rPr>
              <a:t>❿</a:t>
            </a:r>
            <a:endParaRPr sz="1100">
              <a:solidFill>
                <a:srgbClr val="F37C53"/>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8" name="Shape 648"/>
        <p:cNvGrpSpPr/>
        <p:nvPr/>
      </p:nvGrpSpPr>
      <p:grpSpPr>
        <a:xfrm>
          <a:off x="0" y="0"/>
          <a:ext cx="0" cy="0"/>
          <a:chOff x="0" y="0"/>
          <a:chExt cx="0" cy="0"/>
        </a:xfrm>
      </p:grpSpPr>
      <p:sp>
        <p:nvSpPr>
          <p:cNvPr id="649" name="Google Shape;649;p37"/>
          <p:cNvSpPr txBox="1"/>
          <p:nvPr/>
        </p:nvSpPr>
        <p:spPr>
          <a:xfrm>
            <a:off x="8403350" y="4767275"/>
            <a:ext cx="620100" cy="273900"/>
          </a:xfrm>
          <a:prstGeom prst="rect">
            <a:avLst/>
          </a:prstGeom>
          <a:noFill/>
          <a:ln>
            <a:noFill/>
          </a:ln>
        </p:spPr>
        <p:txBody>
          <a:bodyPr anchorCtr="0" anchor="ctr" bIns="34275" lIns="68575" spcFirstLastPara="1" rIns="68575" wrap="square" tIns="34275">
            <a:noAutofit/>
          </a:bodyPr>
          <a:lstStyle/>
          <a:p>
            <a:pPr indent="0" lvl="0" marL="0" marR="0" rtl="0" algn="r">
              <a:spcBef>
                <a:spcPts val="0"/>
              </a:spcBef>
              <a:spcAft>
                <a:spcPts val="0"/>
              </a:spcAft>
              <a:buNone/>
            </a:pPr>
            <a:fld id="{00000000-1234-1234-1234-123412341234}" type="slidenum">
              <a:rPr lang="ja" sz="900">
                <a:solidFill>
                  <a:srgbClr val="888888"/>
                </a:solidFill>
                <a:latin typeface="Arial"/>
                <a:ea typeface="Arial"/>
                <a:cs typeface="Arial"/>
                <a:sym typeface="Arial"/>
              </a:rPr>
              <a:t>‹#›</a:t>
            </a:fld>
            <a:endParaRPr sz="900">
              <a:solidFill>
                <a:srgbClr val="888888"/>
              </a:solidFill>
              <a:latin typeface="Arial"/>
              <a:ea typeface="Arial"/>
              <a:cs typeface="Arial"/>
              <a:sym typeface="Arial"/>
            </a:endParaRPr>
          </a:p>
        </p:txBody>
      </p:sp>
      <p:sp>
        <p:nvSpPr>
          <p:cNvPr id="650" name="Google Shape;650;p37"/>
          <p:cNvSpPr/>
          <p:nvPr/>
        </p:nvSpPr>
        <p:spPr>
          <a:xfrm>
            <a:off x="0" y="0"/>
            <a:ext cx="9144000" cy="435600"/>
          </a:xfrm>
          <a:prstGeom prst="rect">
            <a:avLst/>
          </a:prstGeom>
          <a:gradFill>
            <a:gsLst>
              <a:gs pos="0">
                <a:srgbClr val="424242"/>
              </a:gs>
              <a:gs pos="100000">
                <a:srgbClr val="010101"/>
              </a:gs>
            </a:gsLst>
            <a:lin ang="540001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51" name="Google Shape;651;p37"/>
          <p:cNvSpPr txBox="1"/>
          <p:nvPr/>
        </p:nvSpPr>
        <p:spPr>
          <a:xfrm>
            <a:off x="139875" y="80850"/>
            <a:ext cx="7724400" cy="273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dk1"/>
              </a:buClr>
              <a:buFont typeface="Arial"/>
              <a:buNone/>
            </a:pPr>
            <a:r>
              <a:rPr b="1" lang="ja">
                <a:solidFill>
                  <a:schemeClr val="lt1"/>
                </a:solidFill>
              </a:rPr>
              <a:t>研究者 発注・キャンセル4.1 Admin4</a:t>
            </a:r>
            <a:endParaRPr b="1">
              <a:solidFill>
                <a:schemeClr val="lt1"/>
              </a:solidFill>
            </a:endParaRPr>
          </a:p>
        </p:txBody>
      </p:sp>
      <p:sp>
        <p:nvSpPr>
          <p:cNvPr id="652" name="Google Shape;652;p37"/>
          <p:cNvSpPr txBox="1"/>
          <p:nvPr/>
        </p:nvSpPr>
        <p:spPr>
          <a:xfrm>
            <a:off x="139875" y="458425"/>
            <a:ext cx="85767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 sz="1200" u="sng">
                <a:solidFill>
                  <a:schemeClr val="dk2"/>
                </a:solidFill>
              </a:rPr>
              <a:t>研究者 発注開始　発注依頼 管理画面 商談詳細情報管理</a:t>
            </a:r>
            <a:endParaRPr sz="1200" u="sng">
              <a:solidFill>
                <a:schemeClr val="dk2"/>
              </a:solidFill>
            </a:endParaRPr>
          </a:p>
          <a:p>
            <a:pPr indent="0" lvl="0" marL="0" rtl="0" algn="l">
              <a:spcBef>
                <a:spcPts val="0"/>
              </a:spcBef>
              <a:spcAft>
                <a:spcPts val="0"/>
              </a:spcAft>
              <a:buNone/>
            </a:pPr>
            <a:r>
              <a:rPr lang="ja" sz="1200">
                <a:solidFill>
                  <a:srgbClr val="FF0000"/>
                </a:solidFill>
              </a:rPr>
              <a:t>修正案❶</a:t>
            </a:r>
            <a:endParaRPr sz="1200">
              <a:solidFill>
                <a:srgbClr val="FF0000"/>
              </a:solidFill>
            </a:endParaRPr>
          </a:p>
        </p:txBody>
      </p:sp>
      <p:sp>
        <p:nvSpPr>
          <p:cNvPr id="653" name="Google Shape;653;p37"/>
          <p:cNvSpPr txBox="1"/>
          <p:nvPr/>
        </p:nvSpPr>
        <p:spPr>
          <a:xfrm>
            <a:off x="4789550" y="664325"/>
            <a:ext cx="3723900" cy="1877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ja" sz="1000">
                <a:solidFill>
                  <a:schemeClr val="dk1"/>
                </a:solidFill>
              </a:rPr>
              <a:t>・研究者お問い合わせで行う管理画面の調整と同様（IDの名称の調整など）</a:t>
            </a:r>
            <a:endParaRPr sz="1000">
              <a:solidFill>
                <a:schemeClr val="dk1"/>
              </a:solidFill>
            </a:endParaRPr>
          </a:p>
          <a:p>
            <a:pPr indent="0" lvl="0" marL="0" rtl="0" algn="l">
              <a:spcBef>
                <a:spcPts val="0"/>
              </a:spcBef>
              <a:spcAft>
                <a:spcPts val="0"/>
              </a:spcAft>
              <a:buClr>
                <a:schemeClr val="dk1"/>
              </a:buClr>
              <a:buSzPts val="1100"/>
              <a:buFont typeface="Arial"/>
              <a:buNone/>
            </a:pPr>
            <a:r>
              <a:t/>
            </a:r>
            <a:endParaRPr sz="1000">
              <a:solidFill>
                <a:schemeClr val="dk1"/>
              </a:solidFill>
            </a:endParaRPr>
          </a:p>
          <a:p>
            <a:pPr indent="0" lvl="0" marL="0" rtl="0" algn="l">
              <a:spcBef>
                <a:spcPts val="0"/>
              </a:spcBef>
              <a:spcAft>
                <a:spcPts val="0"/>
              </a:spcAft>
              <a:buClr>
                <a:schemeClr val="dk1"/>
              </a:buClr>
              <a:buSzPts val="1100"/>
              <a:buFont typeface="Arial"/>
              <a:buNone/>
            </a:pPr>
            <a:r>
              <a:rPr lang="ja" sz="1000">
                <a:solidFill>
                  <a:schemeClr val="dk1"/>
                </a:solidFill>
              </a:rPr>
              <a:t>以下</a:t>
            </a:r>
            <a:r>
              <a:rPr lang="ja" sz="1000" u="sng">
                <a:solidFill>
                  <a:schemeClr val="hlink"/>
                </a:solidFill>
                <a:hlinkClick action="ppaction://hlinksldjump" r:id="rId3"/>
              </a:rPr>
              <a:t>19ページ</a:t>
            </a:r>
            <a:r>
              <a:rPr lang="ja" sz="1000">
                <a:solidFill>
                  <a:schemeClr val="dk1"/>
                </a:solidFill>
              </a:rPr>
              <a:t>同様</a:t>
            </a:r>
            <a:endParaRPr sz="1000">
              <a:solidFill>
                <a:schemeClr val="dk1"/>
              </a:solidFill>
            </a:endParaRPr>
          </a:p>
          <a:p>
            <a:pPr indent="0" lvl="0" marL="0" rtl="0" algn="l">
              <a:spcBef>
                <a:spcPts val="0"/>
              </a:spcBef>
              <a:spcAft>
                <a:spcPts val="0"/>
              </a:spcAft>
              <a:buClr>
                <a:schemeClr val="dk1"/>
              </a:buClr>
              <a:buSzPts val="1100"/>
              <a:buFont typeface="Arial"/>
              <a:buNone/>
            </a:pPr>
            <a:r>
              <a:rPr lang="ja" sz="1000">
                <a:solidFill>
                  <a:schemeClr val="dk1"/>
                </a:solidFill>
              </a:rPr>
              <a:t>❶サプライヤーへのコメントとPO Noとプレビューを追加</a:t>
            </a:r>
            <a:endParaRPr sz="1000">
              <a:solidFill>
                <a:schemeClr val="dk1"/>
              </a:solidFill>
            </a:endParaRPr>
          </a:p>
          <a:p>
            <a:pPr indent="0" lvl="0" marL="0" rtl="0" algn="l">
              <a:spcBef>
                <a:spcPts val="0"/>
              </a:spcBef>
              <a:spcAft>
                <a:spcPts val="0"/>
              </a:spcAft>
              <a:buClr>
                <a:schemeClr val="dk1"/>
              </a:buClr>
              <a:buSzPts val="1100"/>
              <a:buFont typeface="Arial"/>
              <a:buNone/>
            </a:pPr>
            <a:r>
              <a:rPr lang="ja" sz="1000">
                <a:solidFill>
                  <a:schemeClr val="dk1"/>
                </a:solidFill>
              </a:rPr>
              <a:t>❷「保存」ボタンは下書き保存。</a:t>
            </a:r>
            <a:endParaRPr sz="1000">
              <a:solidFill>
                <a:schemeClr val="dk1"/>
              </a:solidFill>
            </a:endParaRPr>
          </a:p>
          <a:p>
            <a:pPr indent="0" lvl="0" marL="0" rtl="0" algn="l">
              <a:spcBef>
                <a:spcPts val="0"/>
              </a:spcBef>
              <a:spcAft>
                <a:spcPts val="0"/>
              </a:spcAft>
              <a:buClr>
                <a:schemeClr val="dk1"/>
              </a:buClr>
              <a:buSzPts val="1100"/>
              <a:buFont typeface="Arial"/>
              <a:buNone/>
            </a:pPr>
            <a:r>
              <a:rPr lang="ja" sz="1000">
                <a:solidFill>
                  <a:schemeClr val="dk1"/>
                </a:solidFill>
              </a:rPr>
              <a:t>❸「プレビュー」で「発注書（サプライヤー宛）」形式の確認画面が立ち上がり、「送付／閉じる／保存」</a:t>
            </a:r>
            <a:endParaRPr sz="1000">
              <a:solidFill>
                <a:schemeClr val="dk1"/>
              </a:solidFill>
            </a:endParaRPr>
          </a:p>
          <a:p>
            <a:pPr indent="0" lvl="0" marL="0" rtl="0" algn="l">
              <a:spcBef>
                <a:spcPts val="0"/>
              </a:spcBef>
              <a:spcAft>
                <a:spcPts val="0"/>
              </a:spcAft>
              <a:buClr>
                <a:schemeClr val="dk1"/>
              </a:buClr>
              <a:buSzPts val="1100"/>
              <a:buFont typeface="Arial"/>
              <a:buNone/>
            </a:pPr>
            <a:r>
              <a:rPr lang="ja" sz="1000">
                <a:solidFill>
                  <a:schemeClr val="dk1"/>
                </a:solidFill>
              </a:rPr>
              <a:t>❹「発注書（CB宛）」ダウンロードのプレビューで確認画面が立ち上がる</a:t>
            </a:r>
            <a:endParaRPr sz="1000">
              <a:solidFill>
                <a:schemeClr val="dk1"/>
              </a:solidFill>
            </a:endParaRPr>
          </a:p>
          <a:p>
            <a:pPr indent="0" lvl="0" marL="0" rtl="0" algn="l">
              <a:spcBef>
                <a:spcPts val="0"/>
              </a:spcBef>
              <a:spcAft>
                <a:spcPts val="0"/>
              </a:spcAft>
              <a:buClr>
                <a:schemeClr val="dk1"/>
              </a:buClr>
              <a:buSzPts val="1100"/>
              <a:buFont typeface="Arial"/>
              <a:buNone/>
            </a:pPr>
            <a:r>
              <a:rPr lang="ja" sz="1000">
                <a:solidFill>
                  <a:schemeClr val="dk1"/>
                </a:solidFill>
              </a:rPr>
              <a:t>❺「発注承認」のステータスができる</a:t>
            </a:r>
            <a:endParaRPr sz="1000">
              <a:solidFill>
                <a:schemeClr val="dk1"/>
              </a:solidFill>
            </a:endParaRPr>
          </a:p>
        </p:txBody>
      </p:sp>
      <p:pic>
        <p:nvPicPr>
          <p:cNvPr id="654" name="Google Shape;654;p37"/>
          <p:cNvPicPr preferRelativeResize="0"/>
          <p:nvPr/>
        </p:nvPicPr>
        <p:blipFill>
          <a:blip r:embed="rId4">
            <a:alphaModFix/>
          </a:blip>
          <a:stretch>
            <a:fillRect/>
          </a:stretch>
        </p:blipFill>
        <p:spPr>
          <a:xfrm>
            <a:off x="577525" y="1012525"/>
            <a:ext cx="3432626" cy="3815850"/>
          </a:xfrm>
          <a:prstGeom prst="rect">
            <a:avLst/>
          </a:prstGeom>
          <a:noFill/>
          <a:ln>
            <a:noFill/>
          </a:ln>
          <a:effectLst>
            <a:outerShdw blurRad="57150" rotWithShape="0" algn="bl" dir="5400000" dist="19050">
              <a:srgbClr val="000000">
                <a:alpha val="50000"/>
              </a:srgbClr>
            </a:outerShdw>
          </a:effectLst>
        </p:spPr>
      </p:pic>
      <p:sp>
        <p:nvSpPr>
          <p:cNvPr id="655" name="Google Shape;655;p37"/>
          <p:cNvSpPr/>
          <p:nvPr/>
        </p:nvSpPr>
        <p:spPr>
          <a:xfrm>
            <a:off x="614950" y="3562495"/>
            <a:ext cx="3395100" cy="9417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656" name="Google Shape;656;p37"/>
          <p:cNvCxnSpPr/>
          <p:nvPr/>
        </p:nvCxnSpPr>
        <p:spPr>
          <a:xfrm flipH="1" rot="10800000">
            <a:off x="3390000" y="1963200"/>
            <a:ext cx="1388100" cy="2196600"/>
          </a:xfrm>
          <a:prstGeom prst="straightConnector1">
            <a:avLst/>
          </a:prstGeom>
          <a:noFill/>
          <a:ln cap="flat" cmpd="sng" w="9525">
            <a:solidFill>
              <a:srgbClr val="595959"/>
            </a:solidFill>
            <a:prstDash val="solid"/>
            <a:round/>
            <a:headEnd len="med" w="med" type="none"/>
            <a:tailEnd len="med" w="med" type="triangle"/>
          </a:ln>
        </p:spPr>
      </p:cxn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0" name="Shape 660"/>
        <p:cNvGrpSpPr/>
        <p:nvPr/>
      </p:nvGrpSpPr>
      <p:grpSpPr>
        <a:xfrm>
          <a:off x="0" y="0"/>
          <a:ext cx="0" cy="0"/>
          <a:chOff x="0" y="0"/>
          <a:chExt cx="0" cy="0"/>
        </a:xfrm>
      </p:grpSpPr>
      <p:sp>
        <p:nvSpPr>
          <p:cNvPr id="661" name="Google Shape;661;p38"/>
          <p:cNvSpPr txBox="1"/>
          <p:nvPr/>
        </p:nvSpPr>
        <p:spPr>
          <a:xfrm>
            <a:off x="8403350" y="4767275"/>
            <a:ext cx="620100" cy="273900"/>
          </a:xfrm>
          <a:prstGeom prst="rect">
            <a:avLst/>
          </a:prstGeom>
          <a:noFill/>
          <a:ln>
            <a:noFill/>
          </a:ln>
        </p:spPr>
        <p:txBody>
          <a:bodyPr anchorCtr="0" anchor="ctr" bIns="34275" lIns="68575" spcFirstLastPara="1" rIns="68575" wrap="square" tIns="34275">
            <a:noAutofit/>
          </a:bodyPr>
          <a:lstStyle/>
          <a:p>
            <a:pPr indent="0" lvl="0" marL="0" marR="0" rtl="0" algn="r">
              <a:spcBef>
                <a:spcPts val="0"/>
              </a:spcBef>
              <a:spcAft>
                <a:spcPts val="0"/>
              </a:spcAft>
              <a:buNone/>
            </a:pPr>
            <a:fld id="{00000000-1234-1234-1234-123412341234}" type="slidenum">
              <a:rPr lang="ja" sz="900">
                <a:solidFill>
                  <a:srgbClr val="888888"/>
                </a:solidFill>
                <a:latin typeface="Arial"/>
                <a:ea typeface="Arial"/>
                <a:cs typeface="Arial"/>
                <a:sym typeface="Arial"/>
              </a:rPr>
              <a:t>‹#›</a:t>
            </a:fld>
            <a:endParaRPr sz="900">
              <a:solidFill>
                <a:srgbClr val="888888"/>
              </a:solidFill>
              <a:latin typeface="Arial"/>
              <a:ea typeface="Arial"/>
              <a:cs typeface="Arial"/>
              <a:sym typeface="Arial"/>
            </a:endParaRPr>
          </a:p>
        </p:txBody>
      </p:sp>
      <p:sp>
        <p:nvSpPr>
          <p:cNvPr id="662" name="Google Shape;662;p38"/>
          <p:cNvSpPr/>
          <p:nvPr/>
        </p:nvSpPr>
        <p:spPr>
          <a:xfrm>
            <a:off x="0" y="0"/>
            <a:ext cx="9144000" cy="435600"/>
          </a:xfrm>
          <a:prstGeom prst="rect">
            <a:avLst/>
          </a:prstGeom>
          <a:gradFill>
            <a:gsLst>
              <a:gs pos="0">
                <a:srgbClr val="424242"/>
              </a:gs>
              <a:gs pos="100000">
                <a:srgbClr val="010101"/>
              </a:gs>
            </a:gsLst>
            <a:lin ang="540001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63" name="Google Shape;663;p38"/>
          <p:cNvSpPr txBox="1"/>
          <p:nvPr/>
        </p:nvSpPr>
        <p:spPr>
          <a:xfrm>
            <a:off x="139875" y="80850"/>
            <a:ext cx="7724400" cy="273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dk1"/>
              </a:buClr>
              <a:buFont typeface="Arial"/>
              <a:buNone/>
            </a:pPr>
            <a:r>
              <a:rPr b="1" lang="ja">
                <a:solidFill>
                  <a:schemeClr val="lt1"/>
                </a:solidFill>
              </a:rPr>
              <a:t>研究者 発注・キャンセル4.1 Admin4</a:t>
            </a:r>
            <a:endParaRPr b="1">
              <a:solidFill>
                <a:schemeClr val="lt1"/>
              </a:solidFill>
            </a:endParaRPr>
          </a:p>
        </p:txBody>
      </p:sp>
      <p:sp>
        <p:nvSpPr>
          <p:cNvPr id="664" name="Google Shape;664;p38"/>
          <p:cNvSpPr txBox="1"/>
          <p:nvPr/>
        </p:nvSpPr>
        <p:spPr>
          <a:xfrm>
            <a:off x="139875" y="458425"/>
            <a:ext cx="85767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 sz="1200" u="sng">
                <a:solidFill>
                  <a:schemeClr val="dk2"/>
                </a:solidFill>
              </a:rPr>
              <a:t>研究者 発注開始　発注依頼 管理画面 商談詳細情報管理</a:t>
            </a:r>
            <a:endParaRPr sz="1200" u="sng">
              <a:solidFill>
                <a:schemeClr val="dk2"/>
              </a:solidFill>
            </a:endParaRPr>
          </a:p>
          <a:p>
            <a:pPr indent="0" lvl="0" marL="0" rtl="0" algn="l">
              <a:spcBef>
                <a:spcPts val="0"/>
              </a:spcBef>
              <a:spcAft>
                <a:spcPts val="0"/>
              </a:spcAft>
              <a:buNone/>
            </a:pPr>
            <a:r>
              <a:rPr lang="ja" sz="1200">
                <a:solidFill>
                  <a:srgbClr val="FF0000"/>
                </a:solidFill>
              </a:rPr>
              <a:t>修正案❷</a:t>
            </a:r>
            <a:endParaRPr sz="1200">
              <a:solidFill>
                <a:srgbClr val="FF0000"/>
              </a:solidFill>
            </a:endParaRPr>
          </a:p>
        </p:txBody>
      </p:sp>
      <p:sp>
        <p:nvSpPr>
          <p:cNvPr id="665" name="Google Shape;665;p38"/>
          <p:cNvSpPr txBox="1"/>
          <p:nvPr/>
        </p:nvSpPr>
        <p:spPr>
          <a:xfrm>
            <a:off x="4540350" y="855100"/>
            <a:ext cx="42492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ja" sz="1000">
                <a:solidFill>
                  <a:schemeClr val="dk1"/>
                </a:solidFill>
              </a:rPr>
              <a:t>・発注承認のステータスの商談詳細情報管理は発注依頼で記載した項目が表示され、グレーアウト（readonly）となる。</a:t>
            </a:r>
            <a:endParaRPr sz="1000">
              <a:solidFill>
                <a:schemeClr val="dk1"/>
              </a:solidFill>
            </a:endParaRPr>
          </a:p>
          <a:p>
            <a:pPr indent="0" lvl="0" marL="0" rtl="0" algn="l">
              <a:spcBef>
                <a:spcPts val="0"/>
              </a:spcBef>
              <a:spcAft>
                <a:spcPts val="0"/>
              </a:spcAft>
              <a:buClr>
                <a:schemeClr val="dk1"/>
              </a:buClr>
              <a:buSzPts val="1100"/>
              <a:buFont typeface="Arial"/>
              <a:buNone/>
            </a:pPr>
            <a:r>
              <a:t/>
            </a:r>
            <a:endParaRPr sz="1000">
              <a:solidFill>
                <a:schemeClr val="dk1"/>
              </a:solidFill>
            </a:endParaRPr>
          </a:p>
          <a:p>
            <a:pPr indent="0" lvl="0" marL="0" rtl="0" algn="l">
              <a:spcBef>
                <a:spcPts val="0"/>
              </a:spcBef>
              <a:spcAft>
                <a:spcPts val="0"/>
              </a:spcAft>
              <a:buClr>
                <a:schemeClr val="dk1"/>
              </a:buClr>
              <a:buSzPts val="1100"/>
              <a:buFont typeface="Arial"/>
              <a:buNone/>
            </a:pPr>
            <a:r>
              <a:rPr lang="ja" sz="1000">
                <a:solidFill>
                  <a:schemeClr val="dk1"/>
                </a:solidFill>
              </a:rPr>
              <a:t>・発注書（サプライヤー宛）ダウンロードが追加され、「プレビュー」でサプライヤーへの発注書が確認可能＋ダウンロードのテキストリンク追加</a:t>
            </a:r>
            <a:endParaRPr sz="1000">
              <a:solidFill>
                <a:schemeClr val="dk1"/>
              </a:solidFill>
            </a:endParaRPr>
          </a:p>
        </p:txBody>
      </p:sp>
      <p:pic>
        <p:nvPicPr>
          <p:cNvPr id="666" name="Google Shape;666;p38"/>
          <p:cNvPicPr preferRelativeResize="0"/>
          <p:nvPr/>
        </p:nvPicPr>
        <p:blipFill>
          <a:blip r:embed="rId3">
            <a:alphaModFix/>
          </a:blip>
          <a:stretch>
            <a:fillRect/>
          </a:stretch>
        </p:blipFill>
        <p:spPr>
          <a:xfrm>
            <a:off x="314550" y="1371175"/>
            <a:ext cx="4133735" cy="3114775"/>
          </a:xfrm>
          <a:prstGeom prst="rect">
            <a:avLst/>
          </a:prstGeom>
          <a:noFill/>
          <a:ln>
            <a:noFill/>
          </a:ln>
          <a:effectLst>
            <a:outerShdw blurRad="57150" rotWithShape="0" algn="bl" dir="5400000" dist="19050">
              <a:srgbClr val="000000">
                <a:alpha val="50000"/>
              </a:srgbClr>
            </a:outerShdw>
          </a:effectLst>
        </p:spPr>
      </p:pic>
      <p:pic>
        <p:nvPicPr>
          <p:cNvPr id="667" name="Google Shape;667;p38"/>
          <p:cNvPicPr preferRelativeResize="0"/>
          <p:nvPr/>
        </p:nvPicPr>
        <p:blipFill>
          <a:blip r:embed="rId4">
            <a:alphaModFix/>
          </a:blip>
          <a:stretch>
            <a:fillRect/>
          </a:stretch>
        </p:blipFill>
        <p:spPr>
          <a:xfrm>
            <a:off x="5114138" y="2576025"/>
            <a:ext cx="1054887" cy="1514815"/>
          </a:xfrm>
          <a:prstGeom prst="rect">
            <a:avLst/>
          </a:prstGeom>
          <a:noFill/>
          <a:ln>
            <a:noFill/>
          </a:ln>
          <a:effectLst>
            <a:outerShdw blurRad="57150" rotWithShape="0" algn="bl" dir="5400000" dist="19050">
              <a:srgbClr val="000000">
                <a:alpha val="50000"/>
              </a:srgbClr>
            </a:outerShdw>
          </a:effectLst>
        </p:spPr>
      </p:pic>
      <p:sp>
        <p:nvSpPr>
          <p:cNvPr id="668" name="Google Shape;668;p38"/>
          <p:cNvSpPr txBox="1"/>
          <p:nvPr/>
        </p:nvSpPr>
        <p:spPr>
          <a:xfrm>
            <a:off x="4985488" y="2309750"/>
            <a:ext cx="1312200" cy="292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ja" sz="700">
                <a:solidFill>
                  <a:schemeClr val="dk1"/>
                </a:solidFill>
              </a:rPr>
              <a:t>発注書（サプライヤー宛）</a:t>
            </a:r>
            <a:endParaRPr sz="700"/>
          </a:p>
        </p:txBody>
      </p:sp>
      <p:cxnSp>
        <p:nvCxnSpPr>
          <p:cNvPr id="669" name="Google Shape;669;p38"/>
          <p:cNvCxnSpPr/>
          <p:nvPr/>
        </p:nvCxnSpPr>
        <p:spPr>
          <a:xfrm flipH="1" rot="10800000">
            <a:off x="2123775" y="3445575"/>
            <a:ext cx="3084900" cy="498600"/>
          </a:xfrm>
          <a:prstGeom prst="straightConnector1">
            <a:avLst/>
          </a:prstGeom>
          <a:noFill/>
          <a:ln cap="flat" cmpd="sng" w="9525">
            <a:solidFill>
              <a:srgbClr val="595959"/>
            </a:solidFill>
            <a:prstDash val="solid"/>
            <a:round/>
            <a:headEnd len="med" w="med" type="none"/>
            <a:tailEnd len="med" w="med" type="triangle"/>
          </a:ln>
        </p:spPr>
      </p:cxnSp>
      <p:sp>
        <p:nvSpPr>
          <p:cNvPr id="670" name="Google Shape;670;p38"/>
          <p:cNvSpPr/>
          <p:nvPr/>
        </p:nvSpPr>
        <p:spPr>
          <a:xfrm>
            <a:off x="5114150" y="2602250"/>
            <a:ext cx="258000" cy="1419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671" name="Google Shape;671;p38"/>
          <p:cNvCxnSpPr>
            <a:stCxn id="670" idx="3"/>
          </p:cNvCxnSpPr>
          <p:nvPr/>
        </p:nvCxnSpPr>
        <p:spPr>
          <a:xfrm>
            <a:off x="5372150" y="2673200"/>
            <a:ext cx="1400400" cy="785400"/>
          </a:xfrm>
          <a:prstGeom prst="straightConnector1">
            <a:avLst/>
          </a:prstGeom>
          <a:noFill/>
          <a:ln cap="flat" cmpd="sng" w="9525">
            <a:solidFill>
              <a:srgbClr val="595959"/>
            </a:solidFill>
            <a:prstDash val="solid"/>
            <a:round/>
            <a:headEnd len="med" w="med" type="none"/>
            <a:tailEnd len="med" w="med" type="triangle"/>
          </a:ln>
        </p:spPr>
      </p:cxnSp>
      <p:sp>
        <p:nvSpPr>
          <p:cNvPr id="672" name="Google Shape;672;p38"/>
          <p:cNvSpPr/>
          <p:nvPr/>
        </p:nvSpPr>
        <p:spPr>
          <a:xfrm>
            <a:off x="6925500" y="3310822"/>
            <a:ext cx="873900" cy="290700"/>
          </a:xfrm>
          <a:prstGeom prst="rect">
            <a:avLst/>
          </a:prstGeom>
          <a:solidFill>
            <a:srgbClr val="FF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ja" sz="1100">
                <a:solidFill>
                  <a:schemeClr val="lt1"/>
                </a:solidFill>
              </a:rPr>
              <a:t>Download</a:t>
            </a:r>
            <a:endParaRPr sz="1100">
              <a:solidFill>
                <a:schemeClr val="lt1"/>
              </a:solidFill>
            </a:endParaRPr>
          </a:p>
        </p:txBody>
      </p:sp>
      <p:sp>
        <p:nvSpPr>
          <p:cNvPr id="673" name="Google Shape;673;p38"/>
          <p:cNvSpPr txBox="1"/>
          <p:nvPr/>
        </p:nvSpPr>
        <p:spPr>
          <a:xfrm>
            <a:off x="6925500" y="3030050"/>
            <a:ext cx="8739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ja" sz="600">
                <a:solidFill>
                  <a:schemeClr val="dk1"/>
                </a:solidFill>
              </a:rPr>
              <a:t>ダウンロードボタンを配置</a:t>
            </a:r>
            <a:endParaRPr sz="600"/>
          </a:p>
        </p:txBody>
      </p:sp>
      <p:pic>
        <p:nvPicPr>
          <p:cNvPr id="674" name="Google Shape;674;p38"/>
          <p:cNvPicPr preferRelativeResize="0"/>
          <p:nvPr/>
        </p:nvPicPr>
        <p:blipFill>
          <a:blip r:embed="rId5">
            <a:alphaModFix/>
          </a:blip>
          <a:stretch>
            <a:fillRect/>
          </a:stretch>
        </p:blipFill>
        <p:spPr>
          <a:xfrm>
            <a:off x="7411952" y="3466220"/>
            <a:ext cx="387314" cy="290479"/>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8" name="Shape 678"/>
        <p:cNvGrpSpPr/>
        <p:nvPr/>
      </p:nvGrpSpPr>
      <p:grpSpPr>
        <a:xfrm>
          <a:off x="0" y="0"/>
          <a:ext cx="0" cy="0"/>
          <a:chOff x="0" y="0"/>
          <a:chExt cx="0" cy="0"/>
        </a:xfrm>
      </p:grpSpPr>
      <p:pic>
        <p:nvPicPr>
          <p:cNvPr id="679" name="Google Shape;679;p39"/>
          <p:cNvPicPr preferRelativeResize="0"/>
          <p:nvPr/>
        </p:nvPicPr>
        <p:blipFill>
          <a:blip r:embed="rId3">
            <a:alphaModFix/>
          </a:blip>
          <a:stretch>
            <a:fillRect/>
          </a:stretch>
        </p:blipFill>
        <p:spPr>
          <a:xfrm>
            <a:off x="215550" y="1080825"/>
            <a:ext cx="4156576" cy="3543913"/>
          </a:xfrm>
          <a:prstGeom prst="rect">
            <a:avLst/>
          </a:prstGeom>
          <a:noFill/>
          <a:ln>
            <a:noFill/>
          </a:ln>
          <a:effectLst>
            <a:outerShdw blurRad="57150" rotWithShape="0" algn="bl" dir="5400000" dist="19050">
              <a:srgbClr val="000000">
                <a:alpha val="50000"/>
              </a:srgbClr>
            </a:outerShdw>
          </a:effectLst>
        </p:spPr>
      </p:pic>
      <p:sp>
        <p:nvSpPr>
          <p:cNvPr id="680" name="Google Shape;680;p39"/>
          <p:cNvSpPr txBox="1"/>
          <p:nvPr/>
        </p:nvSpPr>
        <p:spPr>
          <a:xfrm>
            <a:off x="8403350" y="4767275"/>
            <a:ext cx="620100" cy="273900"/>
          </a:xfrm>
          <a:prstGeom prst="rect">
            <a:avLst/>
          </a:prstGeom>
          <a:noFill/>
          <a:ln>
            <a:noFill/>
          </a:ln>
        </p:spPr>
        <p:txBody>
          <a:bodyPr anchorCtr="0" anchor="ctr" bIns="34275" lIns="68575" spcFirstLastPara="1" rIns="68575" wrap="square" tIns="34275">
            <a:noAutofit/>
          </a:bodyPr>
          <a:lstStyle/>
          <a:p>
            <a:pPr indent="0" lvl="0" marL="0" marR="0" rtl="0" algn="r">
              <a:spcBef>
                <a:spcPts val="0"/>
              </a:spcBef>
              <a:spcAft>
                <a:spcPts val="0"/>
              </a:spcAft>
              <a:buNone/>
            </a:pPr>
            <a:fld id="{00000000-1234-1234-1234-123412341234}" type="slidenum">
              <a:rPr lang="ja" sz="900">
                <a:solidFill>
                  <a:srgbClr val="888888"/>
                </a:solidFill>
                <a:latin typeface="Arial"/>
                <a:ea typeface="Arial"/>
                <a:cs typeface="Arial"/>
                <a:sym typeface="Arial"/>
              </a:rPr>
              <a:t>‹#›</a:t>
            </a:fld>
            <a:endParaRPr sz="900">
              <a:solidFill>
                <a:srgbClr val="888888"/>
              </a:solidFill>
              <a:latin typeface="Arial"/>
              <a:ea typeface="Arial"/>
              <a:cs typeface="Arial"/>
              <a:sym typeface="Arial"/>
            </a:endParaRPr>
          </a:p>
        </p:txBody>
      </p:sp>
      <p:sp>
        <p:nvSpPr>
          <p:cNvPr id="681" name="Google Shape;681;p39"/>
          <p:cNvSpPr/>
          <p:nvPr/>
        </p:nvSpPr>
        <p:spPr>
          <a:xfrm>
            <a:off x="0" y="0"/>
            <a:ext cx="9144000" cy="435600"/>
          </a:xfrm>
          <a:prstGeom prst="rect">
            <a:avLst/>
          </a:prstGeom>
          <a:gradFill>
            <a:gsLst>
              <a:gs pos="0">
                <a:srgbClr val="424242"/>
              </a:gs>
              <a:gs pos="100000">
                <a:srgbClr val="010101"/>
              </a:gs>
            </a:gsLst>
            <a:lin ang="540001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82" name="Google Shape;682;p39"/>
          <p:cNvSpPr txBox="1"/>
          <p:nvPr/>
        </p:nvSpPr>
        <p:spPr>
          <a:xfrm>
            <a:off x="139875" y="80850"/>
            <a:ext cx="7724400" cy="273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dk1"/>
              </a:buClr>
              <a:buFont typeface="Arial"/>
              <a:buNone/>
            </a:pPr>
            <a:r>
              <a:rPr b="1" lang="ja">
                <a:solidFill>
                  <a:schemeClr val="lt1"/>
                </a:solidFill>
              </a:rPr>
              <a:t>研究者 発注・キャンセル4.1 Admin5</a:t>
            </a:r>
            <a:endParaRPr b="1">
              <a:solidFill>
                <a:schemeClr val="lt1"/>
              </a:solidFill>
            </a:endParaRPr>
          </a:p>
        </p:txBody>
      </p:sp>
      <p:sp>
        <p:nvSpPr>
          <p:cNvPr id="683" name="Google Shape;683;p39"/>
          <p:cNvSpPr txBox="1"/>
          <p:nvPr/>
        </p:nvSpPr>
        <p:spPr>
          <a:xfrm>
            <a:off x="139875" y="458425"/>
            <a:ext cx="85767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 sz="1200" u="sng">
                <a:solidFill>
                  <a:schemeClr val="dk2"/>
                </a:solidFill>
              </a:rPr>
              <a:t>研究者 発注開始　発注依頼 管理画面 見積り詳細管理</a:t>
            </a:r>
            <a:endParaRPr sz="1200" u="sng">
              <a:solidFill>
                <a:schemeClr val="dk2"/>
              </a:solidFill>
            </a:endParaRPr>
          </a:p>
          <a:p>
            <a:pPr indent="0" lvl="0" marL="0" rtl="0" algn="l">
              <a:spcBef>
                <a:spcPts val="0"/>
              </a:spcBef>
              <a:spcAft>
                <a:spcPts val="0"/>
              </a:spcAft>
              <a:buNone/>
            </a:pPr>
            <a:r>
              <a:rPr lang="ja" sz="1200">
                <a:solidFill>
                  <a:schemeClr val="dk2"/>
                </a:solidFill>
              </a:rPr>
              <a:t>現状</a:t>
            </a:r>
            <a:endParaRPr sz="1200">
              <a:solidFill>
                <a:schemeClr val="dk2"/>
              </a:solidFill>
            </a:endParaRPr>
          </a:p>
        </p:txBody>
      </p:sp>
      <p:sp>
        <p:nvSpPr>
          <p:cNvPr id="684" name="Google Shape;684;p39"/>
          <p:cNvSpPr txBox="1"/>
          <p:nvPr/>
        </p:nvSpPr>
        <p:spPr>
          <a:xfrm>
            <a:off x="4851175" y="2931300"/>
            <a:ext cx="35022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 sz="1000">
                <a:solidFill>
                  <a:srgbClr val="000000"/>
                </a:solidFill>
              </a:rPr>
              <a:t>項目に変更がないか確認　</a:t>
            </a:r>
            <a:endParaRPr sz="1000">
              <a:solidFill>
                <a:srgbClr val="000000"/>
              </a:solidFill>
            </a:endParaRPr>
          </a:p>
        </p:txBody>
      </p:sp>
      <p:sp>
        <p:nvSpPr>
          <p:cNvPr id="685" name="Google Shape;685;p39"/>
          <p:cNvSpPr txBox="1"/>
          <p:nvPr/>
        </p:nvSpPr>
        <p:spPr>
          <a:xfrm>
            <a:off x="4774975" y="630200"/>
            <a:ext cx="3399900" cy="2122800"/>
          </a:xfrm>
          <a:prstGeom prst="rect">
            <a:avLst/>
          </a:prstGeom>
          <a:noFill/>
          <a:ln cap="flat" cmpd="sng" w="19050">
            <a:solidFill>
              <a:srgbClr val="4A86E8"/>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ja" sz="1200">
                <a:solidFill>
                  <a:srgbClr val="F37C53"/>
                </a:solidFill>
              </a:rPr>
              <a:t>❶</a:t>
            </a:r>
            <a:r>
              <a:rPr lang="ja" sz="1200">
                <a:solidFill>
                  <a:srgbClr val="595959"/>
                </a:solidFill>
              </a:rPr>
              <a:t>　</a:t>
            </a:r>
            <a:r>
              <a:rPr lang="ja" sz="1200">
                <a:solidFill>
                  <a:srgbClr val="000000"/>
                </a:solidFill>
              </a:rPr>
              <a:t>商談詳細ID </a:t>
            </a:r>
            <a:endParaRPr sz="1200">
              <a:solidFill>
                <a:srgbClr val="595959"/>
              </a:solidFill>
            </a:endParaRPr>
          </a:p>
          <a:p>
            <a:pPr indent="0" lvl="0" marL="0" rtl="0" algn="l">
              <a:spcBef>
                <a:spcPts val="0"/>
              </a:spcBef>
              <a:spcAft>
                <a:spcPts val="0"/>
              </a:spcAft>
              <a:buNone/>
            </a:pPr>
            <a:r>
              <a:rPr lang="ja" sz="1200">
                <a:solidFill>
                  <a:srgbClr val="F37C53"/>
                </a:solidFill>
              </a:rPr>
              <a:t>❷</a:t>
            </a:r>
            <a:r>
              <a:rPr lang="ja" sz="1200">
                <a:solidFill>
                  <a:srgbClr val="595959"/>
                </a:solidFill>
              </a:rPr>
              <a:t>　</a:t>
            </a:r>
            <a:r>
              <a:rPr lang="ja" sz="1200">
                <a:solidFill>
                  <a:srgbClr val="000000"/>
                </a:solidFill>
              </a:rPr>
              <a:t>Item</a:t>
            </a:r>
            <a:endParaRPr sz="1200">
              <a:solidFill>
                <a:srgbClr val="000000"/>
              </a:solidFill>
            </a:endParaRPr>
          </a:p>
          <a:p>
            <a:pPr indent="0" lvl="0" marL="0" rtl="0" algn="l">
              <a:spcBef>
                <a:spcPts val="0"/>
              </a:spcBef>
              <a:spcAft>
                <a:spcPts val="0"/>
              </a:spcAft>
              <a:buNone/>
            </a:pPr>
            <a:r>
              <a:rPr lang="ja" sz="1200">
                <a:solidFill>
                  <a:srgbClr val="F37C53"/>
                </a:solidFill>
              </a:rPr>
              <a:t>❸　</a:t>
            </a:r>
            <a:r>
              <a:rPr lang="ja" sz="1200">
                <a:solidFill>
                  <a:srgbClr val="000000"/>
                </a:solidFill>
              </a:rPr>
              <a:t>内容</a:t>
            </a:r>
            <a:endParaRPr sz="1200">
              <a:solidFill>
                <a:srgbClr val="000000"/>
              </a:solidFill>
            </a:endParaRPr>
          </a:p>
          <a:p>
            <a:pPr indent="0" lvl="0" marL="0" rtl="0" algn="l">
              <a:spcBef>
                <a:spcPts val="0"/>
              </a:spcBef>
              <a:spcAft>
                <a:spcPts val="0"/>
              </a:spcAft>
              <a:buNone/>
            </a:pPr>
            <a:r>
              <a:rPr lang="ja" sz="1200">
                <a:solidFill>
                  <a:srgbClr val="F37C53"/>
                </a:solidFill>
              </a:rPr>
              <a:t>❹　</a:t>
            </a:r>
            <a:r>
              <a:rPr lang="ja" sz="1200">
                <a:solidFill>
                  <a:srgbClr val="000000"/>
                </a:solidFill>
              </a:rPr>
              <a:t>Price</a:t>
            </a:r>
            <a:endParaRPr sz="1200">
              <a:solidFill>
                <a:srgbClr val="000000"/>
              </a:solidFill>
            </a:endParaRPr>
          </a:p>
          <a:p>
            <a:pPr indent="0" lvl="0" marL="0" rtl="0" algn="l">
              <a:spcBef>
                <a:spcPts val="0"/>
              </a:spcBef>
              <a:spcAft>
                <a:spcPts val="0"/>
              </a:spcAft>
              <a:buNone/>
            </a:pPr>
            <a:r>
              <a:rPr lang="ja" sz="1200">
                <a:solidFill>
                  <a:srgbClr val="F37C53"/>
                </a:solidFill>
              </a:rPr>
              <a:t>❺　</a:t>
            </a:r>
            <a:r>
              <a:rPr lang="ja" sz="1200">
                <a:solidFill>
                  <a:srgbClr val="000000"/>
                </a:solidFill>
              </a:rPr>
              <a:t>Note</a:t>
            </a:r>
            <a:endParaRPr sz="1200">
              <a:solidFill>
                <a:srgbClr val="000000"/>
              </a:solidFill>
            </a:endParaRPr>
          </a:p>
          <a:p>
            <a:pPr indent="0" lvl="0" marL="0" rtl="0" algn="l">
              <a:spcBef>
                <a:spcPts val="0"/>
              </a:spcBef>
              <a:spcAft>
                <a:spcPts val="0"/>
              </a:spcAft>
              <a:buNone/>
            </a:pPr>
            <a:r>
              <a:rPr lang="ja" sz="1200">
                <a:solidFill>
                  <a:srgbClr val="F37C53"/>
                </a:solidFill>
              </a:rPr>
              <a:t>❻　</a:t>
            </a:r>
            <a:r>
              <a:rPr lang="ja" sz="1200">
                <a:solidFill>
                  <a:srgbClr val="000000"/>
                </a:solidFill>
              </a:rPr>
              <a:t>登録日時</a:t>
            </a:r>
            <a:endParaRPr sz="1200">
              <a:solidFill>
                <a:srgbClr val="000000"/>
              </a:solidFill>
            </a:endParaRPr>
          </a:p>
          <a:p>
            <a:pPr indent="0" lvl="0" marL="0" rtl="0" algn="l">
              <a:spcBef>
                <a:spcPts val="0"/>
              </a:spcBef>
              <a:spcAft>
                <a:spcPts val="0"/>
              </a:spcAft>
              <a:buNone/>
            </a:pPr>
            <a:r>
              <a:rPr lang="ja" sz="1200">
                <a:solidFill>
                  <a:srgbClr val="F37C53"/>
                </a:solidFill>
              </a:rPr>
              <a:t>❼　</a:t>
            </a:r>
            <a:r>
              <a:rPr lang="ja" sz="1200">
                <a:solidFill>
                  <a:srgbClr val="000000"/>
                </a:solidFill>
              </a:rPr>
              <a:t>更新日時</a:t>
            </a:r>
            <a:endParaRPr sz="1200">
              <a:solidFill>
                <a:srgbClr val="000000"/>
              </a:solidFill>
            </a:endParaRPr>
          </a:p>
        </p:txBody>
      </p:sp>
      <p:sp>
        <p:nvSpPr>
          <p:cNvPr id="686" name="Google Shape;686;p39"/>
          <p:cNvSpPr txBox="1"/>
          <p:nvPr/>
        </p:nvSpPr>
        <p:spPr>
          <a:xfrm>
            <a:off x="1078475" y="2129425"/>
            <a:ext cx="291000" cy="111300"/>
          </a:xfrm>
          <a:prstGeom prst="rect">
            <a:avLst/>
          </a:prstGeom>
          <a:noFill/>
          <a:ln>
            <a:noFill/>
          </a:ln>
        </p:spPr>
        <p:txBody>
          <a:bodyPr anchorCtr="0" anchor="t" bIns="91425" lIns="91425" spcFirstLastPara="1" rIns="91425" wrap="square" tIns="91425">
            <a:noAutofit/>
          </a:bodyPr>
          <a:lstStyle/>
          <a:p>
            <a:pPr indent="0" lvl="0" marL="0" rtl="0" algn="ctr">
              <a:lnSpc>
                <a:spcPct val="10000"/>
              </a:lnSpc>
              <a:spcBef>
                <a:spcPts val="0"/>
              </a:spcBef>
              <a:spcAft>
                <a:spcPts val="0"/>
              </a:spcAft>
              <a:buNone/>
            </a:pPr>
            <a:r>
              <a:rPr lang="ja" sz="1100">
                <a:solidFill>
                  <a:srgbClr val="F37C53"/>
                </a:solidFill>
              </a:rPr>
              <a:t>❶</a:t>
            </a:r>
            <a:endParaRPr sz="1100">
              <a:solidFill>
                <a:srgbClr val="F37C53"/>
              </a:solidFill>
            </a:endParaRPr>
          </a:p>
        </p:txBody>
      </p:sp>
      <p:sp>
        <p:nvSpPr>
          <p:cNvPr id="687" name="Google Shape;687;p39"/>
          <p:cNvSpPr txBox="1"/>
          <p:nvPr/>
        </p:nvSpPr>
        <p:spPr>
          <a:xfrm>
            <a:off x="1078475" y="2335475"/>
            <a:ext cx="291000" cy="1113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1100">
                <a:solidFill>
                  <a:srgbClr val="F37C53"/>
                </a:solidFill>
              </a:rPr>
              <a:t>❷</a:t>
            </a:r>
            <a:endParaRPr sz="1100">
              <a:solidFill>
                <a:srgbClr val="F37C53"/>
              </a:solidFill>
            </a:endParaRPr>
          </a:p>
        </p:txBody>
      </p:sp>
      <p:sp>
        <p:nvSpPr>
          <p:cNvPr id="688" name="Google Shape;688;p39"/>
          <p:cNvSpPr txBox="1"/>
          <p:nvPr/>
        </p:nvSpPr>
        <p:spPr>
          <a:xfrm>
            <a:off x="1078475" y="3004700"/>
            <a:ext cx="291000" cy="1113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1100">
                <a:solidFill>
                  <a:srgbClr val="F37C53"/>
                </a:solidFill>
              </a:rPr>
              <a:t>❹</a:t>
            </a:r>
            <a:endParaRPr sz="1100">
              <a:solidFill>
                <a:srgbClr val="F37C53"/>
              </a:solidFill>
            </a:endParaRPr>
          </a:p>
        </p:txBody>
      </p:sp>
      <p:sp>
        <p:nvSpPr>
          <p:cNvPr id="689" name="Google Shape;689;p39"/>
          <p:cNvSpPr txBox="1"/>
          <p:nvPr/>
        </p:nvSpPr>
        <p:spPr>
          <a:xfrm>
            <a:off x="1055525" y="2642663"/>
            <a:ext cx="336900" cy="111300"/>
          </a:xfrm>
          <a:prstGeom prst="rect">
            <a:avLst/>
          </a:prstGeom>
          <a:noFill/>
          <a:ln>
            <a:noFill/>
          </a:ln>
        </p:spPr>
        <p:txBody>
          <a:bodyPr anchorCtr="0" anchor="t" bIns="91425" lIns="91425" spcFirstLastPara="1" rIns="91425" wrap="square" tIns="91425">
            <a:noAutofit/>
          </a:bodyPr>
          <a:lstStyle/>
          <a:p>
            <a:pPr indent="0" lvl="0" marL="0" rtl="0" algn="ctr">
              <a:lnSpc>
                <a:spcPct val="10000"/>
              </a:lnSpc>
              <a:spcBef>
                <a:spcPts val="0"/>
              </a:spcBef>
              <a:spcAft>
                <a:spcPts val="0"/>
              </a:spcAft>
              <a:buNone/>
            </a:pPr>
            <a:r>
              <a:rPr lang="ja" sz="1100">
                <a:solidFill>
                  <a:srgbClr val="F37C53"/>
                </a:solidFill>
              </a:rPr>
              <a:t>❸</a:t>
            </a:r>
            <a:endParaRPr sz="1100">
              <a:solidFill>
                <a:srgbClr val="F37C53"/>
              </a:solidFill>
            </a:endParaRPr>
          </a:p>
        </p:txBody>
      </p:sp>
      <p:sp>
        <p:nvSpPr>
          <p:cNvPr id="690" name="Google Shape;690;p39"/>
          <p:cNvSpPr txBox="1"/>
          <p:nvPr/>
        </p:nvSpPr>
        <p:spPr>
          <a:xfrm>
            <a:off x="1078475" y="3357650"/>
            <a:ext cx="291000" cy="1113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1100">
                <a:solidFill>
                  <a:srgbClr val="F37C53"/>
                </a:solidFill>
              </a:rPr>
              <a:t>❺</a:t>
            </a:r>
            <a:endParaRPr sz="1100">
              <a:solidFill>
                <a:srgbClr val="F37C53"/>
              </a:solidFill>
            </a:endParaRPr>
          </a:p>
        </p:txBody>
      </p:sp>
      <p:sp>
        <p:nvSpPr>
          <p:cNvPr id="691" name="Google Shape;691;p39"/>
          <p:cNvSpPr txBox="1"/>
          <p:nvPr/>
        </p:nvSpPr>
        <p:spPr>
          <a:xfrm>
            <a:off x="1078475" y="3710588"/>
            <a:ext cx="291000" cy="1113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1100">
                <a:solidFill>
                  <a:srgbClr val="F37C53"/>
                </a:solidFill>
              </a:rPr>
              <a:t>❻</a:t>
            </a:r>
            <a:endParaRPr sz="1100">
              <a:solidFill>
                <a:srgbClr val="F37C53"/>
              </a:solidFill>
            </a:endParaRPr>
          </a:p>
        </p:txBody>
      </p:sp>
      <p:sp>
        <p:nvSpPr>
          <p:cNvPr id="692" name="Google Shape;692;p39"/>
          <p:cNvSpPr txBox="1"/>
          <p:nvPr/>
        </p:nvSpPr>
        <p:spPr>
          <a:xfrm>
            <a:off x="1078475" y="3879975"/>
            <a:ext cx="291000" cy="1113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1100">
                <a:solidFill>
                  <a:srgbClr val="F37C53"/>
                </a:solidFill>
              </a:rPr>
              <a:t>❼</a:t>
            </a:r>
            <a:endParaRPr sz="1100">
              <a:solidFill>
                <a:srgbClr val="F37C53"/>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6" name="Shape 696"/>
        <p:cNvGrpSpPr/>
        <p:nvPr/>
      </p:nvGrpSpPr>
      <p:grpSpPr>
        <a:xfrm>
          <a:off x="0" y="0"/>
          <a:ext cx="0" cy="0"/>
          <a:chOff x="0" y="0"/>
          <a:chExt cx="0" cy="0"/>
        </a:xfrm>
      </p:grpSpPr>
      <p:pic>
        <p:nvPicPr>
          <p:cNvPr id="697" name="Google Shape;697;p40"/>
          <p:cNvPicPr preferRelativeResize="0"/>
          <p:nvPr/>
        </p:nvPicPr>
        <p:blipFill>
          <a:blip r:embed="rId3">
            <a:alphaModFix/>
          </a:blip>
          <a:stretch>
            <a:fillRect/>
          </a:stretch>
        </p:blipFill>
        <p:spPr>
          <a:xfrm>
            <a:off x="215550" y="1080825"/>
            <a:ext cx="4156576" cy="3543913"/>
          </a:xfrm>
          <a:prstGeom prst="rect">
            <a:avLst/>
          </a:prstGeom>
          <a:noFill/>
          <a:ln>
            <a:noFill/>
          </a:ln>
          <a:effectLst>
            <a:outerShdw blurRad="57150" rotWithShape="0" algn="bl" dir="5400000" dist="19050">
              <a:srgbClr val="000000">
                <a:alpha val="50000"/>
              </a:srgbClr>
            </a:outerShdw>
          </a:effectLst>
        </p:spPr>
      </p:pic>
      <p:sp>
        <p:nvSpPr>
          <p:cNvPr id="698" name="Google Shape;698;p40"/>
          <p:cNvSpPr txBox="1"/>
          <p:nvPr/>
        </p:nvSpPr>
        <p:spPr>
          <a:xfrm>
            <a:off x="8403350" y="4767275"/>
            <a:ext cx="620100" cy="273900"/>
          </a:xfrm>
          <a:prstGeom prst="rect">
            <a:avLst/>
          </a:prstGeom>
          <a:noFill/>
          <a:ln>
            <a:noFill/>
          </a:ln>
        </p:spPr>
        <p:txBody>
          <a:bodyPr anchorCtr="0" anchor="ctr" bIns="34275" lIns="68575" spcFirstLastPara="1" rIns="68575" wrap="square" tIns="34275">
            <a:noAutofit/>
          </a:bodyPr>
          <a:lstStyle/>
          <a:p>
            <a:pPr indent="0" lvl="0" marL="0" marR="0" rtl="0" algn="r">
              <a:spcBef>
                <a:spcPts val="0"/>
              </a:spcBef>
              <a:spcAft>
                <a:spcPts val="0"/>
              </a:spcAft>
              <a:buNone/>
            </a:pPr>
            <a:fld id="{00000000-1234-1234-1234-123412341234}" type="slidenum">
              <a:rPr lang="ja" sz="900">
                <a:solidFill>
                  <a:srgbClr val="888888"/>
                </a:solidFill>
                <a:latin typeface="Arial"/>
                <a:ea typeface="Arial"/>
                <a:cs typeface="Arial"/>
                <a:sym typeface="Arial"/>
              </a:rPr>
              <a:t>‹#›</a:t>
            </a:fld>
            <a:endParaRPr sz="900">
              <a:solidFill>
                <a:srgbClr val="888888"/>
              </a:solidFill>
              <a:latin typeface="Arial"/>
              <a:ea typeface="Arial"/>
              <a:cs typeface="Arial"/>
              <a:sym typeface="Arial"/>
            </a:endParaRPr>
          </a:p>
        </p:txBody>
      </p:sp>
      <p:sp>
        <p:nvSpPr>
          <p:cNvPr id="699" name="Google Shape;699;p40"/>
          <p:cNvSpPr/>
          <p:nvPr/>
        </p:nvSpPr>
        <p:spPr>
          <a:xfrm>
            <a:off x="0" y="0"/>
            <a:ext cx="9144000" cy="435600"/>
          </a:xfrm>
          <a:prstGeom prst="rect">
            <a:avLst/>
          </a:prstGeom>
          <a:gradFill>
            <a:gsLst>
              <a:gs pos="0">
                <a:srgbClr val="424242"/>
              </a:gs>
              <a:gs pos="100000">
                <a:srgbClr val="010101"/>
              </a:gs>
            </a:gsLst>
            <a:lin ang="540001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00" name="Google Shape;700;p40"/>
          <p:cNvSpPr txBox="1"/>
          <p:nvPr/>
        </p:nvSpPr>
        <p:spPr>
          <a:xfrm>
            <a:off x="139875" y="80850"/>
            <a:ext cx="7724400" cy="273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dk1"/>
              </a:buClr>
              <a:buFont typeface="Arial"/>
              <a:buNone/>
            </a:pPr>
            <a:r>
              <a:rPr b="1" lang="ja">
                <a:solidFill>
                  <a:schemeClr val="lt1"/>
                </a:solidFill>
              </a:rPr>
              <a:t>研究者 発注・キャンセル4.1 Admin5</a:t>
            </a:r>
            <a:endParaRPr b="1">
              <a:solidFill>
                <a:schemeClr val="lt1"/>
              </a:solidFill>
            </a:endParaRPr>
          </a:p>
        </p:txBody>
      </p:sp>
      <p:sp>
        <p:nvSpPr>
          <p:cNvPr id="701" name="Google Shape;701;p40"/>
          <p:cNvSpPr txBox="1"/>
          <p:nvPr/>
        </p:nvSpPr>
        <p:spPr>
          <a:xfrm>
            <a:off x="139875" y="458425"/>
            <a:ext cx="85767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 sz="1200" u="sng">
                <a:solidFill>
                  <a:schemeClr val="dk2"/>
                </a:solidFill>
              </a:rPr>
              <a:t>研究者 発注開始　発注依頼 管理画面 見積り詳細管理</a:t>
            </a:r>
            <a:endParaRPr sz="1200" u="sng">
              <a:solidFill>
                <a:schemeClr val="dk2"/>
              </a:solidFill>
            </a:endParaRPr>
          </a:p>
          <a:p>
            <a:pPr indent="0" lvl="0" marL="0" rtl="0" algn="l">
              <a:spcBef>
                <a:spcPts val="0"/>
              </a:spcBef>
              <a:spcAft>
                <a:spcPts val="0"/>
              </a:spcAft>
              <a:buNone/>
            </a:pPr>
            <a:r>
              <a:rPr lang="ja" sz="1200">
                <a:solidFill>
                  <a:srgbClr val="FF0000"/>
                </a:solidFill>
              </a:rPr>
              <a:t>修正案❶</a:t>
            </a:r>
            <a:endParaRPr sz="1200">
              <a:solidFill>
                <a:srgbClr val="FF0000"/>
              </a:solidFill>
            </a:endParaRPr>
          </a:p>
        </p:txBody>
      </p:sp>
      <p:sp>
        <p:nvSpPr>
          <p:cNvPr id="702" name="Google Shape;702;p40"/>
          <p:cNvSpPr txBox="1"/>
          <p:nvPr/>
        </p:nvSpPr>
        <p:spPr>
          <a:xfrm>
            <a:off x="4851175" y="2931300"/>
            <a:ext cx="35022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 sz="1000"/>
              <a:t>特になし</a:t>
            </a:r>
            <a:endParaRPr sz="1000">
              <a:solidFill>
                <a:srgbClr val="000000"/>
              </a:solidFill>
            </a:endParaRPr>
          </a:p>
        </p:txBody>
      </p:sp>
      <p:sp>
        <p:nvSpPr>
          <p:cNvPr id="703" name="Google Shape;703;p40"/>
          <p:cNvSpPr txBox="1"/>
          <p:nvPr/>
        </p:nvSpPr>
        <p:spPr>
          <a:xfrm>
            <a:off x="4774975" y="630200"/>
            <a:ext cx="3399900" cy="2122800"/>
          </a:xfrm>
          <a:prstGeom prst="rect">
            <a:avLst/>
          </a:prstGeom>
          <a:noFill/>
          <a:ln cap="flat" cmpd="sng" w="19050">
            <a:solidFill>
              <a:srgbClr val="4A86E8"/>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ja" sz="1200">
                <a:solidFill>
                  <a:srgbClr val="F37C53"/>
                </a:solidFill>
              </a:rPr>
              <a:t>❶</a:t>
            </a:r>
            <a:r>
              <a:rPr lang="ja" sz="1200">
                <a:solidFill>
                  <a:srgbClr val="595959"/>
                </a:solidFill>
              </a:rPr>
              <a:t>　</a:t>
            </a:r>
            <a:r>
              <a:rPr lang="ja" sz="1200">
                <a:solidFill>
                  <a:srgbClr val="000000"/>
                </a:solidFill>
              </a:rPr>
              <a:t>商談詳細ID </a:t>
            </a:r>
            <a:endParaRPr sz="1200">
              <a:solidFill>
                <a:srgbClr val="595959"/>
              </a:solidFill>
            </a:endParaRPr>
          </a:p>
          <a:p>
            <a:pPr indent="0" lvl="0" marL="0" rtl="0" algn="l">
              <a:spcBef>
                <a:spcPts val="0"/>
              </a:spcBef>
              <a:spcAft>
                <a:spcPts val="0"/>
              </a:spcAft>
              <a:buNone/>
            </a:pPr>
            <a:r>
              <a:rPr lang="ja" sz="1200">
                <a:solidFill>
                  <a:srgbClr val="F37C53"/>
                </a:solidFill>
              </a:rPr>
              <a:t>❷</a:t>
            </a:r>
            <a:r>
              <a:rPr lang="ja" sz="1200">
                <a:solidFill>
                  <a:srgbClr val="595959"/>
                </a:solidFill>
              </a:rPr>
              <a:t>　</a:t>
            </a:r>
            <a:r>
              <a:rPr lang="ja" sz="1200">
                <a:solidFill>
                  <a:srgbClr val="000000"/>
                </a:solidFill>
              </a:rPr>
              <a:t>Item</a:t>
            </a:r>
            <a:endParaRPr sz="1200">
              <a:solidFill>
                <a:srgbClr val="000000"/>
              </a:solidFill>
            </a:endParaRPr>
          </a:p>
          <a:p>
            <a:pPr indent="0" lvl="0" marL="0" rtl="0" algn="l">
              <a:spcBef>
                <a:spcPts val="0"/>
              </a:spcBef>
              <a:spcAft>
                <a:spcPts val="0"/>
              </a:spcAft>
              <a:buNone/>
            </a:pPr>
            <a:r>
              <a:rPr lang="ja" sz="1200">
                <a:solidFill>
                  <a:srgbClr val="F37C53"/>
                </a:solidFill>
              </a:rPr>
              <a:t>❸　</a:t>
            </a:r>
            <a:r>
              <a:rPr lang="ja" sz="1200">
                <a:solidFill>
                  <a:srgbClr val="000000"/>
                </a:solidFill>
              </a:rPr>
              <a:t>内容</a:t>
            </a:r>
            <a:endParaRPr sz="1200">
              <a:solidFill>
                <a:srgbClr val="000000"/>
              </a:solidFill>
            </a:endParaRPr>
          </a:p>
          <a:p>
            <a:pPr indent="0" lvl="0" marL="0" rtl="0" algn="l">
              <a:spcBef>
                <a:spcPts val="0"/>
              </a:spcBef>
              <a:spcAft>
                <a:spcPts val="0"/>
              </a:spcAft>
              <a:buNone/>
            </a:pPr>
            <a:r>
              <a:rPr lang="ja" sz="1200">
                <a:solidFill>
                  <a:srgbClr val="F37C53"/>
                </a:solidFill>
              </a:rPr>
              <a:t>❹　</a:t>
            </a:r>
            <a:r>
              <a:rPr lang="ja" sz="1200">
                <a:solidFill>
                  <a:srgbClr val="000000"/>
                </a:solidFill>
              </a:rPr>
              <a:t>Price</a:t>
            </a:r>
            <a:endParaRPr sz="1200">
              <a:solidFill>
                <a:srgbClr val="000000"/>
              </a:solidFill>
            </a:endParaRPr>
          </a:p>
          <a:p>
            <a:pPr indent="0" lvl="0" marL="0" rtl="0" algn="l">
              <a:spcBef>
                <a:spcPts val="0"/>
              </a:spcBef>
              <a:spcAft>
                <a:spcPts val="0"/>
              </a:spcAft>
              <a:buNone/>
            </a:pPr>
            <a:r>
              <a:rPr lang="ja" sz="1200">
                <a:solidFill>
                  <a:srgbClr val="F37C53"/>
                </a:solidFill>
              </a:rPr>
              <a:t>❺　</a:t>
            </a:r>
            <a:r>
              <a:rPr lang="ja" sz="1200">
                <a:solidFill>
                  <a:srgbClr val="000000"/>
                </a:solidFill>
              </a:rPr>
              <a:t>Note</a:t>
            </a:r>
            <a:endParaRPr sz="1200">
              <a:solidFill>
                <a:srgbClr val="000000"/>
              </a:solidFill>
            </a:endParaRPr>
          </a:p>
          <a:p>
            <a:pPr indent="0" lvl="0" marL="0" rtl="0" algn="l">
              <a:spcBef>
                <a:spcPts val="0"/>
              </a:spcBef>
              <a:spcAft>
                <a:spcPts val="0"/>
              </a:spcAft>
              <a:buNone/>
            </a:pPr>
            <a:r>
              <a:rPr lang="ja" sz="1200">
                <a:solidFill>
                  <a:srgbClr val="F37C53"/>
                </a:solidFill>
              </a:rPr>
              <a:t>❻　</a:t>
            </a:r>
            <a:r>
              <a:rPr lang="ja" sz="1200">
                <a:solidFill>
                  <a:srgbClr val="000000"/>
                </a:solidFill>
              </a:rPr>
              <a:t>登録日時</a:t>
            </a:r>
            <a:endParaRPr sz="1200">
              <a:solidFill>
                <a:srgbClr val="000000"/>
              </a:solidFill>
            </a:endParaRPr>
          </a:p>
          <a:p>
            <a:pPr indent="0" lvl="0" marL="0" rtl="0" algn="l">
              <a:spcBef>
                <a:spcPts val="0"/>
              </a:spcBef>
              <a:spcAft>
                <a:spcPts val="0"/>
              </a:spcAft>
              <a:buNone/>
            </a:pPr>
            <a:r>
              <a:rPr lang="ja" sz="1200">
                <a:solidFill>
                  <a:srgbClr val="F37C53"/>
                </a:solidFill>
              </a:rPr>
              <a:t>❼　</a:t>
            </a:r>
            <a:r>
              <a:rPr lang="ja" sz="1200">
                <a:solidFill>
                  <a:srgbClr val="000000"/>
                </a:solidFill>
              </a:rPr>
              <a:t>更新日時</a:t>
            </a:r>
            <a:endParaRPr sz="1200">
              <a:solidFill>
                <a:srgbClr val="000000"/>
              </a:solidFill>
            </a:endParaRPr>
          </a:p>
        </p:txBody>
      </p:sp>
      <p:sp>
        <p:nvSpPr>
          <p:cNvPr id="704" name="Google Shape;704;p40"/>
          <p:cNvSpPr txBox="1"/>
          <p:nvPr/>
        </p:nvSpPr>
        <p:spPr>
          <a:xfrm>
            <a:off x="1078475" y="2129425"/>
            <a:ext cx="291000" cy="111300"/>
          </a:xfrm>
          <a:prstGeom prst="rect">
            <a:avLst/>
          </a:prstGeom>
          <a:noFill/>
          <a:ln>
            <a:noFill/>
          </a:ln>
        </p:spPr>
        <p:txBody>
          <a:bodyPr anchorCtr="0" anchor="t" bIns="91425" lIns="91425" spcFirstLastPara="1" rIns="91425" wrap="square" tIns="91425">
            <a:noAutofit/>
          </a:bodyPr>
          <a:lstStyle/>
          <a:p>
            <a:pPr indent="0" lvl="0" marL="0" rtl="0" algn="ctr">
              <a:lnSpc>
                <a:spcPct val="10000"/>
              </a:lnSpc>
              <a:spcBef>
                <a:spcPts val="0"/>
              </a:spcBef>
              <a:spcAft>
                <a:spcPts val="0"/>
              </a:spcAft>
              <a:buNone/>
            </a:pPr>
            <a:r>
              <a:rPr lang="ja" sz="1100">
                <a:solidFill>
                  <a:srgbClr val="F37C53"/>
                </a:solidFill>
              </a:rPr>
              <a:t>❶</a:t>
            </a:r>
            <a:endParaRPr sz="1100">
              <a:solidFill>
                <a:srgbClr val="F37C53"/>
              </a:solidFill>
            </a:endParaRPr>
          </a:p>
        </p:txBody>
      </p:sp>
      <p:sp>
        <p:nvSpPr>
          <p:cNvPr id="705" name="Google Shape;705;p40"/>
          <p:cNvSpPr txBox="1"/>
          <p:nvPr/>
        </p:nvSpPr>
        <p:spPr>
          <a:xfrm>
            <a:off x="1078475" y="2335475"/>
            <a:ext cx="291000" cy="1113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1100">
                <a:solidFill>
                  <a:srgbClr val="F37C53"/>
                </a:solidFill>
              </a:rPr>
              <a:t>❷</a:t>
            </a:r>
            <a:endParaRPr sz="1100">
              <a:solidFill>
                <a:srgbClr val="F37C53"/>
              </a:solidFill>
            </a:endParaRPr>
          </a:p>
        </p:txBody>
      </p:sp>
      <p:sp>
        <p:nvSpPr>
          <p:cNvPr id="706" name="Google Shape;706;p40"/>
          <p:cNvSpPr txBox="1"/>
          <p:nvPr/>
        </p:nvSpPr>
        <p:spPr>
          <a:xfrm>
            <a:off x="1078475" y="3004700"/>
            <a:ext cx="291000" cy="1113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1100">
                <a:solidFill>
                  <a:srgbClr val="F37C53"/>
                </a:solidFill>
              </a:rPr>
              <a:t>❹</a:t>
            </a:r>
            <a:endParaRPr sz="1100">
              <a:solidFill>
                <a:srgbClr val="F37C53"/>
              </a:solidFill>
            </a:endParaRPr>
          </a:p>
        </p:txBody>
      </p:sp>
      <p:sp>
        <p:nvSpPr>
          <p:cNvPr id="707" name="Google Shape;707;p40"/>
          <p:cNvSpPr txBox="1"/>
          <p:nvPr/>
        </p:nvSpPr>
        <p:spPr>
          <a:xfrm>
            <a:off x="1055525" y="2642663"/>
            <a:ext cx="336900" cy="111300"/>
          </a:xfrm>
          <a:prstGeom prst="rect">
            <a:avLst/>
          </a:prstGeom>
          <a:noFill/>
          <a:ln>
            <a:noFill/>
          </a:ln>
        </p:spPr>
        <p:txBody>
          <a:bodyPr anchorCtr="0" anchor="t" bIns="91425" lIns="91425" spcFirstLastPara="1" rIns="91425" wrap="square" tIns="91425">
            <a:noAutofit/>
          </a:bodyPr>
          <a:lstStyle/>
          <a:p>
            <a:pPr indent="0" lvl="0" marL="0" rtl="0" algn="ctr">
              <a:lnSpc>
                <a:spcPct val="10000"/>
              </a:lnSpc>
              <a:spcBef>
                <a:spcPts val="0"/>
              </a:spcBef>
              <a:spcAft>
                <a:spcPts val="0"/>
              </a:spcAft>
              <a:buNone/>
            </a:pPr>
            <a:r>
              <a:rPr lang="ja" sz="1100">
                <a:solidFill>
                  <a:srgbClr val="F37C53"/>
                </a:solidFill>
              </a:rPr>
              <a:t>❸</a:t>
            </a:r>
            <a:endParaRPr sz="1100">
              <a:solidFill>
                <a:srgbClr val="F37C53"/>
              </a:solidFill>
            </a:endParaRPr>
          </a:p>
        </p:txBody>
      </p:sp>
      <p:sp>
        <p:nvSpPr>
          <p:cNvPr id="708" name="Google Shape;708;p40"/>
          <p:cNvSpPr txBox="1"/>
          <p:nvPr/>
        </p:nvSpPr>
        <p:spPr>
          <a:xfrm>
            <a:off x="1078475" y="3357650"/>
            <a:ext cx="291000" cy="1113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1100">
                <a:solidFill>
                  <a:srgbClr val="F37C53"/>
                </a:solidFill>
              </a:rPr>
              <a:t>❺</a:t>
            </a:r>
            <a:endParaRPr sz="1100">
              <a:solidFill>
                <a:srgbClr val="F37C53"/>
              </a:solidFill>
            </a:endParaRPr>
          </a:p>
        </p:txBody>
      </p:sp>
      <p:sp>
        <p:nvSpPr>
          <p:cNvPr id="709" name="Google Shape;709;p40"/>
          <p:cNvSpPr txBox="1"/>
          <p:nvPr/>
        </p:nvSpPr>
        <p:spPr>
          <a:xfrm>
            <a:off x="1078475" y="3710588"/>
            <a:ext cx="291000" cy="1113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1100">
                <a:solidFill>
                  <a:srgbClr val="F37C53"/>
                </a:solidFill>
              </a:rPr>
              <a:t>❻</a:t>
            </a:r>
            <a:endParaRPr sz="1100">
              <a:solidFill>
                <a:srgbClr val="F37C53"/>
              </a:solidFill>
            </a:endParaRPr>
          </a:p>
        </p:txBody>
      </p:sp>
      <p:sp>
        <p:nvSpPr>
          <p:cNvPr id="710" name="Google Shape;710;p40"/>
          <p:cNvSpPr txBox="1"/>
          <p:nvPr/>
        </p:nvSpPr>
        <p:spPr>
          <a:xfrm>
            <a:off x="1078475" y="3879975"/>
            <a:ext cx="291000" cy="1113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1100">
                <a:solidFill>
                  <a:srgbClr val="F37C53"/>
                </a:solidFill>
              </a:rPr>
              <a:t>❼</a:t>
            </a:r>
            <a:endParaRPr sz="1100">
              <a:solidFill>
                <a:srgbClr val="F37C53"/>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4" name="Shape 714"/>
        <p:cNvGrpSpPr/>
        <p:nvPr/>
      </p:nvGrpSpPr>
      <p:grpSpPr>
        <a:xfrm>
          <a:off x="0" y="0"/>
          <a:ext cx="0" cy="0"/>
          <a:chOff x="0" y="0"/>
          <a:chExt cx="0" cy="0"/>
        </a:xfrm>
      </p:grpSpPr>
      <p:sp>
        <p:nvSpPr>
          <p:cNvPr id="715" name="Google Shape;715;p41"/>
          <p:cNvSpPr txBox="1"/>
          <p:nvPr/>
        </p:nvSpPr>
        <p:spPr>
          <a:xfrm>
            <a:off x="8403350" y="4767275"/>
            <a:ext cx="620100" cy="273900"/>
          </a:xfrm>
          <a:prstGeom prst="rect">
            <a:avLst/>
          </a:prstGeom>
          <a:noFill/>
          <a:ln>
            <a:noFill/>
          </a:ln>
        </p:spPr>
        <p:txBody>
          <a:bodyPr anchorCtr="0" anchor="ctr" bIns="34275" lIns="68575" spcFirstLastPara="1" rIns="68575" wrap="square" tIns="34275">
            <a:noAutofit/>
          </a:bodyPr>
          <a:lstStyle/>
          <a:p>
            <a:pPr indent="0" lvl="0" marL="0" marR="0" rtl="0" algn="r">
              <a:spcBef>
                <a:spcPts val="0"/>
              </a:spcBef>
              <a:spcAft>
                <a:spcPts val="0"/>
              </a:spcAft>
              <a:buNone/>
            </a:pPr>
            <a:fld id="{00000000-1234-1234-1234-123412341234}" type="slidenum">
              <a:rPr lang="ja" sz="900">
                <a:solidFill>
                  <a:srgbClr val="888888"/>
                </a:solidFill>
                <a:latin typeface="Arial"/>
                <a:ea typeface="Arial"/>
                <a:cs typeface="Arial"/>
                <a:sym typeface="Arial"/>
              </a:rPr>
              <a:t>‹#›</a:t>
            </a:fld>
            <a:endParaRPr sz="900">
              <a:solidFill>
                <a:srgbClr val="888888"/>
              </a:solidFill>
              <a:latin typeface="Arial"/>
              <a:ea typeface="Arial"/>
              <a:cs typeface="Arial"/>
              <a:sym typeface="Arial"/>
            </a:endParaRPr>
          </a:p>
        </p:txBody>
      </p:sp>
      <p:sp>
        <p:nvSpPr>
          <p:cNvPr id="716" name="Google Shape;716;p41"/>
          <p:cNvSpPr txBox="1"/>
          <p:nvPr/>
        </p:nvSpPr>
        <p:spPr>
          <a:xfrm>
            <a:off x="0" y="23650"/>
            <a:ext cx="8637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ja">
                <a:solidFill>
                  <a:schemeClr val="dk1"/>
                </a:solidFill>
              </a:rPr>
              <a:t>研究者発注済み～管理者の承認前までのメール流れ（決裁者なし）</a:t>
            </a:r>
            <a:endParaRPr b="1">
              <a:solidFill>
                <a:schemeClr val="dk1"/>
              </a:solidFill>
            </a:endParaRPr>
          </a:p>
        </p:txBody>
      </p:sp>
      <p:sp>
        <p:nvSpPr>
          <p:cNvPr id="717" name="Google Shape;717;p41"/>
          <p:cNvSpPr txBox="1"/>
          <p:nvPr/>
        </p:nvSpPr>
        <p:spPr>
          <a:xfrm>
            <a:off x="139875" y="458425"/>
            <a:ext cx="1770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 sz="1200" u="sng">
                <a:solidFill>
                  <a:schemeClr val="dk2"/>
                </a:solidFill>
              </a:rPr>
              <a:t>現状</a:t>
            </a:r>
            <a:endParaRPr sz="1200">
              <a:solidFill>
                <a:srgbClr val="FF0000"/>
              </a:solidFill>
            </a:endParaRPr>
          </a:p>
        </p:txBody>
      </p:sp>
      <p:sp>
        <p:nvSpPr>
          <p:cNvPr id="718" name="Google Shape;718;p41"/>
          <p:cNvSpPr/>
          <p:nvPr/>
        </p:nvSpPr>
        <p:spPr>
          <a:xfrm>
            <a:off x="325575" y="1145075"/>
            <a:ext cx="1198800" cy="4356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ja" sz="1000"/>
              <a:t>研究者</a:t>
            </a:r>
            <a:endParaRPr sz="1000"/>
          </a:p>
          <a:p>
            <a:pPr indent="0" lvl="0" marL="0" rtl="0" algn="ctr">
              <a:spcBef>
                <a:spcPts val="0"/>
              </a:spcBef>
              <a:spcAft>
                <a:spcPts val="0"/>
              </a:spcAft>
              <a:buNone/>
            </a:pPr>
            <a:r>
              <a:rPr lang="ja" sz="1000"/>
              <a:t>発注開始</a:t>
            </a:r>
            <a:endParaRPr sz="1000"/>
          </a:p>
        </p:txBody>
      </p:sp>
      <p:cxnSp>
        <p:nvCxnSpPr>
          <p:cNvPr id="719" name="Google Shape;719;p41"/>
          <p:cNvCxnSpPr>
            <a:stCxn id="718" idx="3"/>
            <a:endCxn id="720" idx="1"/>
          </p:cNvCxnSpPr>
          <p:nvPr/>
        </p:nvCxnSpPr>
        <p:spPr>
          <a:xfrm>
            <a:off x="1524375" y="1362875"/>
            <a:ext cx="609000" cy="0"/>
          </a:xfrm>
          <a:prstGeom prst="straightConnector1">
            <a:avLst/>
          </a:prstGeom>
          <a:noFill/>
          <a:ln cap="flat" cmpd="sng" w="9525">
            <a:solidFill>
              <a:srgbClr val="595959"/>
            </a:solidFill>
            <a:prstDash val="solid"/>
            <a:round/>
            <a:headEnd len="med" w="med" type="none"/>
            <a:tailEnd len="med" w="med" type="triangle"/>
          </a:ln>
        </p:spPr>
      </p:cxnSp>
      <p:sp>
        <p:nvSpPr>
          <p:cNvPr id="721" name="Google Shape;721;p41"/>
          <p:cNvSpPr txBox="1"/>
          <p:nvPr/>
        </p:nvSpPr>
        <p:spPr>
          <a:xfrm>
            <a:off x="224325" y="784575"/>
            <a:ext cx="14013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ja" sz="800">
                <a:solidFill>
                  <a:srgbClr val="595959"/>
                </a:solidFill>
              </a:rPr>
              <a:t>研究者 発注・キャンセル</a:t>
            </a:r>
            <a:endParaRPr sz="800">
              <a:solidFill>
                <a:srgbClr val="595959"/>
              </a:solidFill>
            </a:endParaRPr>
          </a:p>
          <a:p>
            <a:pPr indent="0" lvl="0" marL="0" rtl="0" algn="ctr">
              <a:spcBef>
                <a:spcPts val="0"/>
              </a:spcBef>
              <a:spcAft>
                <a:spcPts val="0"/>
              </a:spcAft>
              <a:buNone/>
            </a:pPr>
            <a:r>
              <a:rPr lang="ja" sz="800">
                <a:solidFill>
                  <a:srgbClr val="595959"/>
                </a:solidFill>
              </a:rPr>
              <a:t>1.1 Front～4.1 Front  </a:t>
            </a:r>
            <a:endParaRPr sz="800">
              <a:solidFill>
                <a:srgbClr val="595959"/>
              </a:solidFill>
            </a:endParaRPr>
          </a:p>
        </p:txBody>
      </p:sp>
      <p:sp>
        <p:nvSpPr>
          <p:cNvPr id="720" name="Google Shape;720;p41"/>
          <p:cNvSpPr/>
          <p:nvPr/>
        </p:nvSpPr>
        <p:spPr>
          <a:xfrm>
            <a:off x="2133250" y="1145075"/>
            <a:ext cx="1198800" cy="4356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ja" sz="1000"/>
              <a:t>ステータス</a:t>
            </a:r>
            <a:endParaRPr sz="1000"/>
          </a:p>
          <a:p>
            <a:pPr indent="0" lvl="0" marL="0" rtl="0" algn="ctr">
              <a:spcBef>
                <a:spcPts val="0"/>
              </a:spcBef>
              <a:spcAft>
                <a:spcPts val="0"/>
              </a:spcAft>
              <a:buNone/>
            </a:pPr>
            <a:r>
              <a:rPr lang="ja" sz="1000"/>
              <a:t>「発注依頼」</a:t>
            </a:r>
            <a:endParaRPr sz="1000"/>
          </a:p>
        </p:txBody>
      </p:sp>
      <p:sp>
        <p:nvSpPr>
          <p:cNvPr id="722" name="Google Shape;722;p41"/>
          <p:cNvSpPr/>
          <p:nvPr/>
        </p:nvSpPr>
        <p:spPr>
          <a:xfrm>
            <a:off x="3940925" y="1145075"/>
            <a:ext cx="1957200" cy="4356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ja" sz="1000"/>
              <a:t>研究者宛 メール</a:t>
            </a:r>
            <a:endParaRPr sz="1000"/>
          </a:p>
          <a:p>
            <a:pPr indent="0" lvl="0" marL="0" rtl="0" algn="ctr">
              <a:spcBef>
                <a:spcPts val="0"/>
              </a:spcBef>
              <a:spcAft>
                <a:spcPts val="0"/>
              </a:spcAft>
              <a:buNone/>
            </a:pPr>
            <a:r>
              <a:rPr lang="ja" sz="1000"/>
              <a:t>14 発注依頼(M2)</a:t>
            </a:r>
            <a:endParaRPr sz="1000"/>
          </a:p>
        </p:txBody>
      </p:sp>
      <p:cxnSp>
        <p:nvCxnSpPr>
          <p:cNvPr id="723" name="Google Shape;723;p41"/>
          <p:cNvCxnSpPr>
            <a:stCxn id="720" idx="3"/>
            <a:endCxn id="722" idx="1"/>
          </p:cNvCxnSpPr>
          <p:nvPr/>
        </p:nvCxnSpPr>
        <p:spPr>
          <a:xfrm>
            <a:off x="3332050" y="1362875"/>
            <a:ext cx="609000" cy="0"/>
          </a:xfrm>
          <a:prstGeom prst="straightConnector1">
            <a:avLst/>
          </a:prstGeom>
          <a:noFill/>
          <a:ln cap="flat" cmpd="sng" w="9525">
            <a:solidFill>
              <a:srgbClr val="595959"/>
            </a:solidFill>
            <a:prstDash val="solid"/>
            <a:round/>
            <a:headEnd len="med" w="med" type="none"/>
            <a:tailEnd len="med" w="med" type="triangle"/>
          </a:ln>
        </p:spPr>
      </p:cxnSp>
      <p:sp>
        <p:nvSpPr>
          <p:cNvPr id="724" name="Google Shape;724;p41"/>
          <p:cNvSpPr txBox="1"/>
          <p:nvPr/>
        </p:nvSpPr>
        <p:spPr>
          <a:xfrm>
            <a:off x="224325" y="1898025"/>
            <a:ext cx="1770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 sz="1200" u="sng">
                <a:solidFill>
                  <a:srgbClr val="FF0000"/>
                </a:solidFill>
              </a:rPr>
              <a:t>修正案</a:t>
            </a:r>
            <a:endParaRPr sz="1200">
              <a:solidFill>
                <a:srgbClr val="FF0000"/>
              </a:solidFill>
            </a:endParaRPr>
          </a:p>
        </p:txBody>
      </p:sp>
      <p:sp>
        <p:nvSpPr>
          <p:cNvPr id="725" name="Google Shape;725;p41"/>
          <p:cNvSpPr/>
          <p:nvPr/>
        </p:nvSpPr>
        <p:spPr>
          <a:xfrm>
            <a:off x="410025" y="2584675"/>
            <a:ext cx="1198800" cy="4356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ja" sz="1000"/>
              <a:t>研究者</a:t>
            </a:r>
            <a:endParaRPr sz="1000"/>
          </a:p>
          <a:p>
            <a:pPr indent="0" lvl="0" marL="0" rtl="0" algn="ctr">
              <a:spcBef>
                <a:spcPts val="0"/>
              </a:spcBef>
              <a:spcAft>
                <a:spcPts val="0"/>
              </a:spcAft>
              <a:buNone/>
            </a:pPr>
            <a:r>
              <a:rPr lang="ja" sz="1000"/>
              <a:t>発注開始</a:t>
            </a:r>
            <a:endParaRPr sz="1000"/>
          </a:p>
        </p:txBody>
      </p:sp>
      <p:cxnSp>
        <p:nvCxnSpPr>
          <p:cNvPr id="726" name="Google Shape;726;p41"/>
          <p:cNvCxnSpPr>
            <a:stCxn id="725" idx="3"/>
            <a:endCxn id="727" idx="1"/>
          </p:cNvCxnSpPr>
          <p:nvPr/>
        </p:nvCxnSpPr>
        <p:spPr>
          <a:xfrm>
            <a:off x="1608825" y="2802475"/>
            <a:ext cx="609000" cy="0"/>
          </a:xfrm>
          <a:prstGeom prst="straightConnector1">
            <a:avLst/>
          </a:prstGeom>
          <a:noFill/>
          <a:ln cap="flat" cmpd="sng" w="9525">
            <a:solidFill>
              <a:srgbClr val="595959"/>
            </a:solidFill>
            <a:prstDash val="solid"/>
            <a:round/>
            <a:headEnd len="med" w="med" type="none"/>
            <a:tailEnd len="med" w="med" type="triangle"/>
          </a:ln>
        </p:spPr>
      </p:cxnSp>
      <p:sp>
        <p:nvSpPr>
          <p:cNvPr id="728" name="Google Shape;728;p41"/>
          <p:cNvSpPr txBox="1"/>
          <p:nvPr/>
        </p:nvSpPr>
        <p:spPr>
          <a:xfrm>
            <a:off x="308775" y="2224175"/>
            <a:ext cx="14013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ja" sz="800">
                <a:solidFill>
                  <a:srgbClr val="595959"/>
                </a:solidFill>
              </a:rPr>
              <a:t>研究者 発注・キャンセル</a:t>
            </a:r>
            <a:endParaRPr sz="800">
              <a:solidFill>
                <a:srgbClr val="595959"/>
              </a:solidFill>
            </a:endParaRPr>
          </a:p>
          <a:p>
            <a:pPr indent="0" lvl="0" marL="0" rtl="0" algn="ctr">
              <a:spcBef>
                <a:spcPts val="0"/>
              </a:spcBef>
              <a:spcAft>
                <a:spcPts val="0"/>
              </a:spcAft>
              <a:buNone/>
            </a:pPr>
            <a:r>
              <a:rPr lang="ja" sz="800">
                <a:solidFill>
                  <a:srgbClr val="595959"/>
                </a:solidFill>
              </a:rPr>
              <a:t>1.1 Front～4.1 Front  </a:t>
            </a:r>
            <a:endParaRPr sz="800">
              <a:solidFill>
                <a:srgbClr val="595959"/>
              </a:solidFill>
            </a:endParaRPr>
          </a:p>
        </p:txBody>
      </p:sp>
      <p:sp>
        <p:nvSpPr>
          <p:cNvPr id="727" name="Google Shape;727;p41"/>
          <p:cNvSpPr/>
          <p:nvPr/>
        </p:nvSpPr>
        <p:spPr>
          <a:xfrm>
            <a:off x="2217700" y="2584675"/>
            <a:ext cx="1198800" cy="4356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ja" sz="1000"/>
              <a:t>ステータス</a:t>
            </a:r>
            <a:endParaRPr sz="1000"/>
          </a:p>
          <a:p>
            <a:pPr indent="0" lvl="0" marL="0" rtl="0" algn="ctr">
              <a:spcBef>
                <a:spcPts val="0"/>
              </a:spcBef>
              <a:spcAft>
                <a:spcPts val="0"/>
              </a:spcAft>
              <a:buNone/>
            </a:pPr>
            <a:r>
              <a:rPr lang="ja" sz="1000"/>
              <a:t>「発注依頼」</a:t>
            </a:r>
            <a:endParaRPr sz="1000"/>
          </a:p>
        </p:txBody>
      </p:sp>
      <p:sp>
        <p:nvSpPr>
          <p:cNvPr id="729" name="Google Shape;729;p41"/>
          <p:cNvSpPr/>
          <p:nvPr/>
        </p:nvSpPr>
        <p:spPr>
          <a:xfrm>
            <a:off x="4025375" y="2584675"/>
            <a:ext cx="1957200" cy="4356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ja" sz="1000"/>
              <a:t>研究者宛 メール</a:t>
            </a:r>
            <a:endParaRPr sz="1000"/>
          </a:p>
          <a:p>
            <a:pPr indent="0" lvl="0" marL="0" rtl="0" algn="ctr">
              <a:spcBef>
                <a:spcPts val="0"/>
              </a:spcBef>
              <a:spcAft>
                <a:spcPts val="0"/>
              </a:spcAft>
              <a:buNone/>
            </a:pPr>
            <a:r>
              <a:rPr lang="ja" sz="1000"/>
              <a:t>14 発注依頼(M2)</a:t>
            </a:r>
            <a:endParaRPr sz="1000"/>
          </a:p>
        </p:txBody>
      </p:sp>
      <p:cxnSp>
        <p:nvCxnSpPr>
          <p:cNvPr id="730" name="Google Shape;730;p41"/>
          <p:cNvCxnSpPr>
            <a:stCxn id="727" idx="3"/>
            <a:endCxn id="729" idx="1"/>
          </p:cNvCxnSpPr>
          <p:nvPr/>
        </p:nvCxnSpPr>
        <p:spPr>
          <a:xfrm>
            <a:off x="3416500" y="2802475"/>
            <a:ext cx="609000" cy="0"/>
          </a:xfrm>
          <a:prstGeom prst="straightConnector1">
            <a:avLst/>
          </a:prstGeom>
          <a:noFill/>
          <a:ln cap="flat" cmpd="sng" w="9525">
            <a:solidFill>
              <a:srgbClr val="595959"/>
            </a:solidFill>
            <a:prstDash val="solid"/>
            <a:round/>
            <a:headEnd len="med" w="med" type="none"/>
            <a:tailEnd len="med" w="med" type="triangle"/>
          </a:ln>
        </p:spPr>
      </p:cxnSp>
      <p:cxnSp>
        <p:nvCxnSpPr>
          <p:cNvPr id="731" name="Google Shape;731;p41"/>
          <p:cNvCxnSpPr>
            <a:stCxn id="727" idx="3"/>
          </p:cNvCxnSpPr>
          <p:nvPr/>
        </p:nvCxnSpPr>
        <p:spPr>
          <a:xfrm>
            <a:off x="3416500" y="2802475"/>
            <a:ext cx="839400" cy="1224900"/>
          </a:xfrm>
          <a:prstGeom prst="straightConnector1">
            <a:avLst/>
          </a:prstGeom>
          <a:noFill/>
          <a:ln cap="flat" cmpd="sng" w="9525">
            <a:solidFill>
              <a:srgbClr val="595959"/>
            </a:solidFill>
            <a:prstDash val="solid"/>
            <a:round/>
            <a:headEnd len="med" w="med" type="none"/>
            <a:tailEnd len="med" w="med" type="triangle"/>
          </a:ln>
        </p:spPr>
      </p:cxnSp>
      <p:sp>
        <p:nvSpPr>
          <p:cNvPr id="732" name="Google Shape;732;p41"/>
          <p:cNvSpPr/>
          <p:nvPr/>
        </p:nvSpPr>
        <p:spPr>
          <a:xfrm>
            <a:off x="4025375" y="3452450"/>
            <a:ext cx="2271600" cy="7038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ja" sz="1000"/>
              <a:t>管理者宛 </a:t>
            </a:r>
            <a:r>
              <a:rPr lang="ja" sz="1000"/>
              <a:t>メール</a:t>
            </a:r>
            <a:endParaRPr sz="1000"/>
          </a:p>
          <a:p>
            <a:pPr indent="0" lvl="0" marL="0" rtl="0" algn="ctr">
              <a:spcBef>
                <a:spcPts val="0"/>
              </a:spcBef>
              <a:spcAft>
                <a:spcPts val="0"/>
              </a:spcAft>
              <a:buNone/>
            </a:pPr>
            <a:r>
              <a:rPr lang="ja" sz="1000"/>
              <a:t>NEW 研究者が発注依頼（ADMIN）</a:t>
            </a:r>
            <a:endParaRPr sz="1000"/>
          </a:p>
          <a:p>
            <a:pPr indent="0" lvl="0" marL="0" rtl="0" algn="ctr">
              <a:spcBef>
                <a:spcPts val="0"/>
              </a:spcBef>
              <a:spcAft>
                <a:spcPts val="0"/>
              </a:spcAft>
              <a:buNone/>
            </a:pPr>
            <a:r>
              <a:rPr lang="ja" sz="800"/>
              <a:t>※91 研究者（決裁者アカウント）が発注依頼（ADMIN）と同様でよい</a:t>
            </a:r>
            <a:endParaRPr sz="800"/>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6" name="Shape 736"/>
        <p:cNvGrpSpPr/>
        <p:nvPr/>
      </p:nvGrpSpPr>
      <p:grpSpPr>
        <a:xfrm>
          <a:off x="0" y="0"/>
          <a:ext cx="0" cy="0"/>
          <a:chOff x="0" y="0"/>
          <a:chExt cx="0" cy="0"/>
        </a:xfrm>
      </p:grpSpPr>
      <p:sp>
        <p:nvSpPr>
          <p:cNvPr id="737" name="Google Shape;737;p42"/>
          <p:cNvSpPr txBox="1"/>
          <p:nvPr/>
        </p:nvSpPr>
        <p:spPr>
          <a:xfrm>
            <a:off x="8403350" y="4767275"/>
            <a:ext cx="620100" cy="273900"/>
          </a:xfrm>
          <a:prstGeom prst="rect">
            <a:avLst/>
          </a:prstGeom>
          <a:noFill/>
          <a:ln>
            <a:noFill/>
          </a:ln>
        </p:spPr>
        <p:txBody>
          <a:bodyPr anchorCtr="0" anchor="ctr" bIns="34275" lIns="68575" spcFirstLastPara="1" rIns="68575" wrap="square" tIns="34275">
            <a:noAutofit/>
          </a:bodyPr>
          <a:lstStyle/>
          <a:p>
            <a:pPr indent="0" lvl="0" marL="0" marR="0" rtl="0" algn="r">
              <a:spcBef>
                <a:spcPts val="0"/>
              </a:spcBef>
              <a:spcAft>
                <a:spcPts val="0"/>
              </a:spcAft>
              <a:buNone/>
            </a:pPr>
            <a:fld id="{00000000-1234-1234-1234-123412341234}" type="slidenum">
              <a:rPr lang="ja" sz="900">
                <a:solidFill>
                  <a:srgbClr val="888888"/>
                </a:solidFill>
                <a:latin typeface="Arial"/>
                <a:ea typeface="Arial"/>
                <a:cs typeface="Arial"/>
                <a:sym typeface="Arial"/>
              </a:rPr>
              <a:t>‹#›</a:t>
            </a:fld>
            <a:endParaRPr sz="900">
              <a:solidFill>
                <a:srgbClr val="888888"/>
              </a:solidFill>
              <a:latin typeface="Arial"/>
              <a:ea typeface="Arial"/>
              <a:cs typeface="Arial"/>
              <a:sym typeface="Arial"/>
            </a:endParaRPr>
          </a:p>
        </p:txBody>
      </p:sp>
      <p:sp>
        <p:nvSpPr>
          <p:cNvPr id="738" name="Google Shape;738;p42"/>
          <p:cNvSpPr/>
          <p:nvPr/>
        </p:nvSpPr>
        <p:spPr>
          <a:xfrm>
            <a:off x="0" y="0"/>
            <a:ext cx="9144000" cy="435600"/>
          </a:xfrm>
          <a:prstGeom prst="rect">
            <a:avLst/>
          </a:prstGeom>
          <a:gradFill>
            <a:gsLst>
              <a:gs pos="0">
                <a:srgbClr val="424242"/>
              </a:gs>
              <a:gs pos="100000">
                <a:srgbClr val="010101"/>
              </a:gs>
            </a:gsLst>
            <a:lin ang="540001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39" name="Google Shape;739;p42"/>
          <p:cNvSpPr txBox="1"/>
          <p:nvPr/>
        </p:nvSpPr>
        <p:spPr>
          <a:xfrm>
            <a:off x="139875" y="80850"/>
            <a:ext cx="7724400" cy="273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dk1"/>
              </a:buClr>
              <a:buFont typeface="Arial"/>
              <a:buNone/>
            </a:pPr>
            <a:r>
              <a:rPr b="1" lang="ja">
                <a:solidFill>
                  <a:schemeClr val="lt1"/>
                </a:solidFill>
              </a:rPr>
              <a:t>研究者 発注・キャンセル4.1 Mail1</a:t>
            </a:r>
            <a:endParaRPr b="1">
              <a:solidFill>
                <a:schemeClr val="lt1"/>
              </a:solidFill>
            </a:endParaRPr>
          </a:p>
        </p:txBody>
      </p:sp>
      <p:sp>
        <p:nvSpPr>
          <p:cNvPr id="740" name="Google Shape;740;p42"/>
          <p:cNvSpPr txBox="1"/>
          <p:nvPr/>
        </p:nvSpPr>
        <p:spPr>
          <a:xfrm>
            <a:off x="139875" y="458425"/>
            <a:ext cx="85767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 sz="1200" u="sng">
                <a:solidFill>
                  <a:schemeClr val="dk2"/>
                </a:solidFill>
              </a:rPr>
              <a:t>研究者 発注開始　発注依頼　通知メール 研究者宛→14 発注依頼(M2)</a:t>
            </a:r>
            <a:endParaRPr sz="1200" u="sng">
              <a:solidFill>
                <a:schemeClr val="dk2"/>
              </a:solidFill>
            </a:endParaRPr>
          </a:p>
          <a:p>
            <a:pPr indent="0" lvl="0" marL="0" rtl="0" algn="l">
              <a:spcBef>
                <a:spcPts val="0"/>
              </a:spcBef>
              <a:spcAft>
                <a:spcPts val="0"/>
              </a:spcAft>
              <a:buNone/>
            </a:pPr>
            <a:r>
              <a:t/>
            </a:r>
            <a:endParaRPr sz="1200">
              <a:solidFill>
                <a:schemeClr val="dk2"/>
              </a:solidFill>
            </a:endParaRPr>
          </a:p>
          <a:p>
            <a:pPr indent="0" lvl="0" marL="0" rtl="0" algn="l">
              <a:spcBef>
                <a:spcPts val="0"/>
              </a:spcBef>
              <a:spcAft>
                <a:spcPts val="0"/>
              </a:spcAft>
              <a:buNone/>
            </a:pPr>
            <a:r>
              <a:rPr lang="ja" sz="1200">
                <a:solidFill>
                  <a:schemeClr val="dk2"/>
                </a:solidFill>
              </a:rPr>
              <a:t>現状</a:t>
            </a:r>
            <a:endParaRPr sz="1200">
              <a:solidFill>
                <a:schemeClr val="dk2"/>
              </a:solidFill>
            </a:endParaRPr>
          </a:p>
          <a:p>
            <a:pPr indent="0" lvl="0" marL="0" rtl="0" algn="l">
              <a:spcBef>
                <a:spcPts val="0"/>
              </a:spcBef>
              <a:spcAft>
                <a:spcPts val="0"/>
              </a:spcAft>
              <a:buNone/>
            </a:pPr>
            <a:r>
              <a:t/>
            </a:r>
            <a:endParaRPr sz="1200">
              <a:solidFill>
                <a:schemeClr val="dk2"/>
              </a:solidFill>
            </a:endParaRPr>
          </a:p>
          <a:p>
            <a:pPr indent="0" lvl="0" marL="0" rtl="0" algn="l">
              <a:spcBef>
                <a:spcPts val="0"/>
              </a:spcBef>
              <a:spcAft>
                <a:spcPts val="0"/>
              </a:spcAft>
              <a:buClr>
                <a:schemeClr val="dk1"/>
              </a:buClr>
              <a:buSzPts val="1100"/>
              <a:buFont typeface="Arial"/>
              <a:buNone/>
            </a:pPr>
            <a:r>
              <a:rPr lang="ja" sz="1200">
                <a:solidFill>
                  <a:schemeClr val="dk2"/>
                </a:solidFill>
              </a:rPr>
              <a:t>14 発注依頼(M2)</a:t>
            </a:r>
            <a:endParaRPr sz="1200">
              <a:solidFill>
                <a:schemeClr val="dk2"/>
              </a:solidFill>
            </a:endParaRPr>
          </a:p>
          <a:p>
            <a:pPr indent="0" lvl="0" marL="0" rtl="0" algn="l">
              <a:spcBef>
                <a:spcPts val="0"/>
              </a:spcBef>
              <a:spcAft>
                <a:spcPts val="0"/>
              </a:spcAft>
              <a:buClr>
                <a:schemeClr val="dk1"/>
              </a:buClr>
              <a:buSzPts val="1100"/>
              <a:buFont typeface="Arial"/>
              <a:buNone/>
            </a:pPr>
            <a:r>
              <a:rPr lang="ja" sz="1200" u="sng">
                <a:solidFill>
                  <a:schemeClr val="hlink"/>
                </a:solidFill>
                <a:hlinkClick r:id="rId3"/>
              </a:rPr>
              <a:t>https://docs.google.com/spreadsheets/d/1uiCZG1ZiSTBWkz9E0i7ap2kmCWklYhYGdyBX5mbIlOg/edit?gid=1120104017#gid=1120104017&amp;range=B16</a:t>
            </a:r>
            <a:endParaRPr sz="1200">
              <a:solidFill>
                <a:schemeClr val="dk2"/>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pic>
        <p:nvPicPr>
          <p:cNvPr id="140" name="Google Shape;140;p16"/>
          <p:cNvPicPr preferRelativeResize="0"/>
          <p:nvPr/>
        </p:nvPicPr>
        <p:blipFill>
          <a:blip r:embed="rId3">
            <a:alphaModFix/>
          </a:blip>
          <a:stretch>
            <a:fillRect/>
          </a:stretch>
        </p:blipFill>
        <p:spPr>
          <a:xfrm>
            <a:off x="178550" y="1071946"/>
            <a:ext cx="4311874" cy="3628232"/>
          </a:xfrm>
          <a:prstGeom prst="rect">
            <a:avLst/>
          </a:prstGeom>
          <a:noFill/>
          <a:ln>
            <a:noFill/>
          </a:ln>
          <a:effectLst>
            <a:outerShdw blurRad="57150" rotWithShape="0" algn="bl" dir="5400000" dist="19050">
              <a:srgbClr val="000000">
                <a:alpha val="50000"/>
              </a:srgbClr>
            </a:outerShdw>
          </a:effectLst>
        </p:spPr>
      </p:pic>
      <p:sp>
        <p:nvSpPr>
          <p:cNvPr id="141" name="Google Shape;141;p16"/>
          <p:cNvSpPr txBox="1"/>
          <p:nvPr/>
        </p:nvSpPr>
        <p:spPr>
          <a:xfrm>
            <a:off x="8403350" y="4767275"/>
            <a:ext cx="620100" cy="273900"/>
          </a:xfrm>
          <a:prstGeom prst="rect">
            <a:avLst/>
          </a:prstGeom>
          <a:noFill/>
          <a:ln>
            <a:noFill/>
          </a:ln>
        </p:spPr>
        <p:txBody>
          <a:bodyPr anchorCtr="0" anchor="ctr" bIns="34275" lIns="68575" spcFirstLastPara="1" rIns="68575" wrap="square" tIns="34275">
            <a:noAutofit/>
          </a:bodyPr>
          <a:lstStyle/>
          <a:p>
            <a:pPr indent="0" lvl="0" marL="0" marR="0" rtl="0" algn="r">
              <a:spcBef>
                <a:spcPts val="0"/>
              </a:spcBef>
              <a:spcAft>
                <a:spcPts val="0"/>
              </a:spcAft>
              <a:buNone/>
            </a:pPr>
            <a:fld id="{00000000-1234-1234-1234-123412341234}" type="slidenum">
              <a:rPr lang="ja" sz="900">
                <a:solidFill>
                  <a:srgbClr val="888888"/>
                </a:solidFill>
                <a:latin typeface="Arial"/>
                <a:ea typeface="Arial"/>
                <a:cs typeface="Arial"/>
                <a:sym typeface="Arial"/>
              </a:rPr>
              <a:t>‹#›</a:t>
            </a:fld>
            <a:endParaRPr sz="900">
              <a:solidFill>
                <a:srgbClr val="888888"/>
              </a:solidFill>
              <a:latin typeface="Arial"/>
              <a:ea typeface="Arial"/>
              <a:cs typeface="Arial"/>
              <a:sym typeface="Arial"/>
            </a:endParaRPr>
          </a:p>
        </p:txBody>
      </p:sp>
      <p:sp>
        <p:nvSpPr>
          <p:cNvPr id="142" name="Google Shape;142;p16"/>
          <p:cNvSpPr/>
          <p:nvPr/>
        </p:nvSpPr>
        <p:spPr>
          <a:xfrm>
            <a:off x="0" y="0"/>
            <a:ext cx="9144000" cy="435600"/>
          </a:xfrm>
          <a:prstGeom prst="rect">
            <a:avLst/>
          </a:prstGeom>
          <a:gradFill>
            <a:gsLst>
              <a:gs pos="0">
                <a:srgbClr val="424242"/>
              </a:gs>
              <a:gs pos="100000">
                <a:srgbClr val="010101"/>
              </a:gs>
            </a:gsLst>
            <a:lin ang="540001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3" name="Google Shape;143;p16"/>
          <p:cNvSpPr txBox="1"/>
          <p:nvPr/>
        </p:nvSpPr>
        <p:spPr>
          <a:xfrm>
            <a:off x="139875" y="80850"/>
            <a:ext cx="7724400" cy="273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rgbClr val="000000"/>
              </a:buClr>
              <a:buFont typeface="Arial"/>
              <a:buNone/>
            </a:pPr>
            <a:r>
              <a:rPr b="1" lang="ja">
                <a:solidFill>
                  <a:schemeClr val="lt1"/>
                </a:solidFill>
              </a:rPr>
              <a:t>研究者 発注・キャンセル1.1 Front </a:t>
            </a:r>
            <a:endParaRPr b="1">
              <a:solidFill>
                <a:schemeClr val="lt1"/>
              </a:solidFill>
            </a:endParaRPr>
          </a:p>
        </p:txBody>
      </p:sp>
      <p:sp>
        <p:nvSpPr>
          <p:cNvPr id="144" name="Google Shape;144;p16"/>
          <p:cNvSpPr txBox="1"/>
          <p:nvPr/>
        </p:nvSpPr>
        <p:spPr>
          <a:xfrm>
            <a:off x="139875" y="458425"/>
            <a:ext cx="85767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 sz="1200" u="sng">
                <a:solidFill>
                  <a:schemeClr val="dk2"/>
                </a:solidFill>
              </a:rPr>
              <a:t>研究者 発注開始　研究者の決裁者がいない場合　研究者のメッセージ画面 （見積書が届いた状態）</a:t>
            </a:r>
            <a:endParaRPr sz="1200" u="sng">
              <a:solidFill>
                <a:schemeClr val="dk2"/>
              </a:solidFill>
            </a:endParaRPr>
          </a:p>
          <a:p>
            <a:pPr indent="0" lvl="0" marL="0" rtl="0" algn="l">
              <a:spcBef>
                <a:spcPts val="0"/>
              </a:spcBef>
              <a:spcAft>
                <a:spcPts val="0"/>
              </a:spcAft>
              <a:buNone/>
            </a:pPr>
            <a:r>
              <a:rPr lang="ja" sz="1200">
                <a:solidFill>
                  <a:schemeClr val="dk2"/>
                </a:solidFill>
              </a:rPr>
              <a:t>現状</a:t>
            </a:r>
            <a:endParaRPr sz="1200">
              <a:solidFill>
                <a:schemeClr val="dk2"/>
              </a:solidFill>
            </a:endParaRPr>
          </a:p>
        </p:txBody>
      </p:sp>
      <p:sp>
        <p:nvSpPr>
          <p:cNvPr id="145" name="Google Shape;145;p16"/>
          <p:cNvSpPr txBox="1"/>
          <p:nvPr/>
        </p:nvSpPr>
        <p:spPr>
          <a:xfrm>
            <a:off x="4851175" y="1087400"/>
            <a:ext cx="3865500" cy="1812300"/>
          </a:xfrm>
          <a:prstGeom prst="rect">
            <a:avLst/>
          </a:prstGeom>
          <a:noFill/>
          <a:ln cap="flat" cmpd="sng" w="19050">
            <a:solidFill>
              <a:srgbClr val="4A86E8"/>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ja" sz="1200">
                <a:solidFill>
                  <a:srgbClr val="F37C53"/>
                </a:solidFill>
              </a:rPr>
              <a:t>❶</a:t>
            </a:r>
            <a:r>
              <a:rPr lang="ja" sz="1200">
                <a:solidFill>
                  <a:srgbClr val="595959"/>
                </a:solidFill>
              </a:rPr>
              <a:t>　</a:t>
            </a:r>
            <a:r>
              <a:rPr lang="ja" sz="1200">
                <a:solidFill>
                  <a:srgbClr val="000000"/>
                </a:solidFill>
              </a:rPr>
              <a:t>閉じるボタン</a:t>
            </a:r>
            <a:endParaRPr sz="1200">
              <a:solidFill>
                <a:srgbClr val="000000"/>
              </a:solidFill>
            </a:endParaRPr>
          </a:p>
          <a:p>
            <a:pPr indent="0" lvl="0" marL="0" rtl="0" algn="l">
              <a:spcBef>
                <a:spcPts val="0"/>
              </a:spcBef>
              <a:spcAft>
                <a:spcPts val="0"/>
              </a:spcAft>
              <a:buNone/>
            </a:pPr>
            <a:r>
              <a:rPr lang="ja" sz="1200">
                <a:solidFill>
                  <a:srgbClr val="F37C53"/>
                </a:solidFill>
              </a:rPr>
              <a:t>❷</a:t>
            </a:r>
            <a:r>
              <a:rPr lang="ja" sz="1200">
                <a:solidFill>
                  <a:srgbClr val="595959"/>
                </a:solidFill>
              </a:rPr>
              <a:t>　</a:t>
            </a:r>
            <a:r>
              <a:rPr lang="ja" sz="1200">
                <a:solidFill>
                  <a:srgbClr val="000000"/>
                </a:solidFill>
              </a:rPr>
              <a:t>ファイルステータス確認ボタン</a:t>
            </a:r>
            <a:endParaRPr sz="1200">
              <a:solidFill>
                <a:srgbClr val="000000"/>
              </a:solidFill>
            </a:endParaRPr>
          </a:p>
          <a:p>
            <a:pPr indent="0" lvl="0" marL="0" rtl="0" algn="l">
              <a:spcBef>
                <a:spcPts val="0"/>
              </a:spcBef>
              <a:spcAft>
                <a:spcPts val="0"/>
              </a:spcAft>
              <a:buNone/>
            </a:pPr>
            <a:r>
              <a:rPr lang="ja" sz="1200">
                <a:solidFill>
                  <a:srgbClr val="F37C53"/>
                </a:solidFill>
              </a:rPr>
              <a:t>❸　</a:t>
            </a:r>
            <a:r>
              <a:rPr lang="ja" sz="1200"/>
              <a:t>発注</a:t>
            </a:r>
            <a:r>
              <a:rPr lang="ja" sz="1200">
                <a:solidFill>
                  <a:srgbClr val="000000"/>
                </a:solidFill>
              </a:rPr>
              <a:t>依頼ボタン</a:t>
            </a:r>
            <a:endParaRPr sz="1200">
              <a:solidFill>
                <a:srgbClr val="F37C53"/>
              </a:solidFill>
            </a:endParaRPr>
          </a:p>
          <a:p>
            <a:pPr indent="0" lvl="0" marL="0" rtl="0" algn="l">
              <a:spcBef>
                <a:spcPts val="0"/>
              </a:spcBef>
              <a:spcAft>
                <a:spcPts val="0"/>
              </a:spcAft>
              <a:buNone/>
            </a:pPr>
            <a:r>
              <a:rPr lang="ja" sz="1200">
                <a:solidFill>
                  <a:srgbClr val="F37C53"/>
                </a:solidFill>
              </a:rPr>
              <a:t>❹　</a:t>
            </a:r>
            <a:r>
              <a:rPr lang="ja" sz="1200">
                <a:solidFill>
                  <a:schemeClr val="dk1"/>
                </a:solidFill>
              </a:rPr>
              <a:t>キャンセル</a:t>
            </a:r>
            <a:endParaRPr sz="1200">
              <a:solidFill>
                <a:schemeClr val="dk1"/>
              </a:solidFill>
            </a:endParaRPr>
          </a:p>
          <a:p>
            <a:pPr indent="0" lvl="0" marL="0" rtl="0" algn="l">
              <a:spcBef>
                <a:spcPts val="0"/>
              </a:spcBef>
              <a:spcAft>
                <a:spcPts val="0"/>
              </a:spcAft>
              <a:buNone/>
            </a:pPr>
            <a:r>
              <a:rPr lang="ja" sz="1200">
                <a:solidFill>
                  <a:srgbClr val="F37C53"/>
                </a:solidFill>
              </a:rPr>
              <a:t>❺　</a:t>
            </a:r>
            <a:r>
              <a:rPr lang="ja" sz="1200">
                <a:solidFill>
                  <a:schemeClr val="dk1"/>
                </a:solidFill>
              </a:rPr>
              <a:t>お問い合わせ案件名</a:t>
            </a:r>
            <a:endParaRPr sz="1200">
              <a:solidFill>
                <a:schemeClr val="dk1"/>
              </a:solidFill>
            </a:endParaRPr>
          </a:p>
          <a:p>
            <a:pPr indent="0" lvl="0" marL="0" rtl="0" algn="l">
              <a:spcBef>
                <a:spcPts val="0"/>
              </a:spcBef>
              <a:spcAft>
                <a:spcPts val="0"/>
              </a:spcAft>
              <a:buNone/>
            </a:pPr>
            <a:r>
              <a:rPr lang="ja" sz="1200">
                <a:solidFill>
                  <a:srgbClr val="F37C53"/>
                </a:solidFill>
              </a:rPr>
              <a:t>❻　</a:t>
            </a:r>
            <a:r>
              <a:rPr lang="ja" sz="1200">
                <a:solidFill>
                  <a:srgbClr val="000000"/>
                </a:solidFill>
              </a:rPr>
              <a:t>ステータス</a:t>
            </a:r>
            <a:endParaRPr sz="1200">
              <a:solidFill>
                <a:srgbClr val="000000"/>
              </a:solidFill>
            </a:endParaRPr>
          </a:p>
          <a:p>
            <a:pPr indent="0" lvl="0" marL="0" rtl="0" algn="l">
              <a:spcBef>
                <a:spcPts val="0"/>
              </a:spcBef>
              <a:spcAft>
                <a:spcPts val="0"/>
              </a:spcAft>
              <a:buNone/>
            </a:pPr>
            <a:r>
              <a:rPr lang="ja" sz="1200">
                <a:solidFill>
                  <a:srgbClr val="F37C53"/>
                </a:solidFill>
              </a:rPr>
              <a:t>❼　</a:t>
            </a:r>
            <a:r>
              <a:rPr lang="ja" sz="1200">
                <a:solidFill>
                  <a:schemeClr val="dk1"/>
                </a:solidFill>
              </a:rPr>
              <a:t>研究者のメッセージ</a:t>
            </a:r>
            <a:r>
              <a:rPr lang="ja" sz="1200"/>
              <a:t>（見積り依頼）</a:t>
            </a:r>
            <a:endParaRPr sz="1200">
              <a:solidFill>
                <a:srgbClr val="000000"/>
              </a:solidFill>
            </a:endParaRPr>
          </a:p>
          <a:p>
            <a:pPr indent="0" lvl="0" marL="0" rtl="0" algn="l">
              <a:spcBef>
                <a:spcPts val="0"/>
              </a:spcBef>
              <a:spcAft>
                <a:spcPts val="0"/>
              </a:spcAft>
              <a:buNone/>
            </a:pPr>
            <a:r>
              <a:rPr lang="ja" sz="1200">
                <a:solidFill>
                  <a:srgbClr val="F37C53"/>
                </a:solidFill>
              </a:rPr>
              <a:t>❽　</a:t>
            </a:r>
            <a:r>
              <a:rPr lang="ja" sz="1200"/>
              <a:t>サプライヤーからの</a:t>
            </a:r>
            <a:r>
              <a:rPr lang="ja" sz="1200">
                <a:solidFill>
                  <a:srgbClr val="000000"/>
                </a:solidFill>
              </a:rPr>
              <a:t>メッセージ</a:t>
            </a:r>
            <a:r>
              <a:rPr lang="ja" sz="1200"/>
              <a:t>（見積り提示）</a:t>
            </a:r>
            <a:endParaRPr sz="1200">
              <a:solidFill>
                <a:srgbClr val="000000"/>
              </a:solidFill>
            </a:endParaRPr>
          </a:p>
          <a:p>
            <a:pPr indent="0" lvl="0" marL="0" rtl="0" algn="l">
              <a:spcBef>
                <a:spcPts val="0"/>
              </a:spcBef>
              <a:spcAft>
                <a:spcPts val="0"/>
              </a:spcAft>
              <a:buNone/>
            </a:pPr>
            <a:r>
              <a:rPr lang="ja" sz="1200">
                <a:solidFill>
                  <a:srgbClr val="F37C53"/>
                </a:solidFill>
              </a:rPr>
              <a:t>❾　</a:t>
            </a:r>
            <a:r>
              <a:rPr lang="ja" sz="1200">
                <a:solidFill>
                  <a:srgbClr val="000000"/>
                </a:solidFill>
              </a:rPr>
              <a:t>研究者の新規メッセージ入力</a:t>
            </a:r>
            <a:endParaRPr sz="1200">
              <a:solidFill>
                <a:srgbClr val="000000"/>
              </a:solidFill>
            </a:endParaRPr>
          </a:p>
        </p:txBody>
      </p:sp>
      <p:sp>
        <p:nvSpPr>
          <p:cNvPr id="146" name="Google Shape;146;p16"/>
          <p:cNvSpPr txBox="1"/>
          <p:nvPr/>
        </p:nvSpPr>
        <p:spPr>
          <a:xfrm>
            <a:off x="178550" y="1181514"/>
            <a:ext cx="291000" cy="226800"/>
          </a:xfrm>
          <a:prstGeom prst="rect">
            <a:avLst/>
          </a:prstGeom>
          <a:noFill/>
          <a:ln>
            <a:noFill/>
          </a:ln>
        </p:spPr>
        <p:txBody>
          <a:bodyPr anchorCtr="0" anchor="t" bIns="91425" lIns="91425" spcFirstLastPara="1" rIns="91425" wrap="square" tIns="91425">
            <a:noAutofit/>
          </a:bodyPr>
          <a:lstStyle/>
          <a:p>
            <a:pPr indent="0" lvl="0" marL="0" rtl="0" algn="ctr">
              <a:lnSpc>
                <a:spcPct val="10000"/>
              </a:lnSpc>
              <a:spcBef>
                <a:spcPts val="0"/>
              </a:spcBef>
              <a:spcAft>
                <a:spcPts val="0"/>
              </a:spcAft>
              <a:buNone/>
            </a:pPr>
            <a:r>
              <a:rPr lang="ja" sz="1100">
                <a:solidFill>
                  <a:srgbClr val="F37C53"/>
                </a:solidFill>
              </a:rPr>
              <a:t>❶</a:t>
            </a:r>
            <a:endParaRPr sz="1100">
              <a:solidFill>
                <a:srgbClr val="F37C53"/>
              </a:solidFill>
            </a:endParaRPr>
          </a:p>
        </p:txBody>
      </p:sp>
      <p:sp>
        <p:nvSpPr>
          <p:cNvPr id="147" name="Google Shape;147;p16"/>
          <p:cNvSpPr txBox="1"/>
          <p:nvPr/>
        </p:nvSpPr>
        <p:spPr>
          <a:xfrm>
            <a:off x="88725" y="1408314"/>
            <a:ext cx="291000" cy="2268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1100">
                <a:solidFill>
                  <a:srgbClr val="F37C53"/>
                </a:solidFill>
              </a:rPr>
              <a:t>❷</a:t>
            </a:r>
            <a:endParaRPr sz="1100">
              <a:solidFill>
                <a:srgbClr val="F37C53"/>
              </a:solidFill>
            </a:endParaRPr>
          </a:p>
        </p:txBody>
      </p:sp>
      <p:sp>
        <p:nvSpPr>
          <p:cNvPr id="148" name="Google Shape;148;p16"/>
          <p:cNvSpPr txBox="1"/>
          <p:nvPr/>
        </p:nvSpPr>
        <p:spPr>
          <a:xfrm>
            <a:off x="3107225" y="2815189"/>
            <a:ext cx="291000" cy="2268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1100">
                <a:solidFill>
                  <a:srgbClr val="F37C53"/>
                </a:solidFill>
              </a:rPr>
              <a:t>❼</a:t>
            </a:r>
            <a:endParaRPr sz="1100">
              <a:solidFill>
                <a:srgbClr val="F37C53"/>
              </a:solidFill>
            </a:endParaRPr>
          </a:p>
        </p:txBody>
      </p:sp>
      <p:sp>
        <p:nvSpPr>
          <p:cNvPr id="149" name="Google Shape;149;p16"/>
          <p:cNvSpPr txBox="1"/>
          <p:nvPr/>
        </p:nvSpPr>
        <p:spPr>
          <a:xfrm>
            <a:off x="948350" y="1285164"/>
            <a:ext cx="291000" cy="2268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1100">
                <a:solidFill>
                  <a:srgbClr val="F37C53"/>
                </a:solidFill>
              </a:rPr>
              <a:t>❸</a:t>
            </a:r>
            <a:endParaRPr sz="1100">
              <a:solidFill>
                <a:srgbClr val="F37C53"/>
              </a:solidFill>
            </a:endParaRPr>
          </a:p>
        </p:txBody>
      </p:sp>
      <p:sp>
        <p:nvSpPr>
          <p:cNvPr id="150" name="Google Shape;150;p16"/>
          <p:cNvSpPr txBox="1"/>
          <p:nvPr/>
        </p:nvSpPr>
        <p:spPr>
          <a:xfrm>
            <a:off x="1300375" y="1290354"/>
            <a:ext cx="291000" cy="2268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1100">
                <a:solidFill>
                  <a:srgbClr val="F37C53"/>
                </a:solidFill>
              </a:rPr>
              <a:t>❹</a:t>
            </a:r>
            <a:endParaRPr sz="1100">
              <a:solidFill>
                <a:srgbClr val="F37C53"/>
              </a:solidFill>
            </a:endParaRPr>
          </a:p>
        </p:txBody>
      </p:sp>
      <p:sp>
        <p:nvSpPr>
          <p:cNvPr id="151" name="Google Shape;151;p16"/>
          <p:cNvSpPr txBox="1"/>
          <p:nvPr/>
        </p:nvSpPr>
        <p:spPr>
          <a:xfrm>
            <a:off x="2014438" y="1010589"/>
            <a:ext cx="291000" cy="2268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1100">
                <a:solidFill>
                  <a:srgbClr val="F37C53"/>
                </a:solidFill>
              </a:rPr>
              <a:t>❺</a:t>
            </a:r>
            <a:endParaRPr sz="1100">
              <a:solidFill>
                <a:srgbClr val="F37C53"/>
              </a:solidFill>
            </a:endParaRPr>
          </a:p>
        </p:txBody>
      </p:sp>
      <p:sp>
        <p:nvSpPr>
          <p:cNvPr id="152" name="Google Shape;152;p16"/>
          <p:cNvSpPr txBox="1"/>
          <p:nvPr/>
        </p:nvSpPr>
        <p:spPr>
          <a:xfrm>
            <a:off x="3769688" y="1058364"/>
            <a:ext cx="291000" cy="2268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1100">
                <a:solidFill>
                  <a:srgbClr val="F37C53"/>
                </a:solidFill>
              </a:rPr>
              <a:t>❻</a:t>
            </a:r>
            <a:endParaRPr sz="1100">
              <a:solidFill>
                <a:srgbClr val="F37C53"/>
              </a:solidFill>
            </a:endParaRPr>
          </a:p>
        </p:txBody>
      </p:sp>
      <p:sp>
        <p:nvSpPr>
          <p:cNvPr id="153" name="Google Shape;153;p16"/>
          <p:cNvSpPr txBox="1"/>
          <p:nvPr/>
        </p:nvSpPr>
        <p:spPr>
          <a:xfrm>
            <a:off x="88725" y="3187889"/>
            <a:ext cx="291000" cy="2268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1100">
                <a:solidFill>
                  <a:srgbClr val="F37C53"/>
                </a:solidFill>
              </a:rPr>
              <a:t>❽</a:t>
            </a:r>
            <a:endParaRPr sz="1100">
              <a:solidFill>
                <a:srgbClr val="F37C53"/>
              </a:solidFill>
            </a:endParaRPr>
          </a:p>
        </p:txBody>
      </p:sp>
      <p:sp>
        <p:nvSpPr>
          <p:cNvPr id="154" name="Google Shape;154;p16"/>
          <p:cNvSpPr txBox="1"/>
          <p:nvPr/>
        </p:nvSpPr>
        <p:spPr>
          <a:xfrm>
            <a:off x="211450" y="3948889"/>
            <a:ext cx="291000" cy="2268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1100">
                <a:solidFill>
                  <a:srgbClr val="F37C53"/>
                </a:solidFill>
              </a:rPr>
              <a:t>❾</a:t>
            </a:r>
            <a:endParaRPr sz="1100">
              <a:solidFill>
                <a:srgbClr val="F37C53"/>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4" name="Shape 744"/>
        <p:cNvGrpSpPr/>
        <p:nvPr/>
      </p:nvGrpSpPr>
      <p:grpSpPr>
        <a:xfrm>
          <a:off x="0" y="0"/>
          <a:ext cx="0" cy="0"/>
          <a:chOff x="0" y="0"/>
          <a:chExt cx="0" cy="0"/>
        </a:xfrm>
      </p:grpSpPr>
      <p:sp>
        <p:nvSpPr>
          <p:cNvPr id="745" name="Google Shape;745;p43"/>
          <p:cNvSpPr txBox="1"/>
          <p:nvPr/>
        </p:nvSpPr>
        <p:spPr>
          <a:xfrm>
            <a:off x="8403350" y="4767275"/>
            <a:ext cx="620100" cy="273900"/>
          </a:xfrm>
          <a:prstGeom prst="rect">
            <a:avLst/>
          </a:prstGeom>
          <a:noFill/>
          <a:ln>
            <a:noFill/>
          </a:ln>
        </p:spPr>
        <p:txBody>
          <a:bodyPr anchorCtr="0" anchor="ctr" bIns="34275" lIns="68575" spcFirstLastPara="1" rIns="68575" wrap="square" tIns="34275">
            <a:noAutofit/>
          </a:bodyPr>
          <a:lstStyle/>
          <a:p>
            <a:pPr indent="0" lvl="0" marL="0" marR="0" rtl="0" algn="r">
              <a:spcBef>
                <a:spcPts val="0"/>
              </a:spcBef>
              <a:spcAft>
                <a:spcPts val="0"/>
              </a:spcAft>
              <a:buNone/>
            </a:pPr>
            <a:fld id="{00000000-1234-1234-1234-123412341234}" type="slidenum">
              <a:rPr lang="ja" sz="900">
                <a:solidFill>
                  <a:srgbClr val="888888"/>
                </a:solidFill>
                <a:latin typeface="Arial"/>
                <a:ea typeface="Arial"/>
                <a:cs typeface="Arial"/>
                <a:sym typeface="Arial"/>
              </a:rPr>
              <a:t>‹#›</a:t>
            </a:fld>
            <a:endParaRPr sz="900">
              <a:solidFill>
                <a:srgbClr val="888888"/>
              </a:solidFill>
              <a:latin typeface="Arial"/>
              <a:ea typeface="Arial"/>
              <a:cs typeface="Arial"/>
              <a:sym typeface="Arial"/>
            </a:endParaRPr>
          </a:p>
        </p:txBody>
      </p:sp>
      <p:sp>
        <p:nvSpPr>
          <p:cNvPr id="746" name="Google Shape;746;p43"/>
          <p:cNvSpPr/>
          <p:nvPr/>
        </p:nvSpPr>
        <p:spPr>
          <a:xfrm>
            <a:off x="0" y="0"/>
            <a:ext cx="9144000" cy="435600"/>
          </a:xfrm>
          <a:prstGeom prst="rect">
            <a:avLst/>
          </a:prstGeom>
          <a:gradFill>
            <a:gsLst>
              <a:gs pos="0">
                <a:srgbClr val="424242"/>
              </a:gs>
              <a:gs pos="100000">
                <a:srgbClr val="010101"/>
              </a:gs>
            </a:gsLst>
            <a:lin ang="540001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47" name="Google Shape;747;p43"/>
          <p:cNvSpPr txBox="1"/>
          <p:nvPr/>
        </p:nvSpPr>
        <p:spPr>
          <a:xfrm>
            <a:off x="139875" y="80850"/>
            <a:ext cx="7724400" cy="273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dk1"/>
              </a:buClr>
              <a:buFont typeface="Arial"/>
              <a:buNone/>
            </a:pPr>
            <a:r>
              <a:rPr b="1" lang="ja">
                <a:solidFill>
                  <a:schemeClr val="lt1"/>
                </a:solidFill>
              </a:rPr>
              <a:t>研究者 発注・キャンセル4.1 Mail1</a:t>
            </a:r>
            <a:endParaRPr b="1">
              <a:solidFill>
                <a:schemeClr val="lt1"/>
              </a:solidFill>
            </a:endParaRPr>
          </a:p>
          <a:p>
            <a:pPr indent="0" lvl="0" marL="0" rtl="0" algn="l">
              <a:spcBef>
                <a:spcPts val="0"/>
              </a:spcBef>
              <a:spcAft>
                <a:spcPts val="0"/>
              </a:spcAft>
              <a:buClr>
                <a:schemeClr val="dk1"/>
              </a:buClr>
              <a:buFont typeface="Arial"/>
              <a:buNone/>
            </a:pPr>
            <a:r>
              <a:t/>
            </a:r>
            <a:endParaRPr b="1">
              <a:solidFill>
                <a:schemeClr val="lt1"/>
              </a:solidFill>
            </a:endParaRPr>
          </a:p>
        </p:txBody>
      </p:sp>
      <p:sp>
        <p:nvSpPr>
          <p:cNvPr id="748" name="Google Shape;748;p43"/>
          <p:cNvSpPr txBox="1"/>
          <p:nvPr/>
        </p:nvSpPr>
        <p:spPr>
          <a:xfrm>
            <a:off x="139875" y="458425"/>
            <a:ext cx="8576700" cy="184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 sz="1200" u="sng">
                <a:solidFill>
                  <a:schemeClr val="dk2"/>
                </a:solidFill>
              </a:rPr>
              <a:t>研究者 発注開始　発注依頼　通知メール 研究者宛→14 発注依頼(M2)</a:t>
            </a:r>
            <a:endParaRPr sz="1200" u="sng">
              <a:solidFill>
                <a:schemeClr val="dk2"/>
              </a:solidFill>
            </a:endParaRPr>
          </a:p>
          <a:p>
            <a:pPr indent="0" lvl="0" marL="0" rtl="0" algn="l">
              <a:spcBef>
                <a:spcPts val="0"/>
              </a:spcBef>
              <a:spcAft>
                <a:spcPts val="0"/>
              </a:spcAft>
              <a:buNone/>
            </a:pPr>
            <a:r>
              <a:t/>
            </a:r>
            <a:endParaRPr sz="1200">
              <a:solidFill>
                <a:srgbClr val="FF0000"/>
              </a:solidFill>
            </a:endParaRPr>
          </a:p>
          <a:p>
            <a:pPr indent="0" lvl="0" marL="0" rtl="0" algn="l">
              <a:spcBef>
                <a:spcPts val="0"/>
              </a:spcBef>
              <a:spcAft>
                <a:spcPts val="0"/>
              </a:spcAft>
              <a:buNone/>
            </a:pPr>
            <a:r>
              <a:rPr lang="ja" sz="1200">
                <a:solidFill>
                  <a:srgbClr val="FF0000"/>
                </a:solidFill>
              </a:rPr>
              <a:t>修正案❶</a:t>
            </a:r>
            <a:endParaRPr sz="1200">
              <a:solidFill>
                <a:srgbClr val="FF0000"/>
              </a:solidFill>
            </a:endParaRPr>
          </a:p>
          <a:p>
            <a:pPr indent="0" lvl="0" marL="0" rtl="0" algn="l">
              <a:spcBef>
                <a:spcPts val="0"/>
              </a:spcBef>
              <a:spcAft>
                <a:spcPts val="0"/>
              </a:spcAft>
              <a:buNone/>
            </a:pPr>
            <a:r>
              <a:t/>
            </a:r>
            <a:endParaRPr sz="1200">
              <a:solidFill>
                <a:srgbClr val="FF0000"/>
              </a:solidFill>
            </a:endParaRPr>
          </a:p>
          <a:p>
            <a:pPr indent="0" lvl="0" marL="0" rtl="0" algn="l">
              <a:spcBef>
                <a:spcPts val="0"/>
              </a:spcBef>
              <a:spcAft>
                <a:spcPts val="0"/>
              </a:spcAft>
              <a:buClr>
                <a:schemeClr val="dk1"/>
              </a:buClr>
              <a:buSzPts val="1100"/>
              <a:buFont typeface="Arial"/>
              <a:buNone/>
            </a:pPr>
            <a:r>
              <a:rPr lang="ja" sz="1200">
                <a:solidFill>
                  <a:schemeClr val="dk2"/>
                </a:solidFill>
              </a:rPr>
              <a:t>14 発注依頼(M2)</a:t>
            </a:r>
            <a:endParaRPr sz="1200">
              <a:solidFill>
                <a:schemeClr val="dk2"/>
              </a:solidFill>
            </a:endParaRPr>
          </a:p>
          <a:p>
            <a:pPr indent="0" lvl="0" marL="0" rtl="0" algn="l">
              <a:spcBef>
                <a:spcPts val="0"/>
              </a:spcBef>
              <a:spcAft>
                <a:spcPts val="0"/>
              </a:spcAft>
              <a:buClr>
                <a:schemeClr val="dk1"/>
              </a:buClr>
              <a:buSzPts val="1100"/>
              <a:buFont typeface="Arial"/>
              <a:buNone/>
            </a:pPr>
            <a:r>
              <a:rPr lang="ja" sz="1200" u="sng">
                <a:solidFill>
                  <a:schemeClr val="hlink"/>
                </a:solidFill>
                <a:hlinkClick r:id="rId3"/>
              </a:rPr>
              <a:t>https://docs.google.com/spreadsheets/d/1uiCZG1ZiSTBWkz9E0i7ap2kmCWklYhYGdyBX5mbIlOg/edit?gid=1120104017#gid=1120104017&amp;range=B16</a:t>
            </a:r>
            <a:endParaRPr sz="1200">
              <a:solidFill>
                <a:schemeClr val="dk2"/>
              </a:solidFill>
            </a:endParaRPr>
          </a:p>
          <a:p>
            <a:pPr indent="0" lvl="0" marL="0" rtl="0" algn="l">
              <a:spcBef>
                <a:spcPts val="0"/>
              </a:spcBef>
              <a:spcAft>
                <a:spcPts val="0"/>
              </a:spcAft>
              <a:buClr>
                <a:schemeClr val="dk1"/>
              </a:buClr>
              <a:buSzPts val="1100"/>
              <a:buFont typeface="Arial"/>
              <a:buNone/>
            </a:pPr>
            <a:r>
              <a:t/>
            </a:r>
            <a:endParaRPr sz="1200">
              <a:solidFill>
                <a:schemeClr val="dk2"/>
              </a:solidFill>
            </a:endParaRPr>
          </a:p>
          <a:p>
            <a:pPr indent="0" lvl="0" marL="0" rtl="0" algn="l">
              <a:spcBef>
                <a:spcPts val="0"/>
              </a:spcBef>
              <a:spcAft>
                <a:spcPts val="0"/>
              </a:spcAft>
              <a:buNone/>
            </a:pPr>
            <a:r>
              <a:t/>
            </a:r>
            <a:endParaRPr sz="1200">
              <a:solidFill>
                <a:srgbClr val="FF0000"/>
              </a:solidFill>
            </a:endParaRPr>
          </a:p>
        </p:txBody>
      </p:sp>
      <p:sp>
        <p:nvSpPr>
          <p:cNvPr id="749" name="Google Shape;749;p43"/>
          <p:cNvSpPr txBox="1"/>
          <p:nvPr/>
        </p:nvSpPr>
        <p:spPr>
          <a:xfrm>
            <a:off x="139875" y="1903100"/>
            <a:ext cx="70026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 sz="1000">
                <a:solidFill>
                  <a:srgbClr val="595959"/>
                </a:solidFill>
              </a:rPr>
              <a:t>特になし</a:t>
            </a:r>
            <a:endParaRPr sz="1000">
              <a:solidFill>
                <a:srgbClr val="595959"/>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3" name="Shape 753"/>
        <p:cNvGrpSpPr/>
        <p:nvPr/>
      </p:nvGrpSpPr>
      <p:grpSpPr>
        <a:xfrm>
          <a:off x="0" y="0"/>
          <a:ext cx="0" cy="0"/>
          <a:chOff x="0" y="0"/>
          <a:chExt cx="0" cy="0"/>
        </a:xfrm>
      </p:grpSpPr>
      <p:sp>
        <p:nvSpPr>
          <p:cNvPr id="754" name="Google Shape;754;p44"/>
          <p:cNvSpPr txBox="1"/>
          <p:nvPr/>
        </p:nvSpPr>
        <p:spPr>
          <a:xfrm>
            <a:off x="8403350" y="4767275"/>
            <a:ext cx="620100" cy="273900"/>
          </a:xfrm>
          <a:prstGeom prst="rect">
            <a:avLst/>
          </a:prstGeom>
          <a:noFill/>
          <a:ln>
            <a:noFill/>
          </a:ln>
        </p:spPr>
        <p:txBody>
          <a:bodyPr anchorCtr="0" anchor="ctr" bIns="34275" lIns="68575" spcFirstLastPara="1" rIns="68575" wrap="square" tIns="34275">
            <a:noAutofit/>
          </a:bodyPr>
          <a:lstStyle/>
          <a:p>
            <a:pPr indent="0" lvl="0" marL="0" marR="0" rtl="0" algn="r">
              <a:spcBef>
                <a:spcPts val="0"/>
              </a:spcBef>
              <a:spcAft>
                <a:spcPts val="0"/>
              </a:spcAft>
              <a:buNone/>
            </a:pPr>
            <a:fld id="{00000000-1234-1234-1234-123412341234}" type="slidenum">
              <a:rPr lang="ja" sz="900">
                <a:solidFill>
                  <a:srgbClr val="888888"/>
                </a:solidFill>
                <a:latin typeface="Arial"/>
                <a:ea typeface="Arial"/>
                <a:cs typeface="Arial"/>
                <a:sym typeface="Arial"/>
              </a:rPr>
              <a:t>‹#›</a:t>
            </a:fld>
            <a:endParaRPr sz="900">
              <a:solidFill>
                <a:srgbClr val="888888"/>
              </a:solidFill>
              <a:latin typeface="Arial"/>
              <a:ea typeface="Arial"/>
              <a:cs typeface="Arial"/>
              <a:sym typeface="Arial"/>
            </a:endParaRPr>
          </a:p>
        </p:txBody>
      </p:sp>
      <p:sp>
        <p:nvSpPr>
          <p:cNvPr id="755" name="Google Shape;755;p44"/>
          <p:cNvSpPr/>
          <p:nvPr/>
        </p:nvSpPr>
        <p:spPr>
          <a:xfrm>
            <a:off x="0" y="0"/>
            <a:ext cx="9144000" cy="435600"/>
          </a:xfrm>
          <a:prstGeom prst="rect">
            <a:avLst/>
          </a:prstGeom>
          <a:gradFill>
            <a:gsLst>
              <a:gs pos="0">
                <a:srgbClr val="424242"/>
              </a:gs>
              <a:gs pos="100000">
                <a:srgbClr val="010101"/>
              </a:gs>
            </a:gsLst>
            <a:lin ang="540001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56" name="Google Shape;756;p44"/>
          <p:cNvSpPr txBox="1"/>
          <p:nvPr/>
        </p:nvSpPr>
        <p:spPr>
          <a:xfrm>
            <a:off x="139875" y="80850"/>
            <a:ext cx="7724400" cy="273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dk1"/>
              </a:buClr>
              <a:buFont typeface="Arial"/>
              <a:buNone/>
            </a:pPr>
            <a:r>
              <a:rPr b="1" lang="ja">
                <a:solidFill>
                  <a:schemeClr val="lt1"/>
                </a:solidFill>
              </a:rPr>
              <a:t>研究者 発注・キャンセル4.1 Mail2</a:t>
            </a:r>
            <a:endParaRPr b="1">
              <a:solidFill>
                <a:schemeClr val="lt1"/>
              </a:solidFill>
            </a:endParaRPr>
          </a:p>
        </p:txBody>
      </p:sp>
      <p:sp>
        <p:nvSpPr>
          <p:cNvPr id="757" name="Google Shape;757;p44"/>
          <p:cNvSpPr txBox="1"/>
          <p:nvPr/>
        </p:nvSpPr>
        <p:spPr>
          <a:xfrm>
            <a:off x="139875" y="458425"/>
            <a:ext cx="85767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 sz="1200" u="sng">
                <a:solidFill>
                  <a:schemeClr val="dk2"/>
                </a:solidFill>
              </a:rPr>
              <a:t>研究者 発注開始　発注依頼　通知メール 管理者宛</a:t>
            </a:r>
            <a:endParaRPr sz="1200" u="sng">
              <a:solidFill>
                <a:schemeClr val="dk2"/>
              </a:solidFill>
            </a:endParaRPr>
          </a:p>
          <a:p>
            <a:pPr indent="0" lvl="0" marL="0" rtl="0" algn="l">
              <a:spcBef>
                <a:spcPts val="0"/>
              </a:spcBef>
              <a:spcAft>
                <a:spcPts val="0"/>
              </a:spcAft>
              <a:buNone/>
            </a:pPr>
            <a:r>
              <a:t/>
            </a:r>
            <a:endParaRPr sz="1200">
              <a:solidFill>
                <a:schemeClr val="dk2"/>
              </a:solidFill>
            </a:endParaRPr>
          </a:p>
          <a:p>
            <a:pPr indent="0" lvl="0" marL="0" rtl="0" algn="l">
              <a:spcBef>
                <a:spcPts val="0"/>
              </a:spcBef>
              <a:spcAft>
                <a:spcPts val="0"/>
              </a:spcAft>
              <a:buNone/>
            </a:pPr>
            <a:r>
              <a:rPr lang="ja" sz="1200">
                <a:solidFill>
                  <a:schemeClr val="dk2"/>
                </a:solidFill>
              </a:rPr>
              <a:t>現状</a:t>
            </a:r>
            <a:endParaRPr sz="1200">
              <a:solidFill>
                <a:schemeClr val="dk2"/>
              </a:solidFill>
            </a:endParaRPr>
          </a:p>
          <a:p>
            <a:pPr indent="0" lvl="0" marL="0" rtl="0" algn="l">
              <a:spcBef>
                <a:spcPts val="0"/>
              </a:spcBef>
              <a:spcAft>
                <a:spcPts val="0"/>
              </a:spcAft>
              <a:buNone/>
            </a:pPr>
            <a:r>
              <a:t/>
            </a:r>
            <a:endParaRPr sz="1200">
              <a:solidFill>
                <a:schemeClr val="dk2"/>
              </a:solidFill>
            </a:endParaRPr>
          </a:p>
          <a:p>
            <a:pPr indent="0" lvl="0" marL="0" rtl="0" algn="l">
              <a:spcBef>
                <a:spcPts val="0"/>
              </a:spcBef>
              <a:spcAft>
                <a:spcPts val="0"/>
              </a:spcAft>
              <a:buClr>
                <a:schemeClr val="dk1"/>
              </a:buClr>
              <a:buSzPts val="1100"/>
              <a:buFont typeface="Arial"/>
              <a:buNone/>
            </a:pPr>
            <a:r>
              <a:rPr lang="ja" sz="1200">
                <a:solidFill>
                  <a:schemeClr val="dk2"/>
                </a:solidFill>
              </a:rPr>
              <a:t>対象スプレッドシート　依頼未</a:t>
            </a:r>
            <a:endParaRPr sz="1200">
              <a:solidFill>
                <a:schemeClr val="dk2"/>
              </a:solidFill>
            </a:endParaRPr>
          </a:p>
          <a:p>
            <a:pPr indent="0" lvl="0" marL="0" rtl="0" algn="l">
              <a:spcBef>
                <a:spcPts val="0"/>
              </a:spcBef>
              <a:spcAft>
                <a:spcPts val="0"/>
              </a:spcAft>
              <a:buNone/>
            </a:pPr>
            <a:r>
              <a:rPr lang="ja" sz="1200" u="sng">
                <a:solidFill>
                  <a:schemeClr val="hlink"/>
                </a:solidFill>
                <a:hlinkClick r:id="rId3"/>
              </a:rPr>
              <a:t>https://docs.google.com/spreadsheets/d/1uiCZG1ZiSTBWkz9E0i7ap2kmCWklYhYGdyBX5mbIlOg/edit?gid=1120104017#gid=1120104017&amp;range=B93</a:t>
            </a:r>
            <a:endParaRPr sz="1200">
              <a:solidFill>
                <a:schemeClr val="dk2"/>
              </a:solidFill>
            </a:endParaRPr>
          </a:p>
        </p:txBody>
      </p:sp>
      <p:sp>
        <p:nvSpPr>
          <p:cNvPr id="758" name="Google Shape;758;p44"/>
          <p:cNvSpPr txBox="1"/>
          <p:nvPr/>
        </p:nvSpPr>
        <p:spPr>
          <a:xfrm>
            <a:off x="139875" y="2120725"/>
            <a:ext cx="70026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 sz="1000">
                <a:solidFill>
                  <a:srgbClr val="595959"/>
                </a:solidFill>
              </a:rPr>
              <a:t>現状通知なし</a:t>
            </a:r>
            <a:endParaRPr sz="1000">
              <a:solidFill>
                <a:srgbClr val="595959"/>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2" name="Shape 762"/>
        <p:cNvGrpSpPr/>
        <p:nvPr/>
      </p:nvGrpSpPr>
      <p:grpSpPr>
        <a:xfrm>
          <a:off x="0" y="0"/>
          <a:ext cx="0" cy="0"/>
          <a:chOff x="0" y="0"/>
          <a:chExt cx="0" cy="0"/>
        </a:xfrm>
      </p:grpSpPr>
      <p:sp>
        <p:nvSpPr>
          <p:cNvPr id="763" name="Google Shape;763;p45"/>
          <p:cNvSpPr txBox="1"/>
          <p:nvPr/>
        </p:nvSpPr>
        <p:spPr>
          <a:xfrm>
            <a:off x="8403350" y="4767275"/>
            <a:ext cx="620100" cy="273900"/>
          </a:xfrm>
          <a:prstGeom prst="rect">
            <a:avLst/>
          </a:prstGeom>
          <a:noFill/>
          <a:ln>
            <a:noFill/>
          </a:ln>
        </p:spPr>
        <p:txBody>
          <a:bodyPr anchorCtr="0" anchor="ctr" bIns="34275" lIns="68575" spcFirstLastPara="1" rIns="68575" wrap="square" tIns="34275">
            <a:noAutofit/>
          </a:bodyPr>
          <a:lstStyle/>
          <a:p>
            <a:pPr indent="0" lvl="0" marL="0" marR="0" rtl="0" algn="r">
              <a:spcBef>
                <a:spcPts val="0"/>
              </a:spcBef>
              <a:spcAft>
                <a:spcPts val="0"/>
              </a:spcAft>
              <a:buNone/>
            </a:pPr>
            <a:fld id="{00000000-1234-1234-1234-123412341234}" type="slidenum">
              <a:rPr lang="ja" sz="900">
                <a:solidFill>
                  <a:srgbClr val="888888"/>
                </a:solidFill>
                <a:latin typeface="Arial"/>
                <a:ea typeface="Arial"/>
                <a:cs typeface="Arial"/>
                <a:sym typeface="Arial"/>
              </a:rPr>
              <a:t>‹#›</a:t>
            </a:fld>
            <a:endParaRPr sz="900">
              <a:solidFill>
                <a:srgbClr val="888888"/>
              </a:solidFill>
              <a:latin typeface="Arial"/>
              <a:ea typeface="Arial"/>
              <a:cs typeface="Arial"/>
              <a:sym typeface="Arial"/>
            </a:endParaRPr>
          </a:p>
        </p:txBody>
      </p:sp>
      <p:sp>
        <p:nvSpPr>
          <p:cNvPr id="764" name="Google Shape;764;p45"/>
          <p:cNvSpPr/>
          <p:nvPr/>
        </p:nvSpPr>
        <p:spPr>
          <a:xfrm>
            <a:off x="0" y="0"/>
            <a:ext cx="9144000" cy="435600"/>
          </a:xfrm>
          <a:prstGeom prst="rect">
            <a:avLst/>
          </a:prstGeom>
          <a:gradFill>
            <a:gsLst>
              <a:gs pos="0">
                <a:srgbClr val="424242"/>
              </a:gs>
              <a:gs pos="100000">
                <a:srgbClr val="010101"/>
              </a:gs>
            </a:gsLst>
            <a:lin ang="540001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65" name="Google Shape;765;p45"/>
          <p:cNvSpPr txBox="1"/>
          <p:nvPr/>
        </p:nvSpPr>
        <p:spPr>
          <a:xfrm>
            <a:off x="139875" y="80850"/>
            <a:ext cx="7724400" cy="273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dk1"/>
              </a:buClr>
              <a:buFont typeface="Arial"/>
              <a:buNone/>
            </a:pPr>
            <a:r>
              <a:rPr b="1" lang="ja">
                <a:solidFill>
                  <a:schemeClr val="lt1"/>
                </a:solidFill>
              </a:rPr>
              <a:t>研究者 発注・キャンセル4.1 Mail2</a:t>
            </a:r>
            <a:endParaRPr b="1">
              <a:solidFill>
                <a:schemeClr val="lt1"/>
              </a:solidFill>
            </a:endParaRPr>
          </a:p>
        </p:txBody>
      </p:sp>
      <p:sp>
        <p:nvSpPr>
          <p:cNvPr id="766" name="Google Shape;766;p45"/>
          <p:cNvSpPr txBox="1"/>
          <p:nvPr/>
        </p:nvSpPr>
        <p:spPr>
          <a:xfrm>
            <a:off x="139875" y="458425"/>
            <a:ext cx="85767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 sz="1200" u="sng">
                <a:solidFill>
                  <a:schemeClr val="dk2"/>
                </a:solidFill>
              </a:rPr>
              <a:t>研究者 発注開始　発注依頼　通知メール 管理者宛→91 研究者（決裁者アカウント）が発注依頼（ADMIN）</a:t>
            </a:r>
            <a:endParaRPr sz="1200" u="sng">
              <a:solidFill>
                <a:schemeClr val="dk2"/>
              </a:solidFill>
            </a:endParaRPr>
          </a:p>
          <a:p>
            <a:pPr indent="0" lvl="0" marL="0" rtl="0" algn="l">
              <a:spcBef>
                <a:spcPts val="0"/>
              </a:spcBef>
              <a:spcAft>
                <a:spcPts val="0"/>
              </a:spcAft>
              <a:buNone/>
            </a:pPr>
            <a:r>
              <a:t/>
            </a:r>
            <a:endParaRPr sz="1200">
              <a:solidFill>
                <a:schemeClr val="dk2"/>
              </a:solidFill>
            </a:endParaRPr>
          </a:p>
          <a:p>
            <a:pPr indent="0" lvl="0" marL="0" rtl="0" algn="l">
              <a:spcBef>
                <a:spcPts val="0"/>
              </a:spcBef>
              <a:spcAft>
                <a:spcPts val="0"/>
              </a:spcAft>
              <a:buClr>
                <a:schemeClr val="dk1"/>
              </a:buClr>
              <a:buSzPts val="1100"/>
              <a:buFont typeface="Arial"/>
              <a:buNone/>
            </a:pPr>
            <a:r>
              <a:rPr lang="ja" sz="1200">
                <a:solidFill>
                  <a:srgbClr val="FF0000"/>
                </a:solidFill>
              </a:rPr>
              <a:t>修正案❶</a:t>
            </a:r>
            <a:endParaRPr sz="1200">
              <a:solidFill>
                <a:schemeClr val="dk2"/>
              </a:solidFill>
            </a:endParaRPr>
          </a:p>
          <a:p>
            <a:pPr indent="0" lvl="0" marL="0" rtl="0" algn="l">
              <a:spcBef>
                <a:spcPts val="0"/>
              </a:spcBef>
              <a:spcAft>
                <a:spcPts val="0"/>
              </a:spcAft>
              <a:buNone/>
            </a:pPr>
            <a:r>
              <a:t/>
            </a:r>
            <a:endParaRPr sz="1200">
              <a:solidFill>
                <a:schemeClr val="dk2"/>
              </a:solidFill>
            </a:endParaRPr>
          </a:p>
          <a:p>
            <a:pPr indent="0" lvl="0" marL="0" rtl="0" algn="l">
              <a:spcBef>
                <a:spcPts val="0"/>
              </a:spcBef>
              <a:spcAft>
                <a:spcPts val="0"/>
              </a:spcAft>
              <a:buNone/>
            </a:pPr>
            <a:r>
              <a:rPr lang="ja" sz="1200">
                <a:solidFill>
                  <a:schemeClr val="dk2"/>
                </a:solidFill>
              </a:rPr>
              <a:t>対象スプレッドシート　依頼未</a:t>
            </a:r>
            <a:endParaRPr sz="1200">
              <a:solidFill>
                <a:schemeClr val="dk2"/>
              </a:solidFill>
            </a:endParaRPr>
          </a:p>
          <a:p>
            <a:pPr indent="0" lvl="0" marL="0" rtl="0" algn="l">
              <a:spcBef>
                <a:spcPts val="0"/>
              </a:spcBef>
              <a:spcAft>
                <a:spcPts val="0"/>
              </a:spcAft>
              <a:buNone/>
            </a:pPr>
            <a:r>
              <a:rPr lang="ja" sz="1200" u="sng">
                <a:solidFill>
                  <a:schemeClr val="hlink"/>
                </a:solidFill>
                <a:hlinkClick r:id="rId3"/>
              </a:rPr>
              <a:t>https://docs.google.com/spreadsheets/d/1uiCZG1ZiSTBWkz9E0i7ap2kmCWklYhYGdyBX5mbIlOg/edit?gid=1120104017#gid=1120104017&amp;range=B93</a:t>
            </a:r>
            <a:endParaRPr sz="1200">
              <a:solidFill>
                <a:schemeClr val="dk2"/>
              </a:solidFill>
            </a:endParaRPr>
          </a:p>
        </p:txBody>
      </p:sp>
      <p:sp>
        <p:nvSpPr>
          <p:cNvPr id="767" name="Google Shape;767;p45"/>
          <p:cNvSpPr txBox="1"/>
          <p:nvPr/>
        </p:nvSpPr>
        <p:spPr>
          <a:xfrm>
            <a:off x="139875" y="2120725"/>
            <a:ext cx="70026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ja" sz="1000">
                <a:solidFill>
                  <a:schemeClr val="dk2"/>
                </a:solidFill>
              </a:rPr>
              <a:t>NEW 研究者が発注依頼（ADMIN）</a:t>
            </a:r>
            <a:endParaRPr sz="1000">
              <a:solidFill>
                <a:schemeClr val="dk2"/>
              </a:solidFill>
            </a:endParaRPr>
          </a:p>
          <a:p>
            <a:pPr indent="0" lvl="0" marL="0" rtl="0" algn="l">
              <a:spcBef>
                <a:spcPts val="0"/>
              </a:spcBef>
              <a:spcAft>
                <a:spcPts val="0"/>
              </a:spcAft>
              <a:buClr>
                <a:schemeClr val="dk1"/>
              </a:buClr>
              <a:buSzPts val="1100"/>
              <a:buFont typeface="Arial"/>
              <a:buNone/>
            </a:pPr>
            <a:r>
              <a:rPr lang="ja" sz="1000">
                <a:solidFill>
                  <a:schemeClr val="dk2"/>
                </a:solidFill>
              </a:rPr>
              <a:t>※91 研究者（決裁者アカウント）が発注依頼（ADMIN）と同様</a:t>
            </a:r>
            <a:endParaRPr sz="1000">
              <a:solidFill>
                <a:schemeClr val="dk2"/>
              </a:solidFill>
            </a:endParaRPr>
          </a:p>
          <a:p>
            <a:pPr indent="0" lvl="0" marL="0" rtl="0" algn="l">
              <a:spcBef>
                <a:spcPts val="0"/>
              </a:spcBef>
              <a:spcAft>
                <a:spcPts val="0"/>
              </a:spcAft>
              <a:buNone/>
            </a:pPr>
            <a:r>
              <a:rPr lang="ja" sz="1000">
                <a:solidFill>
                  <a:schemeClr val="dk2"/>
                </a:solidFill>
              </a:rPr>
              <a:t>が管理者の飛ぶように調整が必要</a:t>
            </a:r>
            <a:endParaRPr sz="1000">
              <a:solidFill>
                <a:srgbClr val="595959"/>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1" name="Shape 771"/>
        <p:cNvGrpSpPr/>
        <p:nvPr/>
      </p:nvGrpSpPr>
      <p:grpSpPr>
        <a:xfrm>
          <a:off x="0" y="0"/>
          <a:ext cx="0" cy="0"/>
          <a:chOff x="0" y="0"/>
          <a:chExt cx="0" cy="0"/>
        </a:xfrm>
      </p:grpSpPr>
      <p:pic>
        <p:nvPicPr>
          <p:cNvPr id="772" name="Google Shape;772;p46"/>
          <p:cNvPicPr preferRelativeResize="0"/>
          <p:nvPr/>
        </p:nvPicPr>
        <p:blipFill rotWithShape="1">
          <a:blip r:embed="rId3">
            <a:alphaModFix/>
          </a:blip>
          <a:srcRect b="0" l="6985" r="9058" t="0"/>
          <a:stretch/>
        </p:blipFill>
        <p:spPr>
          <a:xfrm>
            <a:off x="269100" y="1007075"/>
            <a:ext cx="4100699" cy="1957900"/>
          </a:xfrm>
          <a:prstGeom prst="rect">
            <a:avLst/>
          </a:prstGeom>
          <a:noFill/>
          <a:ln>
            <a:noFill/>
          </a:ln>
          <a:effectLst>
            <a:outerShdw blurRad="57150" rotWithShape="0" algn="bl" dir="5400000" dist="19050">
              <a:srgbClr val="000000">
                <a:alpha val="50000"/>
              </a:srgbClr>
            </a:outerShdw>
          </a:effectLst>
        </p:spPr>
      </p:pic>
      <p:sp>
        <p:nvSpPr>
          <p:cNvPr id="773" name="Google Shape;773;p46"/>
          <p:cNvSpPr txBox="1"/>
          <p:nvPr/>
        </p:nvSpPr>
        <p:spPr>
          <a:xfrm>
            <a:off x="8403350" y="4767275"/>
            <a:ext cx="620100" cy="273900"/>
          </a:xfrm>
          <a:prstGeom prst="rect">
            <a:avLst/>
          </a:prstGeom>
          <a:noFill/>
          <a:ln>
            <a:noFill/>
          </a:ln>
        </p:spPr>
        <p:txBody>
          <a:bodyPr anchorCtr="0" anchor="ctr" bIns="34275" lIns="68575" spcFirstLastPara="1" rIns="68575" wrap="square" tIns="34275">
            <a:noAutofit/>
          </a:bodyPr>
          <a:lstStyle/>
          <a:p>
            <a:pPr indent="0" lvl="0" marL="0" marR="0" rtl="0" algn="r">
              <a:spcBef>
                <a:spcPts val="0"/>
              </a:spcBef>
              <a:spcAft>
                <a:spcPts val="0"/>
              </a:spcAft>
              <a:buNone/>
            </a:pPr>
            <a:fld id="{00000000-1234-1234-1234-123412341234}" type="slidenum">
              <a:rPr lang="ja" sz="900">
                <a:solidFill>
                  <a:srgbClr val="888888"/>
                </a:solidFill>
                <a:latin typeface="Arial"/>
                <a:ea typeface="Arial"/>
                <a:cs typeface="Arial"/>
                <a:sym typeface="Arial"/>
              </a:rPr>
              <a:t>‹#›</a:t>
            </a:fld>
            <a:endParaRPr sz="900">
              <a:solidFill>
                <a:srgbClr val="888888"/>
              </a:solidFill>
              <a:latin typeface="Arial"/>
              <a:ea typeface="Arial"/>
              <a:cs typeface="Arial"/>
              <a:sym typeface="Arial"/>
            </a:endParaRPr>
          </a:p>
        </p:txBody>
      </p:sp>
      <p:sp>
        <p:nvSpPr>
          <p:cNvPr id="774" name="Google Shape;774;p46"/>
          <p:cNvSpPr/>
          <p:nvPr/>
        </p:nvSpPr>
        <p:spPr>
          <a:xfrm>
            <a:off x="0" y="0"/>
            <a:ext cx="9144000" cy="435600"/>
          </a:xfrm>
          <a:prstGeom prst="rect">
            <a:avLst/>
          </a:prstGeom>
          <a:gradFill>
            <a:gsLst>
              <a:gs pos="0">
                <a:srgbClr val="424242"/>
              </a:gs>
              <a:gs pos="100000">
                <a:srgbClr val="010101"/>
              </a:gs>
            </a:gsLst>
            <a:lin ang="540001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75" name="Google Shape;775;p46"/>
          <p:cNvSpPr txBox="1"/>
          <p:nvPr/>
        </p:nvSpPr>
        <p:spPr>
          <a:xfrm>
            <a:off x="139875" y="80850"/>
            <a:ext cx="7724400" cy="273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dk1"/>
              </a:buClr>
              <a:buFont typeface="Arial"/>
              <a:buNone/>
            </a:pPr>
            <a:r>
              <a:rPr b="1" lang="ja">
                <a:solidFill>
                  <a:schemeClr val="lt1"/>
                </a:solidFill>
              </a:rPr>
              <a:t>研究者 発注・キャンセル5.1 Front1 </a:t>
            </a:r>
            <a:endParaRPr b="1">
              <a:solidFill>
                <a:schemeClr val="lt1"/>
              </a:solidFill>
            </a:endParaRPr>
          </a:p>
        </p:txBody>
      </p:sp>
      <p:sp>
        <p:nvSpPr>
          <p:cNvPr id="776" name="Google Shape;776;p46"/>
          <p:cNvSpPr txBox="1"/>
          <p:nvPr/>
        </p:nvSpPr>
        <p:spPr>
          <a:xfrm>
            <a:off x="139875" y="458425"/>
            <a:ext cx="85767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ja" sz="1200" u="sng">
                <a:solidFill>
                  <a:schemeClr val="dk2"/>
                </a:solidFill>
              </a:rPr>
              <a:t>研究者 発注開始　発注依頼済み　フォーム送信完了画面 </a:t>
            </a:r>
            <a:endParaRPr sz="1200" u="sng">
              <a:solidFill>
                <a:schemeClr val="dk2"/>
              </a:solidFill>
            </a:endParaRPr>
          </a:p>
          <a:p>
            <a:pPr indent="0" lvl="0" marL="0" rtl="0" algn="l">
              <a:spcBef>
                <a:spcPts val="0"/>
              </a:spcBef>
              <a:spcAft>
                <a:spcPts val="0"/>
              </a:spcAft>
              <a:buNone/>
            </a:pPr>
            <a:r>
              <a:rPr lang="ja" sz="1200">
                <a:solidFill>
                  <a:schemeClr val="dk2"/>
                </a:solidFill>
              </a:rPr>
              <a:t>現状</a:t>
            </a:r>
            <a:endParaRPr sz="1200">
              <a:solidFill>
                <a:schemeClr val="dk2"/>
              </a:solidFill>
            </a:endParaRPr>
          </a:p>
        </p:txBody>
      </p:sp>
      <p:sp>
        <p:nvSpPr>
          <p:cNvPr id="777" name="Google Shape;777;p46"/>
          <p:cNvSpPr txBox="1"/>
          <p:nvPr/>
        </p:nvSpPr>
        <p:spPr>
          <a:xfrm>
            <a:off x="1225226" y="2290775"/>
            <a:ext cx="291000" cy="111300"/>
          </a:xfrm>
          <a:prstGeom prst="rect">
            <a:avLst/>
          </a:prstGeom>
          <a:noFill/>
          <a:ln>
            <a:noFill/>
          </a:ln>
        </p:spPr>
        <p:txBody>
          <a:bodyPr anchorCtr="0" anchor="t" bIns="91425" lIns="91425" spcFirstLastPara="1" rIns="91425" wrap="square" tIns="91425">
            <a:noAutofit/>
          </a:bodyPr>
          <a:lstStyle/>
          <a:p>
            <a:pPr indent="0" lvl="0" marL="0" rtl="0" algn="ctr">
              <a:lnSpc>
                <a:spcPct val="10000"/>
              </a:lnSpc>
              <a:spcBef>
                <a:spcPts val="0"/>
              </a:spcBef>
              <a:spcAft>
                <a:spcPts val="0"/>
              </a:spcAft>
              <a:buNone/>
            </a:pPr>
            <a:r>
              <a:rPr lang="ja" sz="1100">
                <a:solidFill>
                  <a:srgbClr val="F37C53"/>
                </a:solidFill>
              </a:rPr>
              <a:t>❶</a:t>
            </a:r>
            <a:endParaRPr sz="1100">
              <a:solidFill>
                <a:srgbClr val="F37C53"/>
              </a:solidFill>
            </a:endParaRPr>
          </a:p>
        </p:txBody>
      </p:sp>
      <p:sp>
        <p:nvSpPr>
          <p:cNvPr id="778" name="Google Shape;778;p46"/>
          <p:cNvSpPr txBox="1"/>
          <p:nvPr/>
        </p:nvSpPr>
        <p:spPr>
          <a:xfrm>
            <a:off x="4825850" y="1007600"/>
            <a:ext cx="3399900" cy="1087800"/>
          </a:xfrm>
          <a:prstGeom prst="rect">
            <a:avLst/>
          </a:prstGeom>
          <a:noFill/>
          <a:ln cap="flat" cmpd="sng" w="19050">
            <a:solidFill>
              <a:srgbClr val="4A86E8"/>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ja" sz="1200">
                <a:solidFill>
                  <a:srgbClr val="F37C53"/>
                </a:solidFill>
              </a:rPr>
              <a:t>❶</a:t>
            </a:r>
            <a:r>
              <a:rPr lang="ja" sz="1200">
                <a:solidFill>
                  <a:schemeClr val="dk2"/>
                </a:solidFill>
              </a:rPr>
              <a:t>　</a:t>
            </a:r>
            <a:r>
              <a:rPr lang="ja" sz="1200">
                <a:solidFill>
                  <a:schemeClr val="dk1"/>
                </a:solidFill>
              </a:rPr>
              <a:t>商談一覧へ戻る</a:t>
            </a:r>
            <a:endParaRPr sz="1200">
              <a:solidFill>
                <a:schemeClr val="dk1"/>
              </a:solidFill>
            </a:endParaRPr>
          </a:p>
          <a:p>
            <a:pPr indent="0" lvl="0" marL="0" rtl="0" algn="l">
              <a:spcBef>
                <a:spcPts val="0"/>
              </a:spcBef>
              <a:spcAft>
                <a:spcPts val="0"/>
              </a:spcAft>
              <a:buClr>
                <a:schemeClr val="dk1"/>
              </a:buClr>
              <a:buSzPts val="1100"/>
              <a:buFont typeface="Arial"/>
              <a:buNone/>
            </a:pPr>
            <a:r>
              <a:t/>
            </a:r>
            <a:endParaRPr sz="1200">
              <a:solidFill>
                <a:schemeClr val="dk1"/>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2" name="Shape 782"/>
        <p:cNvGrpSpPr/>
        <p:nvPr/>
      </p:nvGrpSpPr>
      <p:grpSpPr>
        <a:xfrm>
          <a:off x="0" y="0"/>
          <a:ext cx="0" cy="0"/>
          <a:chOff x="0" y="0"/>
          <a:chExt cx="0" cy="0"/>
        </a:xfrm>
      </p:grpSpPr>
      <p:pic>
        <p:nvPicPr>
          <p:cNvPr id="783" name="Google Shape;783;p47"/>
          <p:cNvPicPr preferRelativeResize="0"/>
          <p:nvPr/>
        </p:nvPicPr>
        <p:blipFill rotWithShape="1">
          <a:blip r:embed="rId3">
            <a:alphaModFix/>
          </a:blip>
          <a:srcRect b="0" l="6985" r="9058" t="0"/>
          <a:stretch/>
        </p:blipFill>
        <p:spPr>
          <a:xfrm>
            <a:off x="269100" y="1007075"/>
            <a:ext cx="4100699" cy="1957900"/>
          </a:xfrm>
          <a:prstGeom prst="rect">
            <a:avLst/>
          </a:prstGeom>
          <a:noFill/>
          <a:ln>
            <a:noFill/>
          </a:ln>
          <a:effectLst>
            <a:outerShdw blurRad="57150" rotWithShape="0" algn="bl" dir="5400000" dist="19050">
              <a:srgbClr val="000000">
                <a:alpha val="50000"/>
              </a:srgbClr>
            </a:outerShdw>
          </a:effectLst>
        </p:spPr>
      </p:pic>
      <p:sp>
        <p:nvSpPr>
          <p:cNvPr id="784" name="Google Shape;784;p47"/>
          <p:cNvSpPr txBox="1"/>
          <p:nvPr/>
        </p:nvSpPr>
        <p:spPr>
          <a:xfrm>
            <a:off x="8403350" y="4767275"/>
            <a:ext cx="620100" cy="273900"/>
          </a:xfrm>
          <a:prstGeom prst="rect">
            <a:avLst/>
          </a:prstGeom>
          <a:noFill/>
          <a:ln>
            <a:noFill/>
          </a:ln>
        </p:spPr>
        <p:txBody>
          <a:bodyPr anchorCtr="0" anchor="ctr" bIns="34275" lIns="68575" spcFirstLastPara="1" rIns="68575" wrap="square" tIns="34275">
            <a:noAutofit/>
          </a:bodyPr>
          <a:lstStyle/>
          <a:p>
            <a:pPr indent="0" lvl="0" marL="0" marR="0" rtl="0" algn="r">
              <a:spcBef>
                <a:spcPts val="0"/>
              </a:spcBef>
              <a:spcAft>
                <a:spcPts val="0"/>
              </a:spcAft>
              <a:buNone/>
            </a:pPr>
            <a:fld id="{00000000-1234-1234-1234-123412341234}" type="slidenum">
              <a:rPr lang="ja" sz="900">
                <a:solidFill>
                  <a:srgbClr val="888888"/>
                </a:solidFill>
                <a:latin typeface="Arial"/>
                <a:ea typeface="Arial"/>
                <a:cs typeface="Arial"/>
                <a:sym typeface="Arial"/>
              </a:rPr>
              <a:t>‹#›</a:t>
            </a:fld>
            <a:endParaRPr sz="900">
              <a:solidFill>
                <a:srgbClr val="888888"/>
              </a:solidFill>
              <a:latin typeface="Arial"/>
              <a:ea typeface="Arial"/>
              <a:cs typeface="Arial"/>
              <a:sym typeface="Arial"/>
            </a:endParaRPr>
          </a:p>
        </p:txBody>
      </p:sp>
      <p:sp>
        <p:nvSpPr>
          <p:cNvPr id="785" name="Google Shape;785;p47"/>
          <p:cNvSpPr/>
          <p:nvPr/>
        </p:nvSpPr>
        <p:spPr>
          <a:xfrm>
            <a:off x="0" y="0"/>
            <a:ext cx="9144000" cy="435600"/>
          </a:xfrm>
          <a:prstGeom prst="rect">
            <a:avLst/>
          </a:prstGeom>
          <a:gradFill>
            <a:gsLst>
              <a:gs pos="0">
                <a:srgbClr val="424242"/>
              </a:gs>
              <a:gs pos="100000">
                <a:srgbClr val="010101"/>
              </a:gs>
            </a:gsLst>
            <a:lin ang="540001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86" name="Google Shape;786;p47"/>
          <p:cNvSpPr txBox="1"/>
          <p:nvPr/>
        </p:nvSpPr>
        <p:spPr>
          <a:xfrm>
            <a:off x="139875" y="80850"/>
            <a:ext cx="7724400" cy="273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dk1"/>
              </a:buClr>
              <a:buFont typeface="Arial"/>
              <a:buNone/>
            </a:pPr>
            <a:r>
              <a:rPr b="1" lang="ja">
                <a:solidFill>
                  <a:schemeClr val="lt1"/>
                </a:solidFill>
              </a:rPr>
              <a:t>研究者 発注・キャンセル5.1 Front1 </a:t>
            </a:r>
            <a:endParaRPr b="1">
              <a:solidFill>
                <a:schemeClr val="lt1"/>
              </a:solidFill>
            </a:endParaRPr>
          </a:p>
        </p:txBody>
      </p:sp>
      <p:sp>
        <p:nvSpPr>
          <p:cNvPr id="787" name="Google Shape;787;p47"/>
          <p:cNvSpPr txBox="1"/>
          <p:nvPr/>
        </p:nvSpPr>
        <p:spPr>
          <a:xfrm>
            <a:off x="139875" y="458425"/>
            <a:ext cx="85767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 sz="1200" u="sng">
                <a:solidFill>
                  <a:schemeClr val="dk2"/>
                </a:solidFill>
              </a:rPr>
              <a:t>研究者 発注開始　発注依頼済み　フォーム送信完了画面 </a:t>
            </a:r>
            <a:endParaRPr sz="1200" u="sng">
              <a:solidFill>
                <a:schemeClr val="dk2"/>
              </a:solidFill>
            </a:endParaRPr>
          </a:p>
          <a:p>
            <a:pPr indent="0" lvl="0" marL="0" rtl="0" algn="l">
              <a:spcBef>
                <a:spcPts val="0"/>
              </a:spcBef>
              <a:spcAft>
                <a:spcPts val="0"/>
              </a:spcAft>
              <a:buNone/>
            </a:pPr>
            <a:r>
              <a:rPr lang="ja" sz="1200">
                <a:solidFill>
                  <a:srgbClr val="FF0000"/>
                </a:solidFill>
              </a:rPr>
              <a:t>修正案❶</a:t>
            </a:r>
            <a:endParaRPr sz="1200">
              <a:solidFill>
                <a:srgbClr val="FF0000"/>
              </a:solidFill>
            </a:endParaRPr>
          </a:p>
        </p:txBody>
      </p:sp>
      <p:sp>
        <p:nvSpPr>
          <p:cNvPr id="788" name="Google Shape;788;p47"/>
          <p:cNvSpPr txBox="1"/>
          <p:nvPr/>
        </p:nvSpPr>
        <p:spPr>
          <a:xfrm>
            <a:off x="1225226" y="2290775"/>
            <a:ext cx="291000" cy="111300"/>
          </a:xfrm>
          <a:prstGeom prst="rect">
            <a:avLst/>
          </a:prstGeom>
          <a:noFill/>
          <a:ln>
            <a:noFill/>
          </a:ln>
        </p:spPr>
        <p:txBody>
          <a:bodyPr anchorCtr="0" anchor="t" bIns="91425" lIns="91425" spcFirstLastPara="1" rIns="91425" wrap="square" tIns="91425">
            <a:noAutofit/>
          </a:bodyPr>
          <a:lstStyle/>
          <a:p>
            <a:pPr indent="0" lvl="0" marL="0" rtl="0" algn="ctr">
              <a:lnSpc>
                <a:spcPct val="10000"/>
              </a:lnSpc>
              <a:spcBef>
                <a:spcPts val="0"/>
              </a:spcBef>
              <a:spcAft>
                <a:spcPts val="0"/>
              </a:spcAft>
              <a:buNone/>
            </a:pPr>
            <a:r>
              <a:rPr lang="ja" sz="1100">
                <a:solidFill>
                  <a:srgbClr val="F37C53"/>
                </a:solidFill>
              </a:rPr>
              <a:t>❶</a:t>
            </a:r>
            <a:endParaRPr sz="1100">
              <a:solidFill>
                <a:srgbClr val="F37C53"/>
              </a:solidFill>
            </a:endParaRPr>
          </a:p>
        </p:txBody>
      </p:sp>
      <p:sp>
        <p:nvSpPr>
          <p:cNvPr id="789" name="Google Shape;789;p47"/>
          <p:cNvSpPr txBox="1"/>
          <p:nvPr/>
        </p:nvSpPr>
        <p:spPr>
          <a:xfrm>
            <a:off x="4825850" y="1007600"/>
            <a:ext cx="3399900" cy="1087800"/>
          </a:xfrm>
          <a:prstGeom prst="rect">
            <a:avLst/>
          </a:prstGeom>
          <a:noFill/>
          <a:ln cap="flat" cmpd="sng" w="19050">
            <a:solidFill>
              <a:srgbClr val="4A86E8"/>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ja" sz="1200">
                <a:solidFill>
                  <a:srgbClr val="F37C53"/>
                </a:solidFill>
              </a:rPr>
              <a:t>❶</a:t>
            </a:r>
            <a:r>
              <a:rPr lang="ja" sz="1200">
                <a:solidFill>
                  <a:schemeClr val="dk2"/>
                </a:solidFill>
              </a:rPr>
              <a:t>　</a:t>
            </a:r>
            <a:r>
              <a:rPr lang="ja" sz="1200">
                <a:solidFill>
                  <a:schemeClr val="dk1"/>
                </a:solidFill>
              </a:rPr>
              <a:t>商談一覧へ戻る</a:t>
            </a:r>
            <a:endParaRPr sz="1200">
              <a:solidFill>
                <a:schemeClr val="dk1"/>
              </a:solidFill>
            </a:endParaRPr>
          </a:p>
          <a:p>
            <a:pPr indent="0" lvl="0" marL="0" rtl="0" algn="l">
              <a:spcBef>
                <a:spcPts val="0"/>
              </a:spcBef>
              <a:spcAft>
                <a:spcPts val="0"/>
              </a:spcAft>
              <a:buClr>
                <a:schemeClr val="dk1"/>
              </a:buClr>
              <a:buSzPts val="1100"/>
              <a:buFont typeface="Arial"/>
              <a:buNone/>
            </a:pPr>
            <a:r>
              <a:t/>
            </a:r>
            <a:endParaRPr sz="1200">
              <a:solidFill>
                <a:schemeClr val="dk1"/>
              </a:solidFill>
            </a:endParaRPr>
          </a:p>
        </p:txBody>
      </p:sp>
      <p:sp>
        <p:nvSpPr>
          <p:cNvPr id="790" name="Google Shape;790;p47"/>
          <p:cNvSpPr txBox="1"/>
          <p:nvPr/>
        </p:nvSpPr>
        <p:spPr>
          <a:xfrm>
            <a:off x="4851175" y="2411850"/>
            <a:ext cx="35022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 sz="1000"/>
              <a:t>特になし</a:t>
            </a:r>
            <a:endParaRPr sz="1000">
              <a:solidFill>
                <a:srgbClr val="000000"/>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4" name="Shape 794"/>
        <p:cNvGrpSpPr/>
        <p:nvPr/>
      </p:nvGrpSpPr>
      <p:grpSpPr>
        <a:xfrm>
          <a:off x="0" y="0"/>
          <a:ext cx="0" cy="0"/>
          <a:chOff x="0" y="0"/>
          <a:chExt cx="0" cy="0"/>
        </a:xfrm>
      </p:grpSpPr>
      <p:sp>
        <p:nvSpPr>
          <p:cNvPr id="795" name="Google Shape;795;p48"/>
          <p:cNvSpPr txBox="1"/>
          <p:nvPr/>
        </p:nvSpPr>
        <p:spPr>
          <a:xfrm>
            <a:off x="8403350" y="4767275"/>
            <a:ext cx="620100" cy="273900"/>
          </a:xfrm>
          <a:prstGeom prst="rect">
            <a:avLst/>
          </a:prstGeom>
          <a:noFill/>
          <a:ln>
            <a:noFill/>
          </a:ln>
        </p:spPr>
        <p:txBody>
          <a:bodyPr anchorCtr="0" anchor="ctr" bIns="34275" lIns="68575" spcFirstLastPara="1" rIns="68575" wrap="square" tIns="34275">
            <a:noAutofit/>
          </a:bodyPr>
          <a:lstStyle/>
          <a:p>
            <a:pPr indent="0" lvl="0" marL="0" marR="0" rtl="0" algn="r">
              <a:spcBef>
                <a:spcPts val="0"/>
              </a:spcBef>
              <a:spcAft>
                <a:spcPts val="0"/>
              </a:spcAft>
              <a:buNone/>
            </a:pPr>
            <a:fld id="{00000000-1234-1234-1234-123412341234}" type="slidenum">
              <a:rPr lang="ja" sz="900">
                <a:solidFill>
                  <a:srgbClr val="888888"/>
                </a:solidFill>
                <a:latin typeface="Arial"/>
                <a:ea typeface="Arial"/>
                <a:cs typeface="Arial"/>
                <a:sym typeface="Arial"/>
              </a:rPr>
              <a:t>‹#›</a:t>
            </a:fld>
            <a:endParaRPr sz="900">
              <a:solidFill>
                <a:srgbClr val="888888"/>
              </a:solidFill>
              <a:latin typeface="Arial"/>
              <a:ea typeface="Arial"/>
              <a:cs typeface="Arial"/>
              <a:sym typeface="Arial"/>
            </a:endParaRPr>
          </a:p>
        </p:txBody>
      </p:sp>
      <p:sp>
        <p:nvSpPr>
          <p:cNvPr id="796" name="Google Shape;796;p48"/>
          <p:cNvSpPr/>
          <p:nvPr/>
        </p:nvSpPr>
        <p:spPr>
          <a:xfrm>
            <a:off x="0" y="0"/>
            <a:ext cx="9144000" cy="435600"/>
          </a:xfrm>
          <a:prstGeom prst="rect">
            <a:avLst/>
          </a:prstGeom>
          <a:gradFill>
            <a:gsLst>
              <a:gs pos="0">
                <a:srgbClr val="424242"/>
              </a:gs>
              <a:gs pos="100000">
                <a:srgbClr val="010101"/>
              </a:gs>
            </a:gsLst>
            <a:lin ang="540001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97" name="Google Shape;797;p48"/>
          <p:cNvSpPr txBox="1"/>
          <p:nvPr/>
        </p:nvSpPr>
        <p:spPr>
          <a:xfrm>
            <a:off x="139875" y="80850"/>
            <a:ext cx="7724400" cy="273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dk1"/>
              </a:buClr>
              <a:buFont typeface="Arial"/>
              <a:buNone/>
            </a:pPr>
            <a:r>
              <a:rPr b="1" lang="ja">
                <a:solidFill>
                  <a:schemeClr val="lt1"/>
                </a:solidFill>
              </a:rPr>
              <a:t>研究者 発注・キャンセル5.1 Front2 </a:t>
            </a:r>
            <a:endParaRPr b="1">
              <a:solidFill>
                <a:schemeClr val="lt1"/>
              </a:solidFill>
            </a:endParaRPr>
          </a:p>
          <a:p>
            <a:pPr indent="0" lvl="0" marL="0" rtl="0" algn="l">
              <a:spcBef>
                <a:spcPts val="0"/>
              </a:spcBef>
              <a:spcAft>
                <a:spcPts val="0"/>
              </a:spcAft>
              <a:buClr>
                <a:schemeClr val="dk1"/>
              </a:buClr>
              <a:buFont typeface="Arial"/>
              <a:buNone/>
            </a:pPr>
            <a:r>
              <a:t/>
            </a:r>
            <a:endParaRPr b="1">
              <a:solidFill>
                <a:schemeClr val="lt1"/>
              </a:solidFill>
            </a:endParaRPr>
          </a:p>
        </p:txBody>
      </p:sp>
      <p:sp>
        <p:nvSpPr>
          <p:cNvPr id="798" name="Google Shape;798;p48"/>
          <p:cNvSpPr txBox="1"/>
          <p:nvPr/>
        </p:nvSpPr>
        <p:spPr>
          <a:xfrm>
            <a:off x="139875" y="458425"/>
            <a:ext cx="85767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 sz="1200" u="sng">
                <a:solidFill>
                  <a:schemeClr val="dk2"/>
                </a:solidFill>
              </a:rPr>
              <a:t>研究者 発注依頼済み 研究者のメッセージ画面</a:t>
            </a:r>
            <a:endParaRPr sz="1200" u="sng">
              <a:solidFill>
                <a:schemeClr val="dk2"/>
              </a:solidFill>
            </a:endParaRPr>
          </a:p>
          <a:p>
            <a:pPr indent="0" lvl="0" marL="0" rtl="0" algn="l">
              <a:spcBef>
                <a:spcPts val="0"/>
              </a:spcBef>
              <a:spcAft>
                <a:spcPts val="0"/>
              </a:spcAft>
              <a:buNone/>
            </a:pPr>
            <a:r>
              <a:rPr lang="ja" sz="1200">
                <a:solidFill>
                  <a:schemeClr val="dk2"/>
                </a:solidFill>
              </a:rPr>
              <a:t>現状</a:t>
            </a:r>
            <a:endParaRPr sz="1200">
              <a:solidFill>
                <a:schemeClr val="dk2"/>
              </a:solidFill>
            </a:endParaRPr>
          </a:p>
        </p:txBody>
      </p:sp>
      <p:pic>
        <p:nvPicPr>
          <p:cNvPr id="799" name="Google Shape;799;p48"/>
          <p:cNvPicPr preferRelativeResize="0"/>
          <p:nvPr/>
        </p:nvPicPr>
        <p:blipFill>
          <a:blip r:embed="rId3">
            <a:alphaModFix/>
          </a:blip>
          <a:stretch>
            <a:fillRect/>
          </a:stretch>
        </p:blipFill>
        <p:spPr>
          <a:xfrm>
            <a:off x="185500" y="1035350"/>
            <a:ext cx="4609475" cy="3630775"/>
          </a:xfrm>
          <a:prstGeom prst="rect">
            <a:avLst/>
          </a:prstGeom>
          <a:noFill/>
          <a:ln>
            <a:noFill/>
          </a:ln>
          <a:effectLst>
            <a:outerShdw blurRad="57150" rotWithShape="0" algn="bl" dir="5400000" dist="19050">
              <a:srgbClr val="000000">
                <a:alpha val="50000"/>
              </a:srgbClr>
            </a:outerShdw>
          </a:effectLst>
        </p:spPr>
      </p:pic>
      <p:sp>
        <p:nvSpPr>
          <p:cNvPr id="800" name="Google Shape;800;p48"/>
          <p:cNvSpPr txBox="1"/>
          <p:nvPr/>
        </p:nvSpPr>
        <p:spPr>
          <a:xfrm>
            <a:off x="5155975" y="935000"/>
            <a:ext cx="3865500" cy="1891200"/>
          </a:xfrm>
          <a:prstGeom prst="rect">
            <a:avLst/>
          </a:prstGeom>
          <a:noFill/>
          <a:ln cap="flat" cmpd="sng" w="19050">
            <a:solidFill>
              <a:srgbClr val="4A86E8"/>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ja" sz="1200">
                <a:solidFill>
                  <a:srgbClr val="F37C53"/>
                </a:solidFill>
              </a:rPr>
              <a:t>❶</a:t>
            </a:r>
            <a:r>
              <a:rPr lang="ja" sz="1200">
                <a:solidFill>
                  <a:srgbClr val="595959"/>
                </a:solidFill>
              </a:rPr>
              <a:t>　</a:t>
            </a:r>
            <a:r>
              <a:rPr lang="ja" sz="1200">
                <a:solidFill>
                  <a:srgbClr val="000000"/>
                </a:solidFill>
              </a:rPr>
              <a:t>閉じるボタン</a:t>
            </a:r>
            <a:endParaRPr sz="1200">
              <a:solidFill>
                <a:srgbClr val="000000"/>
              </a:solidFill>
            </a:endParaRPr>
          </a:p>
          <a:p>
            <a:pPr indent="0" lvl="0" marL="0" rtl="0" algn="l">
              <a:spcBef>
                <a:spcPts val="0"/>
              </a:spcBef>
              <a:spcAft>
                <a:spcPts val="0"/>
              </a:spcAft>
              <a:buNone/>
            </a:pPr>
            <a:r>
              <a:rPr lang="ja" sz="1200">
                <a:solidFill>
                  <a:srgbClr val="F37C53"/>
                </a:solidFill>
              </a:rPr>
              <a:t>❷</a:t>
            </a:r>
            <a:r>
              <a:rPr lang="ja" sz="1200">
                <a:solidFill>
                  <a:srgbClr val="595959"/>
                </a:solidFill>
              </a:rPr>
              <a:t>　</a:t>
            </a:r>
            <a:r>
              <a:rPr lang="ja" sz="1200">
                <a:solidFill>
                  <a:srgbClr val="000000"/>
                </a:solidFill>
              </a:rPr>
              <a:t>ファイルステータス確認ボタン</a:t>
            </a:r>
            <a:endParaRPr sz="1200">
              <a:solidFill>
                <a:srgbClr val="000000"/>
              </a:solidFill>
            </a:endParaRPr>
          </a:p>
          <a:p>
            <a:pPr indent="0" lvl="0" marL="0" rtl="0" algn="l">
              <a:spcBef>
                <a:spcPts val="0"/>
              </a:spcBef>
              <a:spcAft>
                <a:spcPts val="0"/>
              </a:spcAft>
              <a:buNone/>
            </a:pPr>
            <a:r>
              <a:rPr lang="ja" sz="1200">
                <a:solidFill>
                  <a:srgbClr val="F37C53"/>
                </a:solidFill>
              </a:rPr>
              <a:t>❸　</a:t>
            </a:r>
            <a:r>
              <a:rPr lang="ja" sz="1200">
                <a:solidFill>
                  <a:schemeClr val="dk1"/>
                </a:solidFill>
              </a:rPr>
              <a:t>キャンセル</a:t>
            </a:r>
            <a:endParaRPr sz="1200">
              <a:solidFill>
                <a:srgbClr val="000000"/>
              </a:solidFill>
            </a:endParaRPr>
          </a:p>
          <a:p>
            <a:pPr indent="0" lvl="0" marL="0" rtl="0" algn="l">
              <a:spcBef>
                <a:spcPts val="0"/>
              </a:spcBef>
              <a:spcAft>
                <a:spcPts val="0"/>
              </a:spcAft>
              <a:buClr>
                <a:schemeClr val="dk1"/>
              </a:buClr>
              <a:buSzPts val="1100"/>
              <a:buFont typeface="Arial"/>
              <a:buNone/>
            </a:pPr>
            <a:r>
              <a:rPr lang="ja" sz="1200">
                <a:solidFill>
                  <a:srgbClr val="F37C53"/>
                </a:solidFill>
              </a:rPr>
              <a:t>❹　</a:t>
            </a:r>
            <a:r>
              <a:rPr lang="ja" sz="1200">
                <a:solidFill>
                  <a:schemeClr val="dk1"/>
                </a:solidFill>
              </a:rPr>
              <a:t>お問い合わせ案件名</a:t>
            </a:r>
            <a:endParaRPr sz="1200"/>
          </a:p>
          <a:p>
            <a:pPr indent="0" lvl="0" marL="0" rtl="0" algn="l">
              <a:spcBef>
                <a:spcPts val="0"/>
              </a:spcBef>
              <a:spcAft>
                <a:spcPts val="0"/>
              </a:spcAft>
              <a:buNone/>
            </a:pPr>
            <a:r>
              <a:rPr lang="ja" sz="1200">
                <a:solidFill>
                  <a:srgbClr val="F37C53"/>
                </a:solidFill>
              </a:rPr>
              <a:t>❺　</a:t>
            </a:r>
            <a:r>
              <a:rPr lang="ja" sz="1200">
                <a:solidFill>
                  <a:schemeClr val="dk1"/>
                </a:solidFill>
              </a:rPr>
              <a:t>ステータス</a:t>
            </a:r>
            <a:endParaRPr sz="1200">
              <a:solidFill>
                <a:schemeClr val="dk1"/>
              </a:solidFill>
            </a:endParaRPr>
          </a:p>
          <a:p>
            <a:pPr indent="0" lvl="0" marL="0" rtl="0" algn="l">
              <a:spcBef>
                <a:spcPts val="0"/>
              </a:spcBef>
              <a:spcAft>
                <a:spcPts val="0"/>
              </a:spcAft>
              <a:buNone/>
            </a:pPr>
            <a:r>
              <a:rPr lang="ja" sz="1200">
                <a:solidFill>
                  <a:srgbClr val="F37C53"/>
                </a:solidFill>
              </a:rPr>
              <a:t>❻　</a:t>
            </a:r>
            <a:r>
              <a:rPr lang="ja" sz="1200">
                <a:solidFill>
                  <a:schemeClr val="dk1"/>
                </a:solidFill>
              </a:rPr>
              <a:t>研究者からのメッセージ（発注）</a:t>
            </a:r>
            <a:endParaRPr sz="1200">
              <a:solidFill>
                <a:schemeClr val="dk1"/>
              </a:solidFill>
            </a:endParaRPr>
          </a:p>
          <a:p>
            <a:pPr indent="0" lvl="0" marL="0" rtl="0" algn="l">
              <a:spcBef>
                <a:spcPts val="0"/>
              </a:spcBef>
              <a:spcAft>
                <a:spcPts val="0"/>
              </a:spcAft>
              <a:buNone/>
            </a:pPr>
            <a:r>
              <a:rPr lang="ja" sz="1200">
                <a:solidFill>
                  <a:srgbClr val="F37C53"/>
                </a:solidFill>
              </a:rPr>
              <a:t>❼　</a:t>
            </a:r>
            <a:r>
              <a:rPr lang="ja" sz="1200">
                <a:solidFill>
                  <a:schemeClr val="dk1"/>
                </a:solidFill>
              </a:rPr>
              <a:t>管理者からのメッセージ（発注承認待ち）</a:t>
            </a:r>
            <a:endParaRPr sz="1200">
              <a:solidFill>
                <a:schemeClr val="dk1"/>
              </a:solidFill>
            </a:endParaRPr>
          </a:p>
          <a:p>
            <a:pPr indent="0" lvl="0" marL="0" rtl="0" algn="l">
              <a:spcBef>
                <a:spcPts val="0"/>
              </a:spcBef>
              <a:spcAft>
                <a:spcPts val="0"/>
              </a:spcAft>
              <a:buNone/>
            </a:pPr>
            <a:r>
              <a:rPr lang="ja" sz="1200">
                <a:solidFill>
                  <a:srgbClr val="F37C53"/>
                </a:solidFill>
              </a:rPr>
              <a:t>❽　</a:t>
            </a:r>
            <a:r>
              <a:rPr lang="ja" sz="1200">
                <a:solidFill>
                  <a:schemeClr val="dk1"/>
                </a:solidFill>
              </a:rPr>
              <a:t>研究者の新規メッセージ入力</a:t>
            </a:r>
            <a:endParaRPr sz="1200"/>
          </a:p>
        </p:txBody>
      </p:sp>
      <p:sp>
        <p:nvSpPr>
          <p:cNvPr id="801" name="Google Shape;801;p48"/>
          <p:cNvSpPr txBox="1"/>
          <p:nvPr/>
        </p:nvSpPr>
        <p:spPr>
          <a:xfrm>
            <a:off x="483350" y="1029114"/>
            <a:ext cx="291000" cy="226800"/>
          </a:xfrm>
          <a:prstGeom prst="rect">
            <a:avLst/>
          </a:prstGeom>
          <a:noFill/>
          <a:ln>
            <a:noFill/>
          </a:ln>
        </p:spPr>
        <p:txBody>
          <a:bodyPr anchorCtr="0" anchor="t" bIns="91425" lIns="91425" spcFirstLastPara="1" rIns="91425" wrap="square" tIns="91425">
            <a:noAutofit/>
          </a:bodyPr>
          <a:lstStyle/>
          <a:p>
            <a:pPr indent="0" lvl="0" marL="0" rtl="0" algn="ctr">
              <a:lnSpc>
                <a:spcPct val="10000"/>
              </a:lnSpc>
              <a:spcBef>
                <a:spcPts val="0"/>
              </a:spcBef>
              <a:spcAft>
                <a:spcPts val="0"/>
              </a:spcAft>
              <a:buNone/>
            </a:pPr>
            <a:r>
              <a:rPr lang="ja" sz="1100">
                <a:solidFill>
                  <a:srgbClr val="F37C53"/>
                </a:solidFill>
              </a:rPr>
              <a:t>❶</a:t>
            </a:r>
            <a:endParaRPr sz="1100">
              <a:solidFill>
                <a:srgbClr val="F37C53"/>
              </a:solidFill>
            </a:endParaRPr>
          </a:p>
        </p:txBody>
      </p:sp>
      <p:sp>
        <p:nvSpPr>
          <p:cNvPr id="802" name="Google Shape;802;p48"/>
          <p:cNvSpPr txBox="1"/>
          <p:nvPr/>
        </p:nvSpPr>
        <p:spPr>
          <a:xfrm>
            <a:off x="349200" y="1230389"/>
            <a:ext cx="291000" cy="2268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1100">
                <a:solidFill>
                  <a:srgbClr val="F37C53"/>
                </a:solidFill>
              </a:rPr>
              <a:t>❷</a:t>
            </a:r>
            <a:endParaRPr sz="1100">
              <a:solidFill>
                <a:srgbClr val="F37C53"/>
              </a:solidFill>
            </a:endParaRPr>
          </a:p>
        </p:txBody>
      </p:sp>
      <p:sp>
        <p:nvSpPr>
          <p:cNvPr id="803" name="Google Shape;803;p48"/>
          <p:cNvSpPr txBox="1"/>
          <p:nvPr/>
        </p:nvSpPr>
        <p:spPr>
          <a:xfrm>
            <a:off x="640200" y="2854927"/>
            <a:ext cx="291000" cy="2268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1100">
                <a:solidFill>
                  <a:srgbClr val="F37C53"/>
                </a:solidFill>
              </a:rPr>
              <a:t>❼</a:t>
            </a:r>
            <a:endParaRPr sz="1100">
              <a:solidFill>
                <a:srgbClr val="F37C53"/>
              </a:solidFill>
            </a:endParaRPr>
          </a:p>
        </p:txBody>
      </p:sp>
      <p:sp>
        <p:nvSpPr>
          <p:cNvPr id="804" name="Google Shape;804;p48"/>
          <p:cNvSpPr txBox="1"/>
          <p:nvPr/>
        </p:nvSpPr>
        <p:spPr>
          <a:xfrm>
            <a:off x="958075" y="1195089"/>
            <a:ext cx="291000" cy="2268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1100">
                <a:solidFill>
                  <a:srgbClr val="F37C53"/>
                </a:solidFill>
              </a:rPr>
              <a:t>❸</a:t>
            </a:r>
            <a:endParaRPr sz="1100">
              <a:solidFill>
                <a:srgbClr val="F37C53"/>
              </a:solidFill>
            </a:endParaRPr>
          </a:p>
        </p:txBody>
      </p:sp>
      <p:sp>
        <p:nvSpPr>
          <p:cNvPr id="805" name="Google Shape;805;p48"/>
          <p:cNvSpPr txBox="1"/>
          <p:nvPr/>
        </p:nvSpPr>
        <p:spPr>
          <a:xfrm>
            <a:off x="2536725" y="968304"/>
            <a:ext cx="291000" cy="2268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1100">
                <a:solidFill>
                  <a:srgbClr val="F37C53"/>
                </a:solidFill>
              </a:rPr>
              <a:t>❹</a:t>
            </a:r>
            <a:endParaRPr sz="1100">
              <a:solidFill>
                <a:srgbClr val="F37C53"/>
              </a:solidFill>
            </a:endParaRPr>
          </a:p>
        </p:txBody>
      </p:sp>
      <p:sp>
        <p:nvSpPr>
          <p:cNvPr id="806" name="Google Shape;806;p48"/>
          <p:cNvSpPr txBox="1"/>
          <p:nvPr/>
        </p:nvSpPr>
        <p:spPr>
          <a:xfrm>
            <a:off x="4105913" y="968289"/>
            <a:ext cx="291000" cy="2268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1100">
                <a:solidFill>
                  <a:srgbClr val="F37C53"/>
                </a:solidFill>
              </a:rPr>
              <a:t>❺</a:t>
            </a:r>
            <a:endParaRPr sz="1100">
              <a:solidFill>
                <a:srgbClr val="F37C53"/>
              </a:solidFill>
            </a:endParaRPr>
          </a:p>
        </p:txBody>
      </p:sp>
      <p:sp>
        <p:nvSpPr>
          <p:cNvPr id="807" name="Google Shape;807;p48"/>
          <p:cNvSpPr txBox="1"/>
          <p:nvPr/>
        </p:nvSpPr>
        <p:spPr>
          <a:xfrm>
            <a:off x="3653263" y="2571739"/>
            <a:ext cx="291000" cy="2268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1100">
                <a:solidFill>
                  <a:srgbClr val="F37C53"/>
                </a:solidFill>
              </a:rPr>
              <a:t>❻</a:t>
            </a:r>
            <a:endParaRPr sz="1100">
              <a:solidFill>
                <a:srgbClr val="F37C53"/>
              </a:solidFill>
            </a:endParaRPr>
          </a:p>
        </p:txBody>
      </p:sp>
      <p:sp>
        <p:nvSpPr>
          <p:cNvPr id="808" name="Google Shape;808;p48"/>
          <p:cNvSpPr txBox="1"/>
          <p:nvPr/>
        </p:nvSpPr>
        <p:spPr>
          <a:xfrm>
            <a:off x="537350" y="3634389"/>
            <a:ext cx="291000" cy="2268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1100">
                <a:solidFill>
                  <a:srgbClr val="F37C53"/>
                </a:solidFill>
              </a:rPr>
              <a:t>❽</a:t>
            </a:r>
            <a:endParaRPr sz="1100">
              <a:solidFill>
                <a:srgbClr val="F37C53"/>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2" name="Shape 812"/>
        <p:cNvGrpSpPr/>
        <p:nvPr/>
      </p:nvGrpSpPr>
      <p:grpSpPr>
        <a:xfrm>
          <a:off x="0" y="0"/>
          <a:ext cx="0" cy="0"/>
          <a:chOff x="0" y="0"/>
          <a:chExt cx="0" cy="0"/>
        </a:xfrm>
      </p:grpSpPr>
      <p:pic>
        <p:nvPicPr>
          <p:cNvPr id="813" name="Google Shape;813;p49"/>
          <p:cNvPicPr preferRelativeResize="0"/>
          <p:nvPr/>
        </p:nvPicPr>
        <p:blipFill rotWithShape="1">
          <a:blip r:embed="rId3">
            <a:alphaModFix/>
          </a:blip>
          <a:srcRect b="0" l="0" r="0" t="14690"/>
          <a:stretch/>
        </p:blipFill>
        <p:spPr>
          <a:xfrm>
            <a:off x="2876850" y="872526"/>
            <a:ext cx="1843850" cy="1657450"/>
          </a:xfrm>
          <a:prstGeom prst="rect">
            <a:avLst/>
          </a:prstGeom>
          <a:noFill/>
          <a:ln>
            <a:noFill/>
          </a:ln>
          <a:effectLst>
            <a:outerShdw blurRad="57150" rotWithShape="0" algn="bl" dir="5400000" dist="19050">
              <a:srgbClr val="000000">
                <a:alpha val="50000"/>
              </a:srgbClr>
            </a:outerShdw>
          </a:effectLst>
        </p:spPr>
      </p:pic>
      <p:pic>
        <p:nvPicPr>
          <p:cNvPr id="814" name="Google Shape;814;p49"/>
          <p:cNvPicPr preferRelativeResize="0"/>
          <p:nvPr/>
        </p:nvPicPr>
        <p:blipFill rotWithShape="1">
          <a:blip r:embed="rId4">
            <a:alphaModFix/>
          </a:blip>
          <a:srcRect b="53501" l="0" r="0" t="0"/>
          <a:stretch/>
        </p:blipFill>
        <p:spPr>
          <a:xfrm>
            <a:off x="212050" y="1195975"/>
            <a:ext cx="2251752" cy="881025"/>
          </a:xfrm>
          <a:prstGeom prst="rect">
            <a:avLst/>
          </a:prstGeom>
          <a:noFill/>
          <a:ln>
            <a:noFill/>
          </a:ln>
          <a:effectLst>
            <a:outerShdw blurRad="57150" rotWithShape="0" algn="bl" dir="5400000" dist="19050">
              <a:srgbClr val="000000">
                <a:alpha val="50000"/>
              </a:srgbClr>
            </a:outerShdw>
          </a:effectLst>
        </p:spPr>
      </p:pic>
      <p:sp>
        <p:nvSpPr>
          <p:cNvPr id="815" name="Google Shape;815;p49"/>
          <p:cNvSpPr txBox="1"/>
          <p:nvPr/>
        </p:nvSpPr>
        <p:spPr>
          <a:xfrm>
            <a:off x="8403350" y="4767275"/>
            <a:ext cx="620100" cy="273900"/>
          </a:xfrm>
          <a:prstGeom prst="rect">
            <a:avLst/>
          </a:prstGeom>
          <a:noFill/>
          <a:ln>
            <a:noFill/>
          </a:ln>
        </p:spPr>
        <p:txBody>
          <a:bodyPr anchorCtr="0" anchor="ctr" bIns="34275" lIns="68575" spcFirstLastPara="1" rIns="68575" wrap="square" tIns="34275">
            <a:noAutofit/>
          </a:bodyPr>
          <a:lstStyle/>
          <a:p>
            <a:pPr indent="0" lvl="0" marL="0" marR="0" rtl="0" algn="r">
              <a:spcBef>
                <a:spcPts val="0"/>
              </a:spcBef>
              <a:spcAft>
                <a:spcPts val="0"/>
              </a:spcAft>
              <a:buNone/>
            </a:pPr>
            <a:fld id="{00000000-1234-1234-1234-123412341234}" type="slidenum">
              <a:rPr lang="ja" sz="900">
                <a:solidFill>
                  <a:srgbClr val="888888"/>
                </a:solidFill>
                <a:latin typeface="Arial"/>
                <a:ea typeface="Arial"/>
                <a:cs typeface="Arial"/>
                <a:sym typeface="Arial"/>
              </a:rPr>
              <a:t>‹#›</a:t>
            </a:fld>
            <a:endParaRPr sz="900">
              <a:solidFill>
                <a:srgbClr val="888888"/>
              </a:solidFill>
              <a:latin typeface="Arial"/>
              <a:ea typeface="Arial"/>
              <a:cs typeface="Arial"/>
              <a:sym typeface="Arial"/>
            </a:endParaRPr>
          </a:p>
        </p:txBody>
      </p:sp>
      <p:sp>
        <p:nvSpPr>
          <p:cNvPr id="816" name="Google Shape;816;p49"/>
          <p:cNvSpPr/>
          <p:nvPr/>
        </p:nvSpPr>
        <p:spPr>
          <a:xfrm>
            <a:off x="0" y="0"/>
            <a:ext cx="9144000" cy="435600"/>
          </a:xfrm>
          <a:prstGeom prst="rect">
            <a:avLst/>
          </a:prstGeom>
          <a:gradFill>
            <a:gsLst>
              <a:gs pos="0">
                <a:srgbClr val="424242"/>
              </a:gs>
              <a:gs pos="100000">
                <a:srgbClr val="010101"/>
              </a:gs>
            </a:gsLst>
            <a:lin ang="540001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17" name="Google Shape;817;p49"/>
          <p:cNvSpPr txBox="1"/>
          <p:nvPr/>
        </p:nvSpPr>
        <p:spPr>
          <a:xfrm>
            <a:off x="139875" y="80850"/>
            <a:ext cx="7724400" cy="273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dk1"/>
              </a:buClr>
              <a:buFont typeface="Arial"/>
              <a:buNone/>
            </a:pPr>
            <a:r>
              <a:rPr b="1" lang="ja">
                <a:solidFill>
                  <a:schemeClr val="lt1"/>
                </a:solidFill>
              </a:rPr>
              <a:t>研究者 発注・キャンセル5.1 Front2 </a:t>
            </a:r>
            <a:endParaRPr b="1">
              <a:solidFill>
                <a:schemeClr val="lt1"/>
              </a:solidFill>
            </a:endParaRPr>
          </a:p>
          <a:p>
            <a:pPr indent="0" lvl="0" marL="0" rtl="0" algn="l">
              <a:spcBef>
                <a:spcPts val="0"/>
              </a:spcBef>
              <a:spcAft>
                <a:spcPts val="0"/>
              </a:spcAft>
              <a:buClr>
                <a:schemeClr val="dk1"/>
              </a:buClr>
              <a:buFont typeface="Arial"/>
              <a:buNone/>
            </a:pPr>
            <a:r>
              <a:t/>
            </a:r>
            <a:endParaRPr b="1">
              <a:solidFill>
                <a:schemeClr val="lt1"/>
              </a:solidFill>
            </a:endParaRPr>
          </a:p>
        </p:txBody>
      </p:sp>
      <p:sp>
        <p:nvSpPr>
          <p:cNvPr id="818" name="Google Shape;818;p49"/>
          <p:cNvSpPr txBox="1"/>
          <p:nvPr/>
        </p:nvSpPr>
        <p:spPr>
          <a:xfrm>
            <a:off x="139875" y="458425"/>
            <a:ext cx="34833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ja" sz="1200" u="sng">
                <a:solidFill>
                  <a:schemeClr val="dk2"/>
                </a:solidFill>
              </a:rPr>
              <a:t>研究者 発注依頼済み 研究者のメッセージ画面</a:t>
            </a:r>
            <a:endParaRPr sz="1200" u="sng">
              <a:solidFill>
                <a:schemeClr val="dk2"/>
              </a:solidFill>
            </a:endParaRPr>
          </a:p>
          <a:p>
            <a:pPr indent="0" lvl="0" marL="0" rtl="0" algn="l">
              <a:spcBef>
                <a:spcPts val="0"/>
              </a:spcBef>
              <a:spcAft>
                <a:spcPts val="0"/>
              </a:spcAft>
              <a:buClr>
                <a:schemeClr val="dk1"/>
              </a:buClr>
              <a:buSzPts val="1100"/>
              <a:buFont typeface="Arial"/>
              <a:buNone/>
            </a:pPr>
            <a:r>
              <a:rPr lang="ja" sz="1200">
                <a:solidFill>
                  <a:srgbClr val="FF0000"/>
                </a:solidFill>
              </a:rPr>
              <a:t>修正案❶</a:t>
            </a:r>
            <a:endParaRPr sz="1200">
              <a:solidFill>
                <a:schemeClr val="dk2"/>
              </a:solidFill>
            </a:endParaRPr>
          </a:p>
        </p:txBody>
      </p:sp>
      <p:sp>
        <p:nvSpPr>
          <p:cNvPr id="819" name="Google Shape;819;p49"/>
          <p:cNvSpPr txBox="1"/>
          <p:nvPr/>
        </p:nvSpPr>
        <p:spPr>
          <a:xfrm>
            <a:off x="5236350" y="552825"/>
            <a:ext cx="3744000" cy="189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ja" sz="1000">
                <a:solidFill>
                  <a:schemeClr val="dk1"/>
                </a:solidFill>
              </a:rPr>
              <a:t>・発注依頼を開始する時、複数発注のパターンがあるため、「発注を依頼する」をクリック→選択フォームが立ち上がり、チェックボックスに入力された項目分確認画面に立ち上がる仕様か、確認画面でチェックした分だけ確認の項目が表示される仕様に変更をお願いいたします。</a:t>
            </a:r>
            <a:endParaRPr sz="1000">
              <a:solidFill>
                <a:schemeClr val="dk1"/>
              </a:solidFill>
            </a:endParaRPr>
          </a:p>
          <a:p>
            <a:pPr indent="0" lvl="0" marL="0" rtl="0" algn="l">
              <a:spcBef>
                <a:spcPts val="0"/>
              </a:spcBef>
              <a:spcAft>
                <a:spcPts val="0"/>
              </a:spcAft>
              <a:buNone/>
            </a:pPr>
            <a:r>
              <a:t/>
            </a:r>
            <a:endParaRPr sz="1000">
              <a:solidFill>
                <a:schemeClr val="dk1"/>
              </a:solidFill>
            </a:endParaRPr>
          </a:p>
          <a:p>
            <a:pPr indent="0" lvl="0" marL="0" rtl="0" algn="l">
              <a:spcBef>
                <a:spcPts val="0"/>
              </a:spcBef>
              <a:spcAft>
                <a:spcPts val="0"/>
              </a:spcAft>
              <a:buNone/>
            </a:pPr>
            <a:r>
              <a:rPr lang="ja" sz="1000">
                <a:solidFill>
                  <a:schemeClr val="dk1"/>
                </a:solidFill>
              </a:rPr>
              <a:t>※見積りの要件でルールの指定が先にあればそちらにUIは統一でお願い致します。</a:t>
            </a:r>
            <a:endParaRPr sz="1000">
              <a:solidFill>
                <a:schemeClr val="dk1"/>
              </a:solidFill>
            </a:endParaRPr>
          </a:p>
          <a:p>
            <a:pPr indent="0" lvl="0" marL="0" rtl="0" algn="l">
              <a:spcBef>
                <a:spcPts val="0"/>
              </a:spcBef>
              <a:spcAft>
                <a:spcPts val="0"/>
              </a:spcAft>
              <a:buNone/>
            </a:pPr>
            <a:r>
              <a:t/>
            </a:r>
            <a:endParaRPr sz="1000">
              <a:solidFill>
                <a:schemeClr val="dk1"/>
              </a:solidFill>
            </a:endParaRPr>
          </a:p>
        </p:txBody>
      </p:sp>
      <p:sp>
        <p:nvSpPr>
          <p:cNvPr id="820" name="Google Shape;820;p49"/>
          <p:cNvSpPr/>
          <p:nvPr/>
        </p:nvSpPr>
        <p:spPr>
          <a:xfrm>
            <a:off x="628625" y="1351150"/>
            <a:ext cx="227700" cy="1119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821" name="Google Shape;821;p49"/>
          <p:cNvCxnSpPr/>
          <p:nvPr/>
        </p:nvCxnSpPr>
        <p:spPr>
          <a:xfrm>
            <a:off x="789750" y="1412700"/>
            <a:ext cx="0" cy="904800"/>
          </a:xfrm>
          <a:prstGeom prst="straightConnector1">
            <a:avLst/>
          </a:prstGeom>
          <a:noFill/>
          <a:ln cap="flat" cmpd="sng" w="9525">
            <a:solidFill>
              <a:srgbClr val="595959"/>
            </a:solidFill>
            <a:prstDash val="solid"/>
            <a:round/>
            <a:headEnd len="med" w="med" type="none"/>
            <a:tailEnd len="med" w="med" type="triangle"/>
          </a:ln>
        </p:spPr>
      </p:cxnSp>
      <p:sp>
        <p:nvSpPr>
          <p:cNvPr id="822" name="Google Shape;822;p49"/>
          <p:cNvSpPr/>
          <p:nvPr/>
        </p:nvSpPr>
        <p:spPr>
          <a:xfrm>
            <a:off x="212050" y="2529975"/>
            <a:ext cx="2093100" cy="1979100"/>
          </a:xfrm>
          <a:prstGeom prst="rect">
            <a:avLst/>
          </a:prstGeom>
          <a:solidFill>
            <a:srgbClr val="FFFFF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p>
        </p:txBody>
      </p:sp>
      <p:sp>
        <p:nvSpPr>
          <p:cNvPr id="823" name="Google Shape;823;p49"/>
          <p:cNvSpPr txBox="1"/>
          <p:nvPr/>
        </p:nvSpPr>
        <p:spPr>
          <a:xfrm>
            <a:off x="551979" y="2690500"/>
            <a:ext cx="15261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ja" sz="800">
                <a:solidFill>
                  <a:srgbClr val="595959"/>
                </a:solidFill>
              </a:rPr>
              <a:t>発注依頼フォーム</a:t>
            </a:r>
            <a:endParaRPr sz="800">
              <a:solidFill>
                <a:srgbClr val="595959"/>
              </a:solidFill>
            </a:endParaRPr>
          </a:p>
        </p:txBody>
      </p:sp>
      <p:sp>
        <p:nvSpPr>
          <p:cNvPr id="824" name="Google Shape;824;p49"/>
          <p:cNvSpPr txBox="1"/>
          <p:nvPr/>
        </p:nvSpPr>
        <p:spPr>
          <a:xfrm>
            <a:off x="724024" y="3068514"/>
            <a:ext cx="1132800" cy="276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ja" sz="600">
                <a:solidFill>
                  <a:srgbClr val="595959"/>
                </a:solidFill>
              </a:rPr>
              <a:t>案件名（動的）</a:t>
            </a:r>
            <a:endParaRPr sz="600">
              <a:solidFill>
                <a:srgbClr val="595959"/>
              </a:solidFill>
            </a:endParaRPr>
          </a:p>
        </p:txBody>
      </p:sp>
      <p:sp>
        <p:nvSpPr>
          <p:cNvPr id="825" name="Google Shape;825;p49"/>
          <p:cNvSpPr/>
          <p:nvPr/>
        </p:nvSpPr>
        <p:spPr>
          <a:xfrm>
            <a:off x="892016" y="4025086"/>
            <a:ext cx="796800" cy="207300"/>
          </a:xfrm>
          <a:prstGeom prst="rect">
            <a:avLst/>
          </a:prstGeom>
          <a:solidFill>
            <a:srgbClr val="F37C5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ja" sz="900">
                <a:solidFill>
                  <a:srgbClr val="FFFFFF"/>
                </a:solidFill>
              </a:rPr>
              <a:t>確認</a:t>
            </a:r>
            <a:endParaRPr sz="900">
              <a:solidFill>
                <a:srgbClr val="FFFFFF"/>
              </a:solidFill>
            </a:endParaRPr>
          </a:p>
        </p:txBody>
      </p:sp>
      <p:sp>
        <p:nvSpPr>
          <p:cNvPr id="826" name="Google Shape;826;p49"/>
          <p:cNvSpPr txBox="1"/>
          <p:nvPr/>
        </p:nvSpPr>
        <p:spPr>
          <a:xfrm>
            <a:off x="1126957" y="4263573"/>
            <a:ext cx="327000" cy="26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 sz="500">
                <a:solidFill>
                  <a:srgbClr val="595959"/>
                </a:solidFill>
              </a:rPr>
              <a:t>戻る</a:t>
            </a:r>
            <a:endParaRPr sz="500">
              <a:solidFill>
                <a:srgbClr val="595959"/>
              </a:solidFill>
            </a:endParaRPr>
          </a:p>
        </p:txBody>
      </p:sp>
      <p:sp>
        <p:nvSpPr>
          <p:cNvPr id="827" name="Google Shape;827;p49"/>
          <p:cNvSpPr/>
          <p:nvPr/>
        </p:nvSpPr>
        <p:spPr>
          <a:xfrm>
            <a:off x="305375" y="3555950"/>
            <a:ext cx="87600" cy="82800"/>
          </a:xfrm>
          <a:prstGeom prst="rect">
            <a:avLst/>
          </a:prstGeom>
          <a:solidFill>
            <a:srgbClr val="FFFFF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p>
        </p:txBody>
      </p:sp>
      <p:sp>
        <p:nvSpPr>
          <p:cNvPr id="828" name="Google Shape;828;p49"/>
          <p:cNvSpPr txBox="1"/>
          <p:nvPr/>
        </p:nvSpPr>
        <p:spPr>
          <a:xfrm>
            <a:off x="245369" y="3288175"/>
            <a:ext cx="1909800" cy="231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 sz="300">
                <a:solidFill>
                  <a:srgbClr val="595959"/>
                </a:solidFill>
              </a:rPr>
              <a:t>発注する案件を選択してください</a:t>
            </a:r>
            <a:endParaRPr sz="300">
              <a:solidFill>
                <a:srgbClr val="595959"/>
              </a:solidFill>
            </a:endParaRPr>
          </a:p>
        </p:txBody>
      </p:sp>
      <p:sp>
        <p:nvSpPr>
          <p:cNvPr id="829" name="Google Shape;829;p49"/>
          <p:cNvSpPr txBox="1"/>
          <p:nvPr/>
        </p:nvSpPr>
        <p:spPr>
          <a:xfrm>
            <a:off x="387725" y="3488850"/>
            <a:ext cx="516900" cy="17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ja" sz="300">
                <a:solidFill>
                  <a:srgbClr val="595959"/>
                </a:solidFill>
              </a:rPr>
              <a:t>見積り1（前払い）</a:t>
            </a:r>
            <a:endParaRPr sz="300">
              <a:solidFill>
                <a:srgbClr val="595959"/>
              </a:solidFill>
            </a:endParaRPr>
          </a:p>
        </p:txBody>
      </p:sp>
      <p:sp>
        <p:nvSpPr>
          <p:cNvPr id="830" name="Google Shape;830;p49"/>
          <p:cNvSpPr/>
          <p:nvPr/>
        </p:nvSpPr>
        <p:spPr>
          <a:xfrm>
            <a:off x="305375" y="3754163"/>
            <a:ext cx="87600" cy="82800"/>
          </a:xfrm>
          <a:prstGeom prst="rect">
            <a:avLst/>
          </a:prstGeom>
          <a:solidFill>
            <a:srgbClr val="FFFFF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p>
        </p:txBody>
      </p:sp>
      <p:sp>
        <p:nvSpPr>
          <p:cNvPr id="831" name="Google Shape;831;p49"/>
          <p:cNvSpPr txBox="1"/>
          <p:nvPr/>
        </p:nvSpPr>
        <p:spPr>
          <a:xfrm>
            <a:off x="387725" y="3687063"/>
            <a:ext cx="516900" cy="17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ja" sz="300">
                <a:solidFill>
                  <a:srgbClr val="595959"/>
                </a:solidFill>
              </a:rPr>
              <a:t>見積り2</a:t>
            </a:r>
            <a:endParaRPr sz="300">
              <a:solidFill>
                <a:srgbClr val="595959"/>
              </a:solidFill>
            </a:endParaRPr>
          </a:p>
        </p:txBody>
      </p:sp>
      <p:cxnSp>
        <p:nvCxnSpPr>
          <p:cNvPr id="832" name="Google Shape;832;p49"/>
          <p:cNvCxnSpPr/>
          <p:nvPr/>
        </p:nvCxnSpPr>
        <p:spPr>
          <a:xfrm flipH="1" rot="10800000">
            <a:off x="1586550" y="1800100"/>
            <a:ext cx="1916400" cy="2266500"/>
          </a:xfrm>
          <a:prstGeom prst="straightConnector1">
            <a:avLst/>
          </a:prstGeom>
          <a:noFill/>
          <a:ln cap="flat" cmpd="sng" w="9525">
            <a:solidFill>
              <a:srgbClr val="595959"/>
            </a:solidFill>
            <a:prstDash val="solid"/>
            <a:round/>
            <a:headEnd len="med" w="med" type="none"/>
            <a:tailEnd len="med" w="med" type="triangle"/>
          </a:ln>
        </p:spPr>
      </p:cxnSp>
      <p:sp>
        <p:nvSpPr>
          <p:cNvPr id="833" name="Google Shape;833;p49"/>
          <p:cNvSpPr txBox="1"/>
          <p:nvPr/>
        </p:nvSpPr>
        <p:spPr>
          <a:xfrm>
            <a:off x="110700" y="923800"/>
            <a:ext cx="25224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 sz="700">
                <a:solidFill>
                  <a:schemeClr val="dk1"/>
                </a:solidFill>
              </a:rPr>
              <a:t>研究者の発注依頼フォームの導線（複数の発注がある時）</a:t>
            </a:r>
            <a:endParaRPr sz="700">
              <a:solidFill>
                <a:srgbClr val="000000"/>
              </a:solidFill>
            </a:endParaRPr>
          </a:p>
        </p:txBody>
      </p:sp>
      <p:sp>
        <p:nvSpPr>
          <p:cNvPr id="834" name="Google Shape;834;p49"/>
          <p:cNvSpPr txBox="1"/>
          <p:nvPr/>
        </p:nvSpPr>
        <p:spPr>
          <a:xfrm>
            <a:off x="230015" y="3482256"/>
            <a:ext cx="516900" cy="17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ja" sz="500">
                <a:solidFill>
                  <a:srgbClr val="595959"/>
                </a:solidFill>
              </a:rPr>
              <a:t>✓</a:t>
            </a:r>
            <a:endParaRPr sz="500">
              <a:solidFill>
                <a:srgbClr val="595959"/>
              </a:solidFill>
            </a:endParaRPr>
          </a:p>
        </p:txBody>
      </p:sp>
      <p:sp>
        <p:nvSpPr>
          <p:cNvPr id="835" name="Google Shape;835;p49"/>
          <p:cNvSpPr txBox="1"/>
          <p:nvPr/>
        </p:nvSpPr>
        <p:spPr>
          <a:xfrm>
            <a:off x="230015" y="3677236"/>
            <a:ext cx="516900" cy="17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ja" sz="500">
                <a:solidFill>
                  <a:srgbClr val="595959"/>
                </a:solidFill>
              </a:rPr>
              <a:t>✓</a:t>
            </a:r>
            <a:endParaRPr sz="500">
              <a:solidFill>
                <a:srgbClr val="595959"/>
              </a:solidFill>
            </a:endParaRPr>
          </a:p>
        </p:txBody>
      </p:sp>
      <p:pic>
        <p:nvPicPr>
          <p:cNvPr id="836" name="Google Shape;836;p49"/>
          <p:cNvPicPr preferRelativeResize="0"/>
          <p:nvPr/>
        </p:nvPicPr>
        <p:blipFill>
          <a:blip r:embed="rId5">
            <a:alphaModFix/>
          </a:blip>
          <a:stretch>
            <a:fillRect/>
          </a:stretch>
        </p:blipFill>
        <p:spPr>
          <a:xfrm>
            <a:off x="2893312" y="2632601"/>
            <a:ext cx="1810922" cy="673975"/>
          </a:xfrm>
          <a:prstGeom prst="rect">
            <a:avLst/>
          </a:prstGeom>
          <a:noFill/>
          <a:ln>
            <a:noFill/>
          </a:ln>
          <a:effectLst>
            <a:outerShdw blurRad="57150" rotWithShape="0" algn="bl" dir="5400000" dist="19050">
              <a:srgbClr val="000000">
                <a:alpha val="50000"/>
              </a:srgbClr>
            </a:outerShdw>
          </a:effectLst>
        </p:spPr>
      </p:pic>
      <p:pic>
        <p:nvPicPr>
          <p:cNvPr id="837" name="Google Shape;837;p49"/>
          <p:cNvPicPr preferRelativeResize="0"/>
          <p:nvPr/>
        </p:nvPicPr>
        <p:blipFill>
          <a:blip r:embed="rId6">
            <a:alphaModFix/>
          </a:blip>
          <a:stretch>
            <a:fillRect/>
          </a:stretch>
        </p:blipFill>
        <p:spPr>
          <a:xfrm>
            <a:off x="2876850" y="2317500"/>
            <a:ext cx="1871924" cy="469300"/>
          </a:xfrm>
          <a:prstGeom prst="rect">
            <a:avLst/>
          </a:prstGeom>
          <a:noFill/>
          <a:ln>
            <a:noFill/>
          </a:ln>
        </p:spPr>
      </p:pic>
      <p:sp>
        <p:nvSpPr>
          <p:cNvPr id="838" name="Google Shape;838;p49"/>
          <p:cNvSpPr/>
          <p:nvPr/>
        </p:nvSpPr>
        <p:spPr>
          <a:xfrm>
            <a:off x="3417750" y="3113300"/>
            <a:ext cx="699600" cy="1119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2" name="Shape 842"/>
        <p:cNvGrpSpPr/>
        <p:nvPr/>
      </p:nvGrpSpPr>
      <p:grpSpPr>
        <a:xfrm>
          <a:off x="0" y="0"/>
          <a:ext cx="0" cy="0"/>
          <a:chOff x="0" y="0"/>
          <a:chExt cx="0" cy="0"/>
        </a:xfrm>
      </p:grpSpPr>
      <p:sp>
        <p:nvSpPr>
          <p:cNvPr id="843" name="Google Shape;843;p50"/>
          <p:cNvSpPr txBox="1"/>
          <p:nvPr/>
        </p:nvSpPr>
        <p:spPr>
          <a:xfrm>
            <a:off x="8403350" y="4767275"/>
            <a:ext cx="620100" cy="273900"/>
          </a:xfrm>
          <a:prstGeom prst="rect">
            <a:avLst/>
          </a:prstGeom>
          <a:noFill/>
          <a:ln>
            <a:noFill/>
          </a:ln>
        </p:spPr>
        <p:txBody>
          <a:bodyPr anchorCtr="0" anchor="ctr" bIns="34275" lIns="68575" spcFirstLastPara="1" rIns="68575" wrap="square" tIns="34275">
            <a:noAutofit/>
          </a:bodyPr>
          <a:lstStyle/>
          <a:p>
            <a:pPr indent="0" lvl="0" marL="0" marR="0" rtl="0" algn="r">
              <a:spcBef>
                <a:spcPts val="0"/>
              </a:spcBef>
              <a:spcAft>
                <a:spcPts val="0"/>
              </a:spcAft>
              <a:buNone/>
            </a:pPr>
            <a:fld id="{00000000-1234-1234-1234-123412341234}" type="slidenum">
              <a:rPr lang="ja" sz="900">
                <a:solidFill>
                  <a:srgbClr val="888888"/>
                </a:solidFill>
                <a:latin typeface="Arial"/>
                <a:ea typeface="Arial"/>
                <a:cs typeface="Arial"/>
                <a:sym typeface="Arial"/>
              </a:rPr>
              <a:t>‹#›</a:t>
            </a:fld>
            <a:endParaRPr sz="900">
              <a:solidFill>
                <a:srgbClr val="888888"/>
              </a:solidFill>
              <a:latin typeface="Arial"/>
              <a:ea typeface="Arial"/>
              <a:cs typeface="Arial"/>
              <a:sym typeface="Arial"/>
            </a:endParaRPr>
          </a:p>
        </p:txBody>
      </p:sp>
      <p:sp>
        <p:nvSpPr>
          <p:cNvPr id="844" name="Google Shape;844;p50"/>
          <p:cNvSpPr/>
          <p:nvPr/>
        </p:nvSpPr>
        <p:spPr>
          <a:xfrm>
            <a:off x="0" y="0"/>
            <a:ext cx="9144000" cy="435600"/>
          </a:xfrm>
          <a:prstGeom prst="rect">
            <a:avLst/>
          </a:prstGeom>
          <a:gradFill>
            <a:gsLst>
              <a:gs pos="0">
                <a:srgbClr val="424242"/>
              </a:gs>
              <a:gs pos="100000">
                <a:srgbClr val="010101"/>
              </a:gs>
            </a:gsLst>
            <a:lin ang="540001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45" name="Google Shape;845;p50"/>
          <p:cNvSpPr txBox="1"/>
          <p:nvPr/>
        </p:nvSpPr>
        <p:spPr>
          <a:xfrm>
            <a:off x="139875" y="80850"/>
            <a:ext cx="7724400" cy="273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dk1"/>
              </a:buClr>
              <a:buFont typeface="Arial"/>
              <a:buNone/>
            </a:pPr>
            <a:r>
              <a:rPr b="1" lang="ja">
                <a:solidFill>
                  <a:schemeClr val="lt1"/>
                </a:solidFill>
              </a:rPr>
              <a:t>研究者 発注・キャンセル5.1 Front2 </a:t>
            </a:r>
            <a:endParaRPr b="1">
              <a:solidFill>
                <a:schemeClr val="lt1"/>
              </a:solidFill>
            </a:endParaRPr>
          </a:p>
          <a:p>
            <a:pPr indent="0" lvl="0" marL="0" rtl="0" algn="l">
              <a:spcBef>
                <a:spcPts val="0"/>
              </a:spcBef>
              <a:spcAft>
                <a:spcPts val="0"/>
              </a:spcAft>
              <a:buClr>
                <a:schemeClr val="dk1"/>
              </a:buClr>
              <a:buFont typeface="Arial"/>
              <a:buNone/>
            </a:pPr>
            <a:r>
              <a:t/>
            </a:r>
            <a:endParaRPr b="1">
              <a:solidFill>
                <a:schemeClr val="lt1"/>
              </a:solidFill>
            </a:endParaRPr>
          </a:p>
        </p:txBody>
      </p:sp>
      <p:sp>
        <p:nvSpPr>
          <p:cNvPr id="846" name="Google Shape;846;p50"/>
          <p:cNvSpPr txBox="1"/>
          <p:nvPr/>
        </p:nvSpPr>
        <p:spPr>
          <a:xfrm>
            <a:off x="139875" y="458425"/>
            <a:ext cx="85767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ja" sz="1200" u="sng">
                <a:solidFill>
                  <a:schemeClr val="dk2"/>
                </a:solidFill>
              </a:rPr>
              <a:t>研究者 発注依頼済み 研究者のメッセージ画面</a:t>
            </a:r>
            <a:endParaRPr sz="1200" u="sng">
              <a:solidFill>
                <a:schemeClr val="dk2"/>
              </a:solidFill>
            </a:endParaRPr>
          </a:p>
          <a:p>
            <a:pPr indent="0" lvl="0" marL="0" rtl="0" algn="l">
              <a:spcBef>
                <a:spcPts val="0"/>
              </a:spcBef>
              <a:spcAft>
                <a:spcPts val="0"/>
              </a:spcAft>
              <a:buClr>
                <a:schemeClr val="dk1"/>
              </a:buClr>
              <a:buSzPts val="1100"/>
              <a:buFont typeface="Arial"/>
              <a:buNone/>
            </a:pPr>
            <a:r>
              <a:rPr lang="ja" sz="1200">
                <a:solidFill>
                  <a:srgbClr val="FF0000"/>
                </a:solidFill>
              </a:rPr>
              <a:t>修正案❷</a:t>
            </a:r>
            <a:endParaRPr sz="1200">
              <a:solidFill>
                <a:schemeClr val="dk2"/>
              </a:solidFill>
            </a:endParaRPr>
          </a:p>
        </p:txBody>
      </p:sp>
      <p:pic>
        <p:nvPicPr>
          <p:cNvPr id="847" name="Google Shape;847;p50"/>
          <p:cNvPicPr preferRelativeResize="0"/>
          <p:nvPr/>
        </p:nvPicPr>
        <p:blipFill rotWithShape="1">
          <a:blip r:embed="rId3">
            <a:alphaModFix/>
          </a:blip>
          <a:srcRect b="32700" l="0" r="0" t="0"/>
          <a:stretch/>
        </p:blipFill>
        <p:spPr>
          <a:xfrm>
            <a:off x="223800" y="1044137"/>
            <a:ext cx="4609475" cy="2443425"/>
          </a:xfrm>
          <a:prstGeom prst="rect">
            <a:avLst/>
          </a:prstGeom>
          <a:noFill/>
          <a:ln>
            <a:noFill/>
          </a:ln>
          <a:effectLst>
            <a:outerShdw blurRad="57150" rotWithShape="0" algn="bl" dir="5400000" dist="19050">
              <a:srgbClr val="000000">
                <a:alpha val="50000"/>
              </a:srgbClr>
            </a:outerShdw>
          </a:effectLst>
        </p:spPr>
      </p:pic>
      <p:sp>
        <p:nvSpPr>
          <p:cNvPr id="848" name="Google Shape;848;p50"/>
          <p:cNvSpPr txBox="1"/>
          <p:nvPr/>
        </p:nvSpPr>
        <p:spPr>
          <a:xfrm>
            <a:off x="5114825" y="552825"/>
            <a:ext cx="3865500" cy="189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ja" sz="1000">
                <a:solidFill>
                  <a:schemeClr val="dk1"/>
                </a:solidFill>
              </a:rPr>
              <a:t>・</a:t>
            </a:r>
            <a:r>
              <a:rPr lang="ja" sz="1000">
                <a:solidFill>
                  <a:srgbClr val="F37C53"/>
                </a:solidFill>
              </a:rPr>
              <a:t>❼　</a:t>
            </a:r>
            <a:r>
              <a:rPr lang="ja" sz="1000">
                <a:solidFill>
                  <a:schemeClr val="dk1"/>
                </a:solidFill>
              </a:rPr>
              <a:t>管理者からのメッセージ（発注承認待ち）</a:t>
            </a:r>
            <a:endParaRPr sz="1000">
              <a:solidFill>
                <a:schemeClr val="dk1"/>
              </a:solidFill>
            </a:endParaRPr>
          </a:p>
          <a:p>
            <a:pPr indent="0" lvl="0" marL="0" rtl="0" algn="l">
              <a:spcBef>
                <a:spcPts val="0"/>
              </a:spcBef>
              <a:spcAft>
                <a:spcPts val="0"/>
              </a:spcAft>
              <a:buNone/>
            </a:pPr>
            <a:r>
              <a:rPr lang="ja" sz="1000">
                <a:solidFill>
                  <a:schemeClr val="dk1"/>
                </a:solidFill>
              </a:rPr>
              <a:t>→削除</a:t>
            </a:r>
            <a:endParaRPr sz="1000">
              <a:solidFill>
                <a:schemeClr val="dk1"/>
              </a:solidFill>
            </a:endParaRPr>
          </a:p>
          <a:p>
            <a:pPr indent="0" lvl="0" marL="0" rtl="0" algn="l">
              <a:spcBef>
                <a:spcPts val="0"/>
              </a:spcBef>
              <a:spcAft>
                <a:spcPts val="0"/>
              </a:spcAft>
              <a:buNone/>
            </a:pPr>
            <a:r>
              <a:rPr lang="ja" sz="1000">
                <a:solidFill>
                  <a:schemeClr val="dk1"/>
                </a:solidFill>
              </a:rPr>
              <a:t>・「発注依頼」クリックで「発注書（CB宛）」の発注書が確認できる</a:t>
            </a:r>
            <a:endParaRPr sz="1000">
              <a:solidFill>
                <a:schemeClr val="dk1"/>
              </a:solidFill>
            </a:endParaRPr>
          </a:p>
          <a:p>
            <a:pPr indent="0" lvl="0" marL="0" rtl="0" algn="l">
              <a:spcBef>
                <a:spcPts val="0"/>
              </a:spcBef>
              <a:spcAft>
                <a:spcPts val="0"/>
              </a:spcAft>
              <a:buNone/>
            </a:pPr>
            <a:r>
              <a:rPr lang="ja" sz="1000">
                <a:solidFill>
                  <a:schemeClr val="dk1"/>
                </a:solidFill>
              </a:rPr>
              <a:t>・ステータス「見積り」→「発注依頼」に変更</a:t>
            </a:r>
            <a:endParaRPr sz="1000">
              <a:solidFill>
                <a:schemeClr val="dk1"/>
              </a:solidFill>
            </a:endParaRPr>
          </a:p>
          <a:p>
            <a:pPr indent="0" lvl="0" marL="0" rtl="0" algn="l">
              <a:spcBef>
                <a:spcPts val="0"/>
              </a:spcBef>
              <a:spcAft>
                <a:spcPts val="0"/>
              </a:spcAft>
              <a:buNone/>
            </a:pPr>
            <a:r>
              <a:rPr lang="ja" sz="1000">
                <a:solidFill>
                  <a:schemeClr val="dk1"/>
                </a:solidFill>
              </a:rPr>
              <a:t>・</a:t>
            </a:r>
            <a:r>
              <a:rPr lang="ja" sz="1000">
                <a:solidFill>
                  <a:srgbClr val="F37C53"/>
                </a:solidFill>
              </a:rPr>
              <a:t>❻　</a:t>
            </a:r>
            <a:r>
              <a:rPr lang="ja" sz="1000">
                <a:solidFill>
                  <a:schemeClr val="dk1"/>
                </a:solidFill>
              </a:rPr>
              <a:t>複数発注依頼した場合は複数の発注依頼のテキストリンクが表示される</a:t>
            </a:r>
            <a:endParaRPr sz="1000">
              <a:solidFill>
                <a:schemeClr val="dk1"/>
              </a:solidFill>
            </a:endParaRPr>
          </a:p>
          <a:p>
            <a:pPr indent="0" lvl="0" marL="0" rtl="0" algn="l">
              <a:spcBef>
                <a:spcPts val="0"/>
              </a:spcBef>
              <a:spcAft>
                <a:spcPts val="0"/>
              </a:spcAft>
              <a:buNone/>
            </a:pPr>
            <a:r>
              <a:t/>
            </a:r>
            <a:endParaRPr sz="1000">
              <a:solidFill>
                <a:schemeClr val="dk1"/>
              </a:solidFill>
            </a:endParaRPr>
          </a:p>
        </p:txBody>
      </p:sp>
      <p:sp>
        <p:nvSpPr>
          <p:cNvPr id="849" name="Google Shape;849;p50"/>
          <p:cNvSpPr txBox="1"/>
          <p:nvPr/>
        </p:nvSpPr>
        <p:spPr>
          <a:xfrm>
            <a:off x="483350" y="1029114"/>
            <a:ext cx="291000" cy="226800"/>
          </a:xfrm>
          <a:prstGeom prst="rect">
            <a:avLst/>
          </a:prstGeom>
          <a:noFill/>
          <a:ln>
            <a:noFill/>
          </a:ln>
        </p:spPr>
        <p:txBody>
          <a:bodyPr anchorCtr="0" anchor="t" bIns="91425" lIns="91425" spcFirstLastPara="1" rIns="91425" wrap="square" tIns="91425">
            <a:noAutofit/>
          </a:bodyPr>
          <a:lstStyle/>
          <a:p>
            <a:pPr indent="0" lvl="0" marL="0" rtl="0" algn="ctr">
              <a:lnSpc>
                <a:spcPct val="10000"/>
              </a:lnSpc>
              <a:spcBef>
                <a:spcPts val="0"/>
              </a:spcBef>
              <a:spcAft>
                <a:spcPts val="0"/>
              </a:spcAft>
              <a:buNone/>
            </a:pPr>
            <a:r>
              <a:rPr lang="ja" sz="1100">
                <a:solidFill>
                  <a:srgbClr val="F37C53"/>
                </a:solidFill>
              </a:rPr>
              <a:t>❶</a:t>
            </a:r>
            <a:endParaRPr sz="1100">
              <a:solidFill>
                <a:srgbClr val="F37C53"/>
              </a:solidFill>
            </a:endParaRPr>
          </a:p>
        </p:txBody>
      </p:sp>
      <p:sp>
        <p:nvSpPr>
          <p:cNvPr id="850" name="Google Shape;850;p50"/>
          <p:cNvSpPr txBox="1"/>
          <p:nvPr/>
        </p:nvSpPr>
        <p:spPr>
          <a:xfrm>
            <a:off x="349200" y="1230389"/>
            <a:ext cx="291000" cy="2268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1100">
                <a:solidFill>
                  <a:srgbClr val="F37C53"/>
                </a:solidFill>
              </a:rPr>
              <a:t>❷</a:t>
            </a:r>
            <a:endParaRPr sz="1100">
              <a:solidFill>
                <a:srgbClr val="F37C53"/>
              </a:solidFill>
            </a:endParaRPr>
          </a:p>
        </p:txBody>
      </p:sp>
      <p:sp>
        <p:nvSpPr>
          <p:cNvPr id="851" name="Google Shape;851;p50"/>
          <p:cNvSpPr txBox="1"/>
          <p:nvPr/>
        </p:nvSpPr>
        <p:spPr>
          <a:xfrm>
            <a:off x="640200" y="2854927"/>
            <a:ext cx="291000" cy="2268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1100">
                <a:solidFill>
                  <a:srgbClr val="F37C53"/>
                </a:solidFill>
              </a:rPr>
              <a:t>❼</a:t>
            </a:r>
            <a:endParaRPr sz="1100">
              <a:solidFill>
                <a:srgbClr val="F37C53"/>
              </a:solidFill>
            </a:endParaRPr>
          </a:p>
        </p:txBody>
      </p:sp>
      <p:sp>
        <p:nvSpPr>
          <p:cNvPr id="852" name="Google Shape;852;p50"/>
          <p:cNvSpPr txBox="1"/>
          <p:nvPr/>
        </p:nvSpPr>
        <p:spPr>
          <a:xfrm>
            <a:off x="958075" y="1195089"/>
            <a:ext cx="291000" cy="2268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1100">
                <a:solidFill>
                  <a:srgbClr val="F37C53"/>
                </a:solidFill>
              </a:rPr>
              <a:t>❸</a:t>
            </a:r>
            <a:endParaRPr sz="1100">
              <a:solidFill>
                <a:srgbClr val="F37C53"/>
              </a:solidFill>
            </a:endParaRPr>
          </a:p>
        </p:txBody>
      </p:sp>
      <p:sp>
        <p:nvSpPr>
          <p:cNvPr id="853" name="Google Shape;853;p50"/>
          <p:cNvSpPr txBox="1"/>
          <p:nvPr/>
        </p:nvSpPr>
        <p:spPr>
          <a:xfrm>
            <a:off x="2536725" y="968304"/>
            <a:ext cx="291000" cy="2268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1100">
                <a:solidFill>
                  <a:srgbClr val="F37C53"/>
                </a:solidFill>
              </a:rPr>
              <a:t>❹</a:t>
            </a:r>
            <a:endParaRPr sz="1100">
              <a:solidFill>
                <a:srgbClr val="F37C53"/>
              </a:solidFill>
            </a:endParaRPr>
          </a:p>
        </p:txBody>
      </p:sp>
      <p:sp>
        <p:nvSpPr>
          <p:cNvPr id="854" name="Google Shape;854;p50"/>
          <p:cNvSpPr txBox="1"/>
          <p:nvPr/>
        </p:nvSpPr>
        <p:spPr>
          <a:xfrm>
            <a:off x="4105913" y="968289"/>
            <a:ext cx="291000" cy="2268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1100">
                <a:solidFill>
                  <a:srgbClr val="F37C53"/>
                </a:solidFill>
              </a:rPr>
              <a:t>❺</a:t>
            </a:r>
            <a:endParaRPr sz="1100">
              <a:solidFill>
                <a:srgbClr val="F37C53"/>
              </a:solidFill>
            </a:endParaRPr>
          </a:p>
        </p:txBody>
      </p:sp>
      <p:sp>
        <p:nvSpPr>
          <p:cNvPr id="855" name="Google Shape;855;p50"/>
          <p:cNvSpPr txBox="1"/>
          <p:nvPr/>
        </p:nvSpPr>
        <p:spPr>
          <a:xfrm>
            <a:off x="3653263" y="2571739"/>
            <a:ext cx="291000" cy="2268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1100">
                <a:solidFill>
                  <a:srgbClr val="F37C53"/>
                </a:solidFill>
              </a:rPr>
              <a:t>❻</a:t>
            </a:r>
            <a:endParaRPr sz="1100">
              <a:solidFill>
                <a:srgbClr val="F37C53"/>
              </a:solidFill>
            </a:endParaRPr>
          </a:p>
        </p:txBody>
      </p:sp>
      <p:grpSp>
        <p:nvGrpSpPr>
          <p:cNvPr id="856" name="Google Shape;856;p50"/>
          <p:cNvGrpSpPr/>
          <p:nvPr/>
        </p:nvGrpSpPr>
        <p:grpSpPr>
          <a:xfrm>
            <a:off x="604571" y="3081684"/>
            <a:ext cx="3967623" cy="273896"/>
            <a:chOff x="1627542" y="1980597"/>
            <a:chExt cx="2956500" cy="183000"/>
          </a:xfrm>
        </p:grpSpPr>
        <p:cxnSp>
          <p:nvCxnSpPr>
            <p:cNvPr id="857" name="Google Shape;857;p50"/>
            <p:cNvCxnSpPr/>
            <p:nvPr/>
          </p:nvCxnSpPr>
          <p:spPr>
            <a:xfrm>
              <a:off x="1627542" y="1980597"/>
              <a:ext cx="2956500" cy="183000"/>
            </a:xfrm>
            <a:prstGeom prst="straightConnector1">
              <a:avLst/>
            </a:prstGeom>
            <a:noFill/>
            <a:ln cap="flat" cmpd="sng" w="9525">
              <a:solidFill>
                <a:srgbClr val="FF0000"/>
              </a:solidFill>
              <a:prstDash val="solid"/>
              <a:round/>
              <a:headEnd len="med" w="med" type="none"/>
              <a:tailEnd len="med" w="med" type="none"/>
            </a:ln>
          </p:spPr>
        </p:cxnSp>
        <p:cxnSp>
          <p:nvCxnSpPr>
            <p:cNvPr id="858" name="Google Shape;858;p50"/>
            <p:cNvCxnSpPr/>
            <p:nvPr/>
          </p:nvCxnSpPr>
          <p:spPr>
            <a:xfrm flipH="1" rot="10800000">
              <a:off x="1627542" y="1980597"/>
              <a:ext cx="2956500" cy="183000"/>
            </a:xfrm>
            <a:prstGeom prst="straightConnector1">
              <a:avLst/>
            </a:prstGeom>
            <a:noFill/>
            <a:ln cap="flat" cmpd="sng" w="9525">
              <a:solidFill>
                <a:srgbClr val="FF0000"/>
              </a:solidFill>
              <a:prstDash val="solid"/>
              <a:round/>
              <a:headEnd len="med" w="med" type="none"/>
              <a:tailEnd len="med" w="med" type="none"/>
            </a:ln>
          </p:spPr>
        </p:cxnSp>
      </p:grpSp>
      <p:sp>
        <p:nvSpPr>
          <p:cNvPr id="859" name="Google Shape;859;p50"/>
          <p:cNvSpPr/>
          <p:nvPr/>
        </p:nvSpPr>
        <p:spPr>
          <a:xfrm>
            <a:off x="3993475" y="2715125"/>
            <a:ext cx="465600" cy="2739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860" name="Google Shape;860;p50"/>
          <p:cNvCxnSpPr/>
          <p:nvPr/>
        </p:nvCxnSpPr>
        <p:spPr>
          <a:xfrm>
            <a:off x="4353425" y="2934425"/>
            <a:ext cx="431100" cy="322200"/>
          </a:xfrm>
          <a:prstGeom prst="straightConnector1">
            <a:avLst/>
          </a:prstGeom>
          <a:noFill/>
          <a:ln cap="flat" cmpd="sng" w="9525">
            <a:solidFill>
              <a:srgbClr val="595959"/>
            </a:solidFill>
            <a:prstDash val="solid"/>
            <a:round/>
            <a:headEnd len="med" w="med" type="none"/>
            <a:tailEnd len="med" w="med" type="triangle"/>
          </a:ln>
        </p:spPr>
      </p:cxnSp>
      <p:pic>
        <p:nvPicPr>
          <p:cNvPr id="861" name="Google Shape;861;p50"/>
          <p:cNvPicPr preferRelativeResize="0"/>
          <p:nvPr/>
        </p:nvPicPr>
        <p:blipFill rotWithShape="1">
          <a:blip r:embed="rId4">
            <a:alphaModFix/>
          </a:blip>
          <a:srcRect b="5051" l="0" r="0" t="0"/>
          <a:stretch/>
        </p:blipFill>
        <p:spPr>
          <a:xfrm>
            <a:off x="4282388" y="3409200"/>
            <a:ext cx="1018725" cy="1631975"/>
          </a:xfrm>
          <a:prstGeom prst="rect">
            <a:avLst/>
          </a:prstGeom>
          <a:noFill/>
          <a:ln>
            <a:noFill/>
          </a:ln>
          <a:effectLst>
            <a:outerShdw blurRad="57150" rotWithShape="0" algn="bl" dir="5400000" dist="19050">
              <a:srgbClr val="000000">
                <a:alpha val="50000"/>
              </a:srgbClr>
            </a:outerShdw>
          </a:effectLst>
        </p:spPr>
      </p:pic>
      <p:sp>
        <p:nvSpPr>
          <p:cNvPr id="862" name="Google Shape;862;p50"/>
          <p:cNvSpPr txBox="1"/>
          <p:nvPr/>
        </p:nvSpPr>
        <p:spPr>
          <a:xfrm>
            <a:off x="4208100" y="3203100"/>
            <a:ext cx="1167300" cy="292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ja" sz="700">
                <a:solidFill>
                  <a:schemeClr val="dk1"/>
                </a:solidFill>
              </a:rPr>
              <a:t>発注書（CB宛）</a:t>
            </a:r>
            <a:endParaRPr sz="700"/>
          </a:p>
        </p:txBody>
      </p:sp>
      <p:sp>
        <p:nvSpPr>
          <p:cNvPr id="863" name="Google Shape;863;p50"/>
          <p:cNvSpPr/>
          <p:nvPr/>
        </p:nvSpPr>
        <p:spPr>
          <a:xfrm>
            <a:off x="4339200" y="1091875"/>
            <a:ext cx="465600" cy="2739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64" name="Google Shape;864;p50"/>
          <p:cNvSpPr/>
          <p:nvPr/>
        </p:nvSpPr>
        <p:spPr>
          <a:xfrm>
            <a:off x="4284300" y="3448225"/>
            <a:ext cx="258000" cy="1419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865" name="Google Shape;865;p50"/>
          <p:cNvCxnSpPr>
            <a:stCxn id="864" idx="3"/>
          </p:cNvCxnSpPr>
          <p:nvPr/>
        </p:nvCxnSpPr>
        <p:spPr>
          <a:xfrm>
            <a:off x="4542300" y="3519175"/>
            <a:ext cx="1400400" cy="785400"/>
          </a:xfrm>
          <a:prstGeom prst="straightConnector1">
            <a:avLst/>
          </a:prstGeom>
          <a:noFill/>
          <a:ln cap="flat" cmpd="sng" w="9525">
            <a:solidFill>
              <a:srgbClr val="595959"/>
            </a:solidFill>
            <a:prstDash val="solid"/>
            <a:round/>
            <a:headEnd len="med" w="med" type="none"/>
            <a:tailEnd len="med" w="med" type="triangle"/>
          </a:ln>
        </p:spPr>
      </p:cxnSp>
      <p:sp>
        <p:nvSpPr>
          <p:cNvPr id="866" name="Google Shape;866;p50"/>
          <p:cNvSpPr/>
          <p:nvPr/>
        </p:nvSpPr>
        <p:spPr>
          <a:xfrm>
            <a:off x="6095650" y="4165143"/>
            <a:ext cx="899700" cy="299100"/>
          </a:xfrm>
          <a:prstGeom prst="rect">
            <a:avLst/>
          </a:prstGeom>
          <a:solidFill>
            <a:srgbClr val="FF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ja" sz="1100">
                <a:solidFill>
                  <a:schemeClr val="lt1"/>
                </a:solidFill>
              </a:rPr>
              <a:t>Download</a:t>
            </a:r>
            <a:endParaRPr sz="1100">
              <a:solidFill>
                <a:schemeClr val="lt1"/>
              </a:solidFill>
            </a:endParaRPr>
          </a:p>
        </p:txBody>
      </p:sp>
      <p:sp>
        <p:nvSpPr>
          <p:cNvPr id="867" name="Google Shape;867;p50"/>
          <p:cNvSpPr txBox="1"/>
          <p:nvPr/>
        </p:nvSpPr>
        <p:spPr>
          <a:xfrm>
            <a:off x="6095650" y="3876025"/>
            <a:ext cx="8997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ja" sz="600">
                <a:solidFill>
                  <a:schemeClr val="dk1"/>
                </a:solidFill>
              </a:rPr>
              <a:t>ダウンロードボタンを配置</a:t>
            </a:r>
            <a:endParaRPr sz="600"/>
          </a:p>
        </p:txBody>
      </p:sp>
      <p:pic>
        <p:nvPicPr>
          <p:cNvPr id="868" name="Google Shape;868;p50"/>
          <p:cNvPicPr preferRelativeResize="0"/>
          <p:nvPr/>
        </p:nvPicPr>
        <p:blipFill>
          <a:blip r:embed="rId5">
            <a:alphaModFix/>
          </a:blip>
          <a:stretch>
            <a:fillRect/>
          </a:stretch>
        </p:blipFill>
        <p:spPr>
          <a:xfrm>
            <a:off x="6596549" y="4325160"/>
            <a:ext cx="398818" cy="29911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2" name="Shape 872"/>
        <p:cNvGrpSpPr/>
        <p:nvPr/>
      </p:nvGrpSpPr>
      <p:grpSpPr>
        <a:xfrm>
          <a:off x="0" y="0"/>
          <a:ext cx="0" cy="0"/>
          <a:chOff x="0" y="0"/>
          <a:chExt cx="0" cy="0"/>
        </a:xfrm>
      </p:grpSpPr>
      <p:sp>
        <p:nvSpPr>
          <p:cNvPr id="873" name="Google Shape;873;p51"/>
          <p:cNvSpPr txBox="1"/>
          <p:nvPr/>
        </p:nvSpPr>
        <p:spPr>
          <a:xfrm>
            <a:off x="8403350" y="4767275"/>
            <a:ext cx="620100" cy="273900"/>
          </a:xfrm>
          <a:prstGeom prst="rect">
            <a:avLst/>
          </a:prstGeom>
          <a:noFill/>
          <a:ln>
            <a:noFill/>
          </a:ln>
        </p:spPr>
        <p:txBody>
          <a:bodyPr anchorCtr="0" anchor="ctr" bIns="34275" lIns="68575" spcFirstLastPara="1" rIns="68575" wrap="square" tIns="34275">
            <a:noAutofit/>
          </a:bodyPr>
          <a:lstStyle/>
          <a:p>
            <a:pPr indent="0" lvl="0" marL="0" marR="0" rtl="0" algn="r">
              <a:spcBef>
                <a:spcPts val="0"/>
              </a:spcBef>
              <a:spcAft>
                <a:spcPts val="0"/>
              </a:spcAft>
              <a:buNone/>
            </a:pPr>
            <a:fld id="{00000000-1234-1234-1234-123412341234}" type="slidenum">
              <a:rPr lang="ja" sz="900">
                <a:solidFill>
                  <a:srgbClr val="888888"/>
                </a:solidFill>
                <a:latin typeface="Arial"/>
                <a:ea typeface="Arial"/>
                <a:cs typeface="Arial"/>
                <a:sym typeface="Arial"/>
              </a:rPr>
              <a:t>‹#›</a:t>
            </a:fld>
            <a:endParaRPr sz="900">
              <a:solidFill>
                <a:srgbClr val="888888"/>
              </a:solidFill>
              <a:latin typeface="Arial"/>
              <a:ea typeface="Arial"/>
              <a:cs typeface="Arial"/>
              <a:sym typeface="Arial"/>
            </a:endParaRPr>
          </a:p>
        </p:txBody>
      </p:sp>
      <p:sp>
        <p:nvSpPr>
          <p:cNvPr id="874" name="Google Shape;874;p51"/>
          <p:cNvSpPr/>
          <p:nvPr/>
        </p:nvSpPr>
        <p:spPr>
          <a:xfrm>
            <a:off x="0" y="0"/>
            <a:ext cx="9144000" cy="435600"/>
          </a:xfrm>
          <a:prstGeom prst="rect">
            <a:avLst/>
          </a:prstGeom>
          <a:gradFill>
            <a:gsLst>
              <a:gs pos="0">
                <a:srgbClr val="424242"/>
              </a:gs>
              <a:gs pos="100000">
                <a:srgbClr val="010101"/>
              </a:gs>
            </a:gsLst>
            <a:lin ang="540001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75" name="Google Shape;875;p51"/>
          <p:cNvSpPr txBox="1"/>
          <p:nvPr/>
        </p:nvSpPr>
        <p:spPr>
          <a:xfrm>
            <a:off x="139875" y="80850"/>
            <a:ext cx="7724400" cy="273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dk1"/>
              </a:buClr>
              <a:buFont typeface="Arial"/>
              <a:buNone/>
            </a:pPr>
            <a:r>
              <a:rPr b="1" lang="ja">
                <a:solidFill>
                  <a:schemeClr val="lt1"/>
                </a:solidFill>
              </a:rPr>
              <a:t>研究者 発注・キャンセル5.1 Front3 </a:t>
            </a:r>
            <a:endParaRPr b="1">
              <a:solidFill>
                <a:schemeClr val="lt1"/>
              </a:solidFill>
            </a:endParaRPr>
          </a:p>
          <a:p>
            <a:pPr indent="0" lvl="0" marL="0" rtl="0" algn="l">
              <a:spcBef>
                <a:spcPts val="0"/>
              </a:spcBef>
              <a:spcAft>
                <a:spcPts val="0"/>
              </a:spcAft>
              <a:buClr>
                <a:schemeClr val="dk1"/>
              </a:buClr>
              <a:buFont typeface="Arial"/>
              <a:buNone/>
            </a:pPr>
            <a:r>
              <a:t/>
            </a:r>
            <a:endParaRPr b="1">
              <a:solidFill>
                <a:schemeClr val="lt1"/>
              </a:solidFill>
            </a:endParaRPr>
          </a:p>
        </p:txBody>
      </p:sp>
      <p:sp>
        <p:nvSpPr>
          <p:cNvPr id="876" name="Google Shape;876;p51"/>
          <p:cNvSpPr txBox="1"/>
          <p:nvPr/>
        </p:nvSpPr>
        <p:spPr>
          <a:xfrm>
            <a:off x="139875" y="458425"/>
            <a:ext cx="85767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 sz="1200" u="sng">
                <a:solidFill>
                  <a:schemeClr val="dk2"/>
                </a:solidFill>
              </a:rPr>
              <a:t>研究者 発注依頼済み サプライヤーのメッセージ画面</a:t>
            </a:r>
            <a:endParaRPr sz="1200" u="sng">
              <a:solidFill>
                <a:schemeClr val="dk2"/>
              </a:solidFill>
            </a:endParaRPr>
          </a:p>
          <a:p>
            <a:pPr indent="0" lvl="0" marL="0" rtl="0" algn="l">
              <a:spcBef>
                <a:spcPts val="0"/>
              </a:spcBef>
              <a:spcAft>
                <a:spcPts val="0"/>
              </a:spcAft>
              <a:buNone/>
            </a:pPr>
            <a:r>
              <a:rPr lang="ja" sz="1200">
                <a:solidFill>
                  <a:schemeClr val="dk2"/>
                </a:solidFill>
              </a:rPr>
              <a:t>現状</a:t>
            </a:r>
            <a:endParaRPr sz="1200">
              <a:solidFill>
                <a:schemeClr val="dk2"/>
              </a:solidFill>
            </a:endParaRPr>
          </a:p>
        </p:txBody>
      </p:sp>
      <p:pic>
        <p:nvPicPr>
          <p:cNvPr id="877" name="Google Shape;877;p51"/>
          <p:cNvPicPr preferRelativeResize="0"/>
          <p:nvPr/>
        </p:nvPicPr>
        <p:blipFill>
          <a:blip r:embed="rId3">
            <a:alphaModFix/>
          </a:blip>
          <a:stretch>
            <a:fillRect/>
          </a:stretch>
        </p:blipFill>
        <p:spPr>
          <a:xfrm>
            <a:off x="178550" y="1087400"/>
            <a:ext cx="4270675" cy="3770017"/>
          </a:xfrm>
          <a:prstGeom prst="rect">
            <a:avLst/>
          </a:prstGeom>
          <a:noFill/>
          <a:ln>
            <a:noFill/>
          </a:ln>
          <a:effectLst>
            <a:outerShdw blurRad="57150" rotWithShape="0" algn="bl" dir="5400000" dist="19050">
              <a:srgbClr val="000000">
                <a:alpha val="50000"/>
              </a:srgbClr>
            </a:outerShdw>
          </a:effectLst>
        </p:spPr>
      </p:pic>
      <p:sp>
        <p:nvSpPr>
          <p:cNvPr id="878" name="Google Shape;878;p51"/>
          <p:cNvSpPr txBox="1"/>
          <p:nvPr/>
        </p:nvSpPr>
        <p:spPr>
          <a:xfrm>
            <a:off x="4851175" y="1087400"/>
            <a:ext cx="3865500" cy="1891200"/>
          </a:xfrm>
          <a:prstGeom prst="rect">
            <a:avLst/>
          </a:prstGeom>
          <a:noFill/>
          <a:ln cap="flat" cmpd="sng" w="19050">
            <a:solidFill>
              <a:srgbClr val="4A86E8"/>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ja" sz="1200">
                <a:solidFill>
                  <a:srgbClr val="F37C53"/>
                </a:solidFill>
              </a:rPr>
              <a:t>❶</a:t>
            </a:r>
            <a:r>
              <a:rPr lang="ja" sz="1200">
                <a:solidFill>
                  <a:srgbClr val="595959"/>
                </a:solidFill>
              </a:rPr>
              <a:t>　</a:t>
            </a:r>
            <a:r>
              <a:rPr lang="ja" sz="1200">
                <a:solidFill>
                  <a:srgbClr val="000000"/>
                </a:solidFill>
              </a:rPr>
              <a:t>閉じるボタン</a:t>
            </a:r>
            <a:endParaRPr sz="1200">
              <a:solidFill>
                <a:srgbClr val="000000"/>
              </a:solidFill>
            </a:endParaRPr>
          </a:p>
          <a:p>
            <a:pPr indent="0" lvl="0" marL="0" rtl="0" algn="l">
              <a:spcBef>
                <a:spcPts val="0"/>
              </a:spcBef>
              <a:spcAft>
                <a:spcPts val="0"/>
              </a:spcAft>
              <a:buNone/>
            </a:pPr>
            <a:r>
              <a:rPr lang="ja" sz="1200">
                <a:solidFill>
                  <a:srgbClr val="F37C53"/>
                </a:solidFill>
              </a:rPr>
              <a:t>❷</a:t>
            </a:r>
            <a:r>
              <a:rPr lang="ja" sz="1200">
                <a:solidFill>
                  <a:srgbClr val="595959"/>
                </a:solidFill>
              </a:rPr>
              <a:t>　</a:t>
            </a:r>
            <a:r>
              <a:rPr lang="ja" sz="1200">
                <a:solidFill>
                  <a:srgbClr val="000000"/>
                </a:solidFill>
              </a:rPr>
              <a:t>ファイルステータス確認ボタン</a:t>
            </a:r>
            <a:endParaRPr sz="1200">
              <a:solidFill>
                <a:srgbClr val="000000"/>
              </a:solidFill>
            </a:endParaRPr>
          </a:p>
          <a:p>
            <a:pPr indent="0" lvl="0" marL="0" rtl="0" algn="l">
              <a:spcBef>
                <a:spcPts val="0"/>
              </a:spcBef>
              <a:spcAft>
                <a:spcPts val="0"/>
              </a:spcAft>
              <a:buNone/>
            </a:pPr>
            <a:r>
              <a:rPr lang="ja" sz="1200">
                <a:solidFill>
                  <a:srgbClr val="F37C53"/>
                </a:solidFill>
              </a:rPr>
              <a:t>❸　</a:t>
            </a:r>
            <a:r>
              <a:rPr lang="ja" sz="1200"/>
              <a:t>発注を承認</a:t>
            </a:r>
            <a:endParaRPr sz="1200">
              <a:solidFill>
                <a:srgbClr val="000000"/>
              </a:solidFill>
            </a:endParaRPr>
          </a:p>
          <a:p>
            <a:pPr indent="0" lvl="0" marL="0" rtl="0" algn="l">
              <a:spcBef>
                <a:spcPts val="0"/>
              </a:spcBef>
              <a:spcAft>
                <a:spcPts val="0"/>
              </a:spcAft>
              <a:buClr>
                <a:schemeClr val="dk1"/>
              </a:buClr>
              <a:buSzPts val="1100"/>
              <a:buFont typeface="Arial"/>
              <a:buNone/>
            </a:pPr>
            <a:r>
              <a:rPr lang="ja" sz="1200">
                <a:solidFill>
                  <a:srgbClr val="F37C53"/>
                </a:solidFill>
              </a:rPr>
              <a:t>❹　</a:t>
            </a:r>
            <a:r>
              <a:rPr lang="ja" sz="1200">
                <a:solidFill>
                  <a:schemeClr val="dk1"/>
                </a:solidFill>
              </a:rPr>
              <a:t>辞退</a:t>
            </a:r>
            <a:endParaRPr sz="1200"/>
          </a:p>
          <a:p>
            <a:pPr indent="0" lvl="0" marL="0" rtl="0" algn="l">
              <a:spcBef>
                <a:spcPts val="0"/>
              </a:spcBef>
              <a:spcAft>
                <a:spcPts val="0"/>
              </a:spcAft>
              <a:buNone/>
            </a:pPr>
            <a:r>
              <a:rPr lang="ja" sz="1200">
                <a:solidFill>
                  <a:srgbClr val="F37C53"/>
                </a:solidFill>
              </a:rPr>
              <a:t>❺　</a:t>
            </a:r>
            <a:r>
              <a:rPr lang="ja" sz="1200">
                <a:solidFill>
                  <a:schemeClr val="dk1"/>
                </a:solidFill>
              </a:rPr>
              <a:t>お問い合わせ案件名</a:t>
            </a:r>
            <a:endParaRPr sz="1200">
              <a:solidFill>
                <a:schemeClr val="dk1"/>
              </a:solidFill>
            </a:endParaRPr>
          </a:p>
          <a:p>
            <a:pPr indent="0" lvl="0" marL="0" rtl="0" algn="l">
              <a:spcBef>
                <a:spcPts val="0"/>
              </a:spcBef>
              <a:spcAft>
                <a:spcPts val="0"/>
              </a:spcAft>
              <a:buNone/>
            </a:pPr>
            <a:r>
              <a:rPr lang="ja" sz="1200">
                <a:solidFill>
                  <a:srgbClr val="F37C53"/>
                </a:solidFill>
              </a:rPr>
              <a:t>❻　</a:t>
            </a:r>
            <a:r>
              <a:rPr lang="ja" sz="1200">
                <a:solidFill>
                  <a:schemeClr val="dk1"/>
                </a:solidFill>
              </a:rPr>
              <a:t>ステータス</a:t>
            </a:r>
            <a:endParaRPr sz="1200">
              <a:solidFill>
                <a:schemeClr val="dk1"/>
              </a:solidFill>
            </a:endParaRPr>
          </a:p>
          <a:p>
            <a:pPr indent="0" lvl="0" marL="0" rtl="0" algn="l">
              <a:spcBef>
                <a:spcPts val="0"/>
              </a:spcBef>
              <a:spcAft>
                <a:spcPts val="0"/>
              </a:spcAft>
              <a:buNone/>
            </a:pPr>
            <a:r>
              <a:rPr lang="ja" sz="1200">
                <a:solidFill>
                  <a:srgbClr val="F37C53"/>
                </a:solidFill>
              </a:rPr>
              <a:t>❼　</a:t>
            </a:r>
            <a:r>
              <a:rPr lang="ja" sz="1200">
                <a:solidFill>
                  <a:schemeClr val="dk1"/>
                </a:solidFill>
              </a:rPr>
              <a:t>サプライヤーからのメッセージ（見積り提示）</a:t>
            </a:r>
            <a:endParaRPr sz="1200">
              <a:solidFill>
                <a:srgbClr val="000000"/>
              </a:solidFill>
            </a:endParaRPr>
          </a:p>
          <a:p>
            <a:pPr indent="0" lvl="0" marL="0" rtl="0" algn="l">
              <a:spcBef>
                <a:spcPts val="0"/>
              </a:spcBef>
              <a:spcAft>
                <a:spcPts val="0"/>
              </a:spcAft>
              <a:buNone/>
            </a:pPr>
            <a:r>
              <a:rPr lang="ja" sz="1200">
                <a:solidFill>
                  <a:srgbClr val="F37C53"/>
                </a:solidFill>
              </a:rPr>
              <a:t>❽　</a:t>
            </a:r>
            <a:r>
              <a:rPr lang="ja" sz="1200">
                <a:solidFill>
                  <a:schemeClr val="dk1"/>
                </a:solidFill>
              </a:rPr>
              <a:t>研究者のメッセージ（見積り依頼）</a:t>
            </a:r>
            <a:endParaRPr sz="1200">
              <a:solidFill>
                <a:srgbClr val="000000"/>
              </a:solidFill>
            </a:endParaRPr>
          </a:p>
          <a:p>
            <a:pPr indent="0" lvl="0" marL="0" rtl="0" algn="l">
              <a:spcBef>
                <a:spcPts val="0"/>
              </a:spcBef>
              <a:spcAft>
                <a:spcPts val="0"/>
              </a:spcAft>
              <a:buNone/>
            </a:pPr>
            <a:r>
              <a:rPr lang="ja" sz="1200">
                <a:solidFill>
                  <a:srgbClr val="F37C53"/>
                </a:solidFill>
              </a:rPr>
              <a:t>❾　</a:t>
            </a:r>
            <a:r>
              <a:rPr lang="ja" sz="1200">
                <a:solidFill>
                  <a:schemeClr val="dk1"/>
                </a:solidFill>
              </a:rPr>
              <a:t>研究者の新規メッセージ入力</a:t>
            </a:r>
            <a:endParaRPr sz="1200"/>
          </a:p>
        </p:txBody>
      </p:sp>
      <p:sp>
        <p:nvSpPr>
          <p:cNvPr id="879" name="Google Shape;879;p51"/>
          <p:cNvSpPr txBox="1"/>
          <p:nvPr/>
        </p:nvSpPr>
        <p:spPr>
          <a:xfrm>
            <a:off x="178550" y="1181514"/>
            <a:ext cx="291000" cy="226800"/>
          </a:xfrm>
          <a:prstGeom prst="rect">
            <a:avLst/>
          </a:prstGeom>
          <a:noFill/>
          <a:ln>
            <a:noFill/>
          </a:ln>
        </p:spPr>
        <p:txBody>
          <a:bodyPr anchorCtr="0" anchor="t" bIns="91425" lIns="91425" spcFirstLastPara="1" rIns="91425" wrap="square" tIns="91425">
            <a:noAutofit/>
          </a:bodyPr>
          <a:lstStyle/>
          <a:p>
            <a:pPr indent="0" lvl="0" marL="0" rtl="0" algn="ctr">
              <a:lnSpc>
                <a:spcPct val="10000"/>
              </a:lnSpc>
              <a:spcBef>
                <a:spcPts val="0"/>
              </a:spcBef>
              <a:spcAft>
                <a:spcPts val="0"/>
              </a:spcAft>
              <a:buNone/>
            </a:pPr>
            <a:r>
              <a:rPr lang="ja" sz="1100">
                <a:solidFill>
                  <a:srgbClr val="F37C53"/>
                </a:solidFill>
              </a:rPr>
              <a:t>❶</a:t>
            </a:r>
            <a:endParaRPr sz="1100">
              <a:solidFill>
                <a:srgbClr val="F37C53"/>
              </a:solidFill>
            </a:endParaRPr>
          </a:p>
        </p:txBody>
      </p:sp>
      <p:sp>
        <p:nvSpPr>
          <p:cNvPr id="880" name="Google Shape;880;p51"/>
          <p:cNvSpPr txBox="1"/>
          <p:nvPr/>
        </p:nvSpPr>
        <p:spPr>
          <a:xfrm>
            <a:off x="44400" y="1382789"/>
            <a:ext cx="291000" cy="2268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1100">
                <a:solidFill>
                  <a:srgbClr val="F37C53"/>
                </a:solidFill>
              </a:rPr>
              <a:t>❷</a:t>
            </a:r>
            <a:endParaRPr sz="1100">
              <a:solidFill>
                <a:srgbClr val="F37C53"/>
              </a:solidFill>
            </a:endParaRPr>
          </a:p>
        </p:txBody>
      </p:sp>
      <p:sp>
        <p:nvSpPr>
          <p:cNvPr id="881" name="Google Shape;881;p51"/>
          <p:cNvSpPr txBox="1"/>
          <p:nvPr/>
        </p:nvSpPr>
        <p:spPr>
          <a:xfrm>
            <a:off x="1919775" y="2495839"/>
            <a:ext cx="291000" cy="2268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1100">
                <a:solidFill>
                  <a:srgbClr val="F37C53"/>
                </a:solidFill>
              </a:rPr>
              <a:t>❼</a:t>
            </a:r>
            <a:endParaRPr sz="1100">
              <a:solidFill>
                <a:srgbClr val="F37C53"/>
              </a:solidFill>
            </a:endParaRPr>
          </a:p>
        </p:txBody>
      </p:sp>
      <p:sp>
        <p:nvSpPr>
          <p:cNvPr id="882" name="Google Shape;882;p51"/>
          <p:cNvSpPr txBox="1"/>
          <p:nvPr/>
        </p:nvSpPr>
        <p:spPr>
          <a:xfrm>
            <a:off x="653275" y="1347489"/>
            <a:ext cx="291000" cy="2268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1100">
                <a:solidFill>
                  <a:srgbClr val="F37C53"/>
                </a:solidFill>
              </a:rPr>
              <a:t>❸</a:t>
            </a:r>
            <a:endParaRPr sz="1100">
              <a:solidFill>
                <a:srgbClr val="F37C53"/>
              </a:solidFill>
            </a:endParaRPr>
          </a:p>
        </p:txBody>
      </p:sp>
      <p:sp>
        <p:nvSpPr>
          <p:cNvPr id="883" name="Google Shape;883;p51"/>
          <p:cNvSpPr txBox="1"/>
          <p:nvPr/>
        </p:nvSpPr>
        <p:spPr>
          <a:xfrm>
            <a:off x="944275" y="1347504"/>
            <a:ext cx="291000" cy="2268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1100">
                <a:solidFill>
                  <a:srgbClr val="F37C53"/>
                </a:solidFill>
              </a:rPr>
              <a:t>❹</a:t>
            </a:r>
            <a:endParaRPr sz="1100">
              <a:solidFill>
                <a:srgbClr val="F37C53"/>
              </a:solidFill>
            </a:endParaRPr>
          </a:p>
        </p:txBody>
      </p:sp>
      <p:sp>
        <p:nvSpPr>
          <p:cNvPr id="884" name="Google Shape;884;p51"/>
          <p:cNvSpPr txBox="1"/>
          <p:nvPr/>
        </p:nvSpPr>
        <p:spPr>
          <a:xfrm>
            <a:off x="1802288" y="1087389"/>
            <a:ext cx="291000" cy="2268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1100">
                <a:solidFill>
                  <a:srgbClr val="F37C53"/>
                </a:solidFill>
              </a:rPr>
              <a:t>❺</a:t>
            </a:r>
            <a:endParaRPr sz="1100">
              <a:solidFill>
                <a:srgbClr val="F37C53"/>
              </a:solidFill>
            </a:endParaRPr>
          </a:p>
        </p:txBody>
      </p:sp>
      <p:sp>
        <p:nvSpPr>
          <p:cNvPr id="885" name="Google Shape;885;p51"/>
          <p:cNvSpPr txBox="1"/>
          <p:nvPr/>
        </p:nvSpPr>
        <p:spPr>
          <a:xfrm>
            <a:off x="3560138" y="1155989"/>
            <a:ext cx="291000" cy="2268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1100">
                <a:solidFill>
                  <a:srgbClr val="F37C53"/>
                </a:solidFill>
              </a:rPr>
              <a:t>❻</a:t>
            </a:r>
            <a:endParaRPr sz="1100">
              <a:solidFill>
                <a:srgbClr val="F37C53"/>
              </a:solidFill>
            </a:endParaRPr>
          </a:p>
        </p:txBody>
      </p:sp>
      <p:sp>
        <p:nvSpPr>
          <p:cNvPr id="886" name="Google Shape;886;p51"/>
          <p:cNvSpPr txBox="1"/>
          <p:nvPr/>
        </p:nvSpPr>
        <p:spPr>
          <a:xfrm>
            <a:off x="88725" y="2235089"/>
            <a:ext cx="291000" cy="2268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1100">
                <a:solidFill>
                  <a:srgbClr val="F37C53"/>
                </a:solidFill>
              </a:rPr>
              <a:t>❽</a:t>
            </a:r>
            <a:endParaRPr sz="1100">
              <a:solidFill>
                <a:srgbClr val="F37C53"/>
              </a:solidFill>
            </a:endParaRPr>
          </a:p>
        </p:txBody>
      </p:sp>
      <p:sp>
        <p:nvSpPr>
          <p:cNvPr id="887" name="Google Shape;887;p51"/>
          <p:cNvSpPr txBox="1"/>
          <p:nvPr/>
        </p:nvSpPr>
        <p:spPr>
          <a:xfrm>
            <a:off x="379725" y="3898089"/>
            <a:ext cx="291000" cy="2268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1100">
                <a:solidFill>
                  <a:srgbClr val="F37C53"/>
                </a:solidFill>
              </a:rPr>
              <a:t>❾</a:t>
            </a:r>
            <a:endParaRPr sz="1100">
              <a:solidFill>
                <a:srgbClr val="F37C53"/>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1" name="Shape 891"/>
        <p:cNvGrpSpPr/>
        <p:nvPr/>
      </p:nvGrpSpPr>
      <p:grpSpPr>
        <a:xfrm>
          <a:off x="0" y="0"/>
          <a:ext cx="0" cy="0"/>
          <a:chOff x="0" y="0"/>
          <a:chExt cx="0" cy="0"/>
        </a:xfrm>
      </p:grpSpPr>
      <p:sp>
        <p:nvSpPr>
          <p:cNvPr id="892" name="Google Shape;892;p52"/>
          <p:cNvSpPr txBox="1"/>
          <p:nvPr/>
        </p:nvSpPr>
        <p:spPr>
          <a:xfrm>
            <a:off x="8403350" y="4767275"/>
            <a:ext cx="620100" cy="273900"/>
          </a:xfrm>
          <a:prstGeom prst="rect">
            <a:avLst/>
          </a:prstGeom>
          <a:noFill/>
          <a:ln>
            <a:noFill/>
          </a:ln>
        </p:spPr>
        <p:txBody>
          <a:bodyPr anchorCtr="0" anchor="ctr" bIns="34275" lIns="68575" spcFirstLastPara="1" rIns="68575" wrap="square" tIns="34275">
            <a:noAutofit/>
          </a:bodyPr>
          <a:lstStyle/>
          <a:p>
            <a:pPr indent="0" lvl="0" marL="0" marR="0" rtl="0" algn="r">
              <a:spcBef>
                <a:spcPts val="0"/>
              </a:spcBef>
              <a:spcAft>
                <a:spcPts val="0"/>
              </a:spcAft>
              <a:buNone/>
            </a:pPr>
            <a:fld id="{00000000-1234-1234-1234-123412341234}" type="slidenum">
              <a:rPr lang="ja" sz="900">
                <a:solidFill>
                  <a:srgbClr val="888888"/>
                </a:solidFill>
                <a:latin typeface="Arial"/>
                <a:ea typeface="Arial"/>
                <a:cs typeface="Arial"/>
                <a:sym typeface="Arial"/>
              </a:rPr>
              <a:t>‹#›</a:t>
            </a:fld>
            <a:endParaRPr sz="900">
              <a:solidFill>
                <a:srgbClr val="888888"/>
              </a:solidFill>
              <a:latin typeface="Arial"/>
              <a:ea typeface="Arial"/>
              <a:cs typeface="Arial"/>
              <a:sym typeface="Arial"/>
            </a:endParaRPr>
          </a:p>
        </p:txBody>
      </p:sp>
      <p:sp>
        <p:nvSpPr>
          <p:cNvPr id="893" name="Google Shape;893;p52"/>
          <p:cNvSpPr/>
          <p:nvPr/>
        </p:nvSpPr>
        <p:spPr>
          <a:xfrm>
            <a:off x="0" y="0"/>
            <a:ext cx="9144000" cy="435600"/>
          </a:xfrm>
          <a:prstGeom prst="rect">
            <a:avLst/>
          </a:prstGeom>
          <a:gradFill>
            <a:gsLst>
              <a:gs pos="0">
                <a:srgbClr val="424242"/>
              </a:gs>
              <a:gs pos="100000">
                <a:srgbClr val="010101"/>
              </a:gs>
            </a:gsLst>
            <a:lin ang="540001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94" name="Google Shape;894;p52"/>
          <p:cNvSpPr txBox="1"/>
          <p:nvPr/>
        </p:nvSpPr>
        <p:spPr>
          <a:xfrm>
            <a:off x="139875" y="80850"/>
            <a:ext cx="7724400" cy="273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dk1"/>
              </a:buClr>
              <a:buFont typeface="Arial"/>
              <a:buNone/>
            </a:pPr>
            <a:r>
              <a:rPr b="1" lang="ja">
                <a:solidFill>
                  <a:schemeClr val="lt1"/>
                </a:solidFill>
              </a:rPr>
              <a:t>研究者 発注・キャンセル5.1 Front3 </a:t>
            </a:r>
            <a:endParaRPr b="1">
              <a:solidFill>
                <a:schemeClr val="lt1"/>
              </a:solidFill>
            </a:endParaRPr>
          </a:p>
          <a:p>
            <a:pPr indent="0" lvl="0" marL="0" rtl="0" algn="l">
              <a:spcBef>
                <a:spcPts val="0"/>
              </a:spcBef>
              <a:spcAft>
                <a:spcPts val="0"/>
              </a:spcAft>
              <a:buClr>
                <a:schemeClr val="dk1"/>
              </a:buClr>
              <a:buFont typeface="Arial"/>
              <a:buNone/>
            </a:pPr>
            <a:r>
              <a:t/>
            </a:r>
            <a:endParaRPr b="1">
              <a:solidFill>
                <a:schemeClr val="lt1"/>
              </a:solidFill>
            </a:endParaRPr>
          </a:p>
        </p:txBody>
      </p:sp>
      <p:sp>
        <p:nvSpPr>
          <p:cNvPr id="895" name="Google Shape;895;p52"/>
          <p:cNvSpPr txBox="1"/>
          <p:nvPr/>
        </p:nvSpPr>
        <p:spPr>
          <a:xfrm>
            <a:off x="139875" y="458425"/>
            <a:ext cx="85767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 sz="1200" u="sng">
                <a:solidFill>
                  <a:schemeClr val="dk2"/>
                </a:solidFill>
              </a:rPr>
              <a:t>研究者 発注依頼済み サプライヤーのメッセージ画面</a:t>
            </a:r>
            <a:endParaRPr sz="1200" u="sng">
              <a:solidFill>
                <a:schemeClr val="dk2"/>
              </a:solidFill>
            </a:endParaRPr>
          </a:p>
          <a:p>
            <a:pPr indent="0" lvl="0" marL="0" rtl="0" algn="l">
              <a:spcBef>
                <a:spcPts val="0"/>
              </a:spcBef>
              <a:spcAft>
                <a:spcPts val="0"/>
              </a:spcAft>
              <a:buClr>
                <a:schemeClr val="dk1"/>
              </a:buClr>
              <a:buSzPts val="1100"/>
              <a:buFont typeface="Arial"/>
              <a:buNone/>
            </a:pPr>
            <a:r>
              <a:rPr lang="ja" sz="1200">
                <a:solidFill>
                  <a:srgbClr val="FF0000"/>
                </a:solidFill>
              </a:rPr>
              <a:t>修正案❶</a:t>
            </a:r>
            <a:endParaRPr sz="1200">
              <a:solidFill>
                <a:schemeClr val="dk2"/>
              </a:solidFill>
            </a:endParaRPr>
          </a:p>
        </p:txBody>
      </p:sp>
      <p:pic>
        <p:nvPicPr>
          <p:cNvPr id="896" name="Google Shape;896;p52"/>
          <p:cNvPicPr preferRelativeResize="0"/>
          <p:nvPr/>
        </p:nvPicPr>
        <p:blipFill rotWithShape="1">
          <a:blip r:embed="rId3">
            <a:alphaModFix/>
          </a:blip>
          <a:srcRect b="36876" l="0" r="0" t="0"/>
          <a:stretch/>
        </p:blipFill>
        <p:spPr>
          <a:xfrm>
            <a:off x="196000" y="934999"/>
            <a:ext cx="4376001" cy="2259475"/>
          </a:xfrm>
          <a:prstGeom prst="rect">
            <a:avLst/>
          </a:prstGeom>
          <a:noFill/>
          <a:ln>
            <a:noFill/>
          </a:ln>
          <a:effectLst>
            <a:outerShdw blurRad="57150" rotWithShape="0" algn="bl" dir="5400000" dist="19050">
              <a:srgbClr val="000000">
                <a:alpha val="50000"/>
              </a:srgbClr>
            </a:outerShdw>
          </a:effectLst>
        </p:spPr>
      </p:pic>
      <p:pic>
        <p:nvPicPr>
          <p:cNvPr id="897" name="Google Shape;897;p52"/>
          <p:cNvPicPr preferRelativeResize="0"/>
          <p:nvPr/>
        </p:nvPicPr>
        <p:blipFill rotWithShape="1">
          <a:blip r:embed="rId4">
            <a:alphaModFix/>
          </a:blip>
          <a:srcRect b="10805" l="1057" r="3713" t="70250"/>
          <a:stretch/>
        </p:blipFill>
        <p:spPr>
          <a:xfrm>
            <a:off x="470300" y="2675275"/>
            <a:ext cx="3135699" cy="315950"/>
          </a:xfrm>
          <a:prstGeom prst="rect">
            <a:avLst/>
          </a:prstGeom>
          <a:noFill/>
          <a:ln>
            <a:noFill/>
          </a:ln>
        </p:spPr>
      </p:pic>
      <p:sp>
        <p:nvSpPr>
          <p:cNvPr id="898" name="Google Shape;898;p52"/>
          <p:cNvSpPr txBox="1"/>
          <p:nvPr/>
        </p:nvSpPr>
        <p:spPr>
          <a:xfrm>
            <a:off x="4786900" y="979075"/>
            <a:ext cx="4143300" cy="1723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 sz="1000"/>
              <a:t>❶左上の承認／辞退を削除</a:t>
            </a:r>
            <a:endParaRPr sz="1000"/>
          </a:p>
          <a:p>
            <a:pPr indent="0" lvl="0" marL="0" rtl="0" algn="l">
              <a:spcBef>
                <a:spcPts val="0"/>
              </a:spcBef>
              <a:spcAft>
                <a:spcPts val="0"/>
              </a:spcAft>
              <a:buNone/>
            </a:pPr>
            <a:r>
              <a:rPr lang="ja" sz="1000"/>
              <a:t>❷システム（管理者）からの</a:t>
            </a:r>
            <a:r>
              <a:rPr lang="ja" sz="1000">
                <a:solidFill>
                  <a:schemeClr val="dk1"/>
                </a:solidFill>
              </a:rPr>
              <a:t>Decline（辞退）メッセージから操作する</a:t>
            </a:r>
            <a:endParaRPr sz="1000">
              <a:solidFill>
                <a:schemeClr val="dk1"/>
              </a:solidFill>
            </a:endParaRPr>
          </a:p>
          <a:p>
            <a:pPr indent="0" lvl="0" marL="0" rtl="0" algn="l">
              <a:spcBef>
                <a:spcPts val="0"/>
              </a:spcBef>
              <a:spcAft>
                <a:spcPts val="0"/>
              </a:spcAft>
              <a:buNone/>
            </a:pPr>
            <a:r>
              <a:t/>
            </a:r>
            <a:endParaRPr sz="1000">
              <a:solidFill>
                <a:schemeClr val="dk1"/>
              </a:solidFill>
            </a:endParaRPr>
          </a:p>
          <a:p>
            <a:pPr indent="0" lvl="0" marL="0" rtl="0" algn="l">
              <a:spcBef>
                <a:spcPts val="0"/>
              </a:spcBef>
              <a:spcAft>
                <a:spcPts val="0"/>
              </a:spcAft>
              <a:buNone/>
            </a:pPr>
            <a:r>
              <a:rPr lang="ja" sz="1000">
                <a:solidFill>
                  <a:schemeClr val="dk1"/>
                </a:solidFill>
              </a:rPr>
              <a:t>・Declineの場合</a:t>
            </a:r>
            <a:endParaRPr sz="1000">
              <a:solidFill>
                <a:schemeClr val="dk1"/>
              </a:solidFill>
            </a:endParaRPr>
          </a:p>
          <a:p>
            <a:pPr indent="0" lvl="0" marL="0" rtl="0" algn="l">
              <a:spcBef>
                <a:spcPts val="0"/>
              </a:spcBef>
              <a:spcAft>
                <a:spcPts val="0"/>
              </a:spcAft>
              <a:buNone/>
            </a:pPr>
            <a:r>
              <a:rPr lang="ja" sz="1000">
                <a:solidFill>
                  <a:schemeClr val="dk1"/>
                </a:solidFill>
              </a:rPr>
              <a:t>辞退用のフォームが立ち上がりdoneすると研究者、サプライヤーのメッセージ画面に理由が表示され、辞退後は「Estimate」にステータスが戻ります。→見積依頼が届い、再度見積り提出するところに戻ります。</a:t>
            </a:r>
            <a:endParaRPr sz="1000">
              <a:solidFill>
                <a:schemeClr val="dk1"/>
              </a:solidFill>
            </a:endParaRPr>
          </a:p>
          <a:p>
            <a:pPr indent="0" lvl="0" marL="0" rtl="0" algn="l">
              <a:spcBef>
                <a:spcPts val="0"/>
              </a:spcBef>
              <a:spcAft>
                <a:spcPts val="0"/>
              </a:spcAft>
              <a:buClr>
                <a:schemeClr val="dk1"/>
              </a:buClr>
              <a:buSzPts val="1100"/>
              <a:buFont typeface="Arial"/>
              <a:buNone/>
            </a:pPr>
            <a:r>
              <a:t/>
            </a:r>
            <a:endParaRPr sz="1000">
              <a:solidFill>
                <a:schemeClr val="dk1"/>
              </a:solidFill>
            </a:endParaRPr>
          </a:p>
        </p:txBody>
      </p:sp>
      <p:sp>
        <p:nvSpPr>
          <p:cNvPr id="899" name="Google Shape;899;p52"/>
          <p:cNvSpPr/>
          <p:nvPr/>
        </p:nvSpPr>
        <p:spPr>
          <a:xfrm>
            <a:off x="314450" y="2639725"/>
            <a:ext cx="3563700" cy="4728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00" name="Google Shape;900;p52"/>
          <p:cNvSpPr/>
          <p:nvPr/>
        </p:nvSpPr>
        <p:spPr>
          <a:xfrm>
            <a:off x="797025" y="1317775"/>
            <a:ext cx="784500" cy="122700"/>
          </a:xfrm>
          <a:prstGeom prst="rect">
            <a:avLst/>
          </a:prstGeom>
          <a:solidFill>
            <a:srgbClr val="F6F6F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01" name="Google Shape;901;p52"/>
          <p:cNvSpPr txBox="1"/>
          <p:nvPr/>
        </p:nvSpPr>
        <p:spPr>
          <a:xfrm>
            <a:off x="797025" y="1146188"/>
            <a:ext cx="291000" cy="226800"/>
          </a:xfrm>
          <a:prstGeom prst="rect">
            <a:avLst/>
          </a:prstGeom>
          <a:noFill/>
          <a:ln>
            <a:noFill/>
          </a:ln>
        </p:spPr>
        <p:txBody>
          <a:bodyPr anchorCtr="0" anchor="t" bIns="91425" lIns="91425" spcFirstLastPara="1" rIns="91425" wrap="square" tIns="91425">
            <a:noAutofit/>
          </a:bodyPr>
          <a:lstStyle/>
          <a:p>
            <a:pPr indent="0" lvl="0" marL="0" rtl="0" algn="ctr">
              <a:lnSpc>
                <a:spcPct val="10000"/>
              </a:lnSpc>
              <a:spcBef>
                <a:spcPts val="0"/>
              </a:spcBef>
              <a:spcAft>
                <a:spcPts val="0"/>
              </a:spcAft>
              <a:buNone/>
            </a:pPr>
            <a:r>
              <a:rPr lang="ja" sz="1100">
                <a:solidFill>
                  <a:srgbClr val="F37C53"/>
                </a:solidFill>
              </a:rPr>
              <a:t>❶</a:t>
            </a:r>
            <a:endParaRPr sz="1100">
              <a:solidFill>
                <a:srgbClr val="F37C53"/>
              </a:solidFill>
            </a:endParaRPr>
          </a:p>
        </p:txBody>
      </p:sp>
      <p:sp>
        <p:nvSpPr>
          <p:cNvPr id="902" name="Google Shape;902;p52"/>
          <p:cNvSpPr txBox="1"/>
          <p:nvPr/>
        </p:nvSpPr>
        <p:spPr>
          <a:xfrm>
            <a:off x="365950" y="2412913"/>
            <a:ext cx="291000" cy="2268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1100">
                <a:solidFill>
                  <a:srgbClr val="F37C53"/>
                </a:solidFill>
              </a:rPr>
              <a:t>❷</a:t>
            </a:r>
            <a:endParaRPr sz="1100">
              <a:solidFill>
                <a:srgbClr val="F37C53"/>
              </a:solidFill>
            </a:endParaRPr>
          </a:p>
        </p:txBody>
      </p:sp>
      <p:cxnSp>
        <p:nvCxnSpPr>
          <p:cNvPr id="903" name="Google Shape;903;p52"/>
          <p:cNvCxnSpPr/>
          <p:nvPr/>
        </p:nvCxnSpPr>
        <p:spPr>
          <a:xfrm>
            <a:off x="1153425" y="2924625"/>
            <a:ext cx="3589200" cy="375300"/>
          </a:xfrm>
          <a:prstGeom prst="straightConnector1">
            <a:avLst/>
          </a:prstGeom>
          <a:noFill/>
          <a:ln cap="flat" cmpd="sng" w="9525">
            <a:solidFill>
              <a:srgbClr val="595959"/>
            </a:solidFill>
            <a:prstDash val="solid"/>
            <a:round/>
            <a:headEnd len="med" w="med" type="none"/>
            <a:tailEnd len="med" w="med" type="triangle"/>
          </a:ln>
        </p:spPr>
      </p:cxnSp>
      <p:sp>
        <p:nvSpPr>
          <p:cNvPr id="904" name="Google Shape;904;p52"/>
          <p:cNvSpPr/>
          <p:nvPr/>
        </p:nvSpPr>
        <p:spPr>
          <a:xfrm>
            <a:off x="3847525" y="1074775"/>
            <a:ext cx="663000" cy="2430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05" name="Google Shape;905;p52"/>
          <p:cNvSpPr txBox="1"/>
          <p:nvPr/>
        </p:nvSpPr>
        <p:spPr>
          <a:xfrm>
            <a:off x="3576925" y="1035338"/>
            <a:ext cx="291000" cy="2268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1100">
                <a:solidFill>
                  <a:srgbClr val="F37C53"/>
                </a:solidFill>
              </a:rPr>
              <a:t>❸</a:t>
            </a:r>
            <a:endParaRPr sz="1100">
              <a:solidFill>
                <a:srgbClr val="F37C53"/>
              </a:solidFill>
            </a:endParaRPr>
          </a:p>
        </p:txBody>
      </p:sp>
      <p:pic>
        <p:nvPicPr>
          <p:cNvPr id="906" name="Google Shape;906;p52"/>
          <p:cNvPicPr preferRelativeResize="0"/>
          <p:nvPr/>
        </p:nvPicPr>
        <p:blipFill>
          <a:blip r:embed="rId5">
            <a:alphaModFix/>
          </a:blip>
          <a:stretch>
            <a:fillRect/>
          </a:stretch>
        </p:blipFill>
        <p:spPr>
          <a:xfrm>
            <a:off x="4883925" y="3476450"/>
            <a:ext cx="1459625" cy="1456525"/>
          </a:xfrm>
          <a:prstGeom prst="rect">
            <a:avLst/>
          </a:prstGeom>
          <a:noFill/>
          <a:ln>
            <a:noFill/>
          </a:ln>
        </p:spPr>
      </p:pic>
      <p:sp>
        <p:nvSpPr>
          <p:cNvPr id="907" name="Google Shape;907;p52"/>
          <p:cNvSpPr txBox="1"/>
          <p:nvPr/>
        </p:nvSpPr>
        <p:spPr>
          <a:xfrm>
            <a:off x="4851002" y="3188725"/>
            <a:ext cx="14595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 sz="700">
                <a:solidFill>
                  <a:schemeClr val="dk1"/>
                </a:solidFill>
              </a:rPr>
              <a:t>辞退用のフォームが立ち上がる</a:t>
            </a:r>
            <a:endParaRPr sz="700"/>
          </a:p>
        </p:txBody>
      </p:sp>
      <p:cxnSp>
        <p:nvCxnSpPr>
          <p:cNvPr id="908" name="Google Shape;908;p52"/>
          <p:cNvCxnSpPr>
            <a:endCxn id="909" idx="1"/>
          </p:cNvCxnSpPr>
          <p:nvPr/>
        </p:nvCxnSpPr>
        <p:spPr>
          <a:xfrm flipH="1" rot="10800000">
            <a:off x="5575501" y="3900240"/>
            <a:ext cx="1233900" cy="690000"/>
          </a:xfrm>
          <a:prstGeom prst="straightConnector1">
            <a:avLst/>
          </a:prstGeom>
          <a:noFill/>
          <a:ln cap="flat" cmpd="sng" w="9525">
            <a:solidFill>
              <a:srgbClr val="595959"/>
            </a:solidFill>
            <a:prstDash val="solid"/>
            <a:round/>
            <a:headEnd len="med" w="med" type="none"/>
            <a:tailEnd len="med" w="med" type="triangle"/>
          </a:ln>
        </p:spPr>
      </p:cxnSp>
      <p:pic>
        <p:nvPicPr>
          <p:cNvPr id="909" name="Google Shape;909;p52"/>
          <p:cNvPicPr preferRelativeResize="0"/>
          <p:nvPr/>
        </p:nvPicPr>
        <p:blipFill>
          <a:blip r:embed="rId6">
            <a:alphaModFix/>
          </a:blip>
          <a:stretch>
            <a:fillRect/>
          </a:stretch>
        </p:blipFill>
        <p:spPr>
          <a:xfrm>
            <a:off x="6809401" y="3530365"/>
            <a:ext cx="2000624" cy="739750"/>
          </a:xfrm>
          <a:prstGeom prst="rect">
            <a:avLst/>
          </a:prstGeom>
          <a:noFill/>
          <a:ln>
            <a:noFill/>
          </a:ln>
          <a:effectLst>
            <a:outerShdw blurRad="57150" rotWithShape="0" algn="bl" dir="5400000" dist="19050">
              <a:srgbClr val="000000">
                <a:alpha val="50000"/>
              </a:srgbClr>
            </a:outerShdw>
          </a:effectLst>
        </p:spPr>
      </p:pic>
      <p:grpSp>
        <p:nvGrpSpPr>
          <p:cNvPr id="910" name="Google Shape;910;p52"/>
          <p:cNvGrpSpPr/>
          <p:nvPr/>
        </p:nvGrpSpPr>
        <p:grpSpPr>
          <a:xfrm>
            <a:off x="721592" y="2864194"/>
            <a:ext cx="241546" cy="114576"/>
            <a:chOff x="1627542" y="1980597"/>
            <a:chExt cx="2956500" cy="183000"/>
          </a:xfrm>
        </p:grpSpPr>
        <p:cxnSp>
          <p:nvCxnSpPr>
            <p:cNvPr id="911" name="Google Shape;911;p52"/>
            <p:cNvCxnSpPr/>
            <p:nvPr/>
          </p:nvCxnSpPr>
          <p:spPr>
            <a:xfrm>
              <a:off x="1627542" y="1980597"/>
              <a:ext cx="2956500" cy="183000"/>
            </a:xfrm>
            <a:prstGeom prst="straightConnector1">
              <a:avLst/>
            </a:prstGeom>
            <a:noFill/>
            <a:ln cap="flat" cmpd="sng" w="9525">
              <a:solidFill>
                <a:srgbClr val="FF0000"/>
              </a:solidFill>
              <a:prstDash val="solid"/>
              <a:round/>
              <a:headEnd len="med" w="med" type="none"/>
              <a:tailEnd len="med" w="med" type="none"/>
            </a:ln>
          </p:spPr>
        </p:cxnSp>
        <p:cxnSp>
          <p:nvCxnSpPr>
            <p:cNvPr id="912" name="Google Shape;912;p52"/>
            <p:cNvCxnSpPr/>
            <p:nvPr/>
          </p:nvCxnSpPr>
          <p:spPr>
            <a:xfrm flipH="1" rot="10800000">
              <a:off x="1627542" y="1980597"/>
              <a:ext cx="2956500" cy="183000"/>
            </a:xfrm>
            <a:prstGeom prst="straightConnector1">
              <a:avLst/>
            </a:prstGeom>
            <a:noFill/>
            <a:ln cap="flat" cmpd="sng" w="9525">
              <a:solidFill>
                <a:srgbClr val="FF0000"/>
              </a:solidFill>
              <a:prstDash val="solid"/>
              <a:round/>
              <a:headEnd len="med" w="med" type="none"/>
              <a:tailEnd len="med" w="med" type="none"/>
            </a:ln>
          </p:spPr>
        </p:cxn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17"/>
          <p:cNvSpPr txBox="1"/>
          <p:nvPr/>
        </p:nvSpPr>
        <p:spPr>
          <a:xfrm>
            <a:off x="8403350" y="4767275"/>
            <a:ext cx="620100" cy="273900"/>
          </a:xfrm>
          <a:prstGeom prst="rect">
            <a:avLst/>
          </a:prstGeom>
          <a:noFill/>
          <a:ln>
            <a:noFill/>
          </a:ln>
        </p:spPr>
        <p:txBody>
          <a:bodyPr anchorCtr="0" anchor="ctr" bIns="34275" lIns="68575" spcFirstLastPara="1" rIns="68575" wrap="square" tIns="34275">
            <a:noAutofit/>
          </a:bodyPr>
          <a:lstStyle/>
          <a:p>
            <a:pPr indent="0" lvl="0" marL="0" marR="0" rtl="0" algn="r">
              <a:spcBef>
                <a:spcPts val="0"/>
              </a:spcBef>
              <a:spcAft>
                <a:spcPts val="0"/>
              </a:spcAft>
              <a:buNone/>
            </a:pPr>
            <a:fld id="{00000000-1234-1234-1234-123412341234}" type="slidenum">
              <a:rPr lang="ja" sz="900">
                <a:solidFill>
                  <a:srgbClr val="888888"/>
                </a:solidFill>
                <a:latin typeface="Arial"/>
                <a:ea typeface="Arial"/>
                <a:cs typeface="Arial"/>
                <a:sym typeface="Arial"/>
              </a:rPr>
              <a:t>‹#›</a:t>
            </a:fld>
            <a:endParaRPr sz="900">
              <a:solidFill>
                <a:srgbClr val="888888"/>
              </a:solidFill>
              <a:latin typeface="Arial"/>
              <a:ea typeface="Arial"/>
              <a:cs typeface="Arial"/>
              <a:sym typeface="Arial"/>
            </a:endParaRPr>
          </a:p>
        </p:txBody>
      </p:sp>
      <p:sp>
        <p:nvSpPr>
          <p:cNvPr id="160" name="Google Shape;160;p17"/>
          <p:cNvSpPr/>
          <p:nvPr/>
        </p:nvSpPr>
        <p:spPr>
          <a:xfrm>
            <a:off x="0" y="0"/>
            <a:ext cx="9144000" cy="435600"/>
          </a:xfrm>
          <a:prstGeom prst="rect">
            <a:avLst/>
          </a:prstGeom>
          <a:gradFill>
            <a:gsLst>
              <a:gs pos="0">
                <a:srgbClr val="424242"/>
              </a:gs>
              <a:gs pos="100000">
                <a:srgbClr val="010101"/>
              </a:gs>
            </a:gsLst>
            <a:lin ang="540001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61" name="Google Shape;161;p17"/>
          <p:cNvSpPr txBox="1"/>
          <p:nvPr/>
        </p:nvSpPr>
        <p:spPr>
          <a:xfrm>
            <a:off x="139875" y="80850"/>
            <a:ext cx="7724400" cy="273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rgbClr val="000000"/>
              </a:buClr>
              <a:buFont typeface="Arial"/>
              <a:buNone/>
            </a:pPr>
            <a:r>
              <a:rPr b="1" lang="ja">
                <a:solidFill>
                  <a:schemeClr val="lt1"/>
                </a:solidFill>
              </a:rPr>
              <a:t>研究者 発注・キャンセル1.1 Front </a:t>
            </a:r>
            <a:endParaRPr b="1">
              <a:solidFill>
                <a:schemeClr val="lt1"/>
              </a:solidFill>
            </a:endParaRPr>
          </a:p>
        </p:txBody>
      </p:sp>
      <p:sp>
        <p:nvSpPr>
          <p:cNvPr id="162" name="Google Shape;162;p17"/>
          <p:cNvSpPr txBox="1"/>
          <p:nvPr/>
        </p:nvSpPr>
        <p:spPr>
          <a:xfrm>
            <a:off x="139875" y="458425"/>
            <a:ext cx="85767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 sz="1200" u="sng">
                <a:solidFill>
                  <a:schemeClr val="dk2"/>
                </a:solidFill>
              </a:rPr>
              <a:t>研究者 発注開始　研究者の決裁者がいない場合　研究者のメッセージ画面 （見積書が届いた状態）</a:t>
            </a:r>
            <a:endParaRPr sz="1200" u="sng">
              <a:solidFill>
                <a:schemeClr val="dk2"/>
              </a:solidFill>
            </a:endParaRPr>
          </a:p>
          <a:p>
            <a:pPr indent="0" lvl="0" marL="0" rtl="0" algn="l">
              <a:spcBef>
                <a:spcPts val="0"/>
              </a:spcBef>
              <a:spcAft>
                <a:spcPts val="0"/>
              </a:spcAft>
              <a:buNone/>
            </a:pPr>
            <a:r>
              <a:rPr lang="ja" sz="1200">
                <a:solidFill>
                  <a:srgbClr val="FF0000"/>
                </a:solidFill>
              </a:rPr>
              <a:t>修正案❶</a:t>
            </a:r>
            <a:endParaRPr sz="1200">
              <a:solidFill>
                <a:srgbClr val="FF0000"/>
              </a:solidFill>
            </a:endParaRPr>
          </a:p>
        </p:txBody>
      </p:sp>
      <p:pic>
        <p:nvPicPr>
          <p:cNvPr id="163" name="Google Shape;163;p17"/>
          <p:cNvPicPr preferRelativeResize="0"/>
          <p:nvPr/>
        </p:nvPicPr>
        <p:blipFill>
          <a:blip r:embed="rId3">
            <a:alphaModFix/>
          </a:blip>
          <a:stretch>
            <a:fillRect/>
          </a:stretch>
        </p:blipFill>
        <p:spPr>
          <a:xfrm>
            <a:off x="178550" y="1071946"/>
            <a:ext cx="4311874" cy="3628232"/>
          </a:xfrm>
          <a:prstGeom prst="rect">
            <a:avLst/>
          </a:prstGeom>
          <a:noFill/>
          <a:ln>
            <a:noFill/>
          </a:ln>
          <a:effectLst>
            <a:outerShdw blurRad="57150" rotWithShape="0" algn="bl" dir="5400000" dist="19050">
              <a:srgbClr val="000000">
                <a:alpha val="50000"/>
              </a:srgbClr>
            </a:outerShdw>
          </a:effectLst>
        </p:spPr>
      </p:pic>
      <p:sp>
        <p:nvSpPr>
          <p:cNvPr id="164" name="Google Shape;164;p17"/>
          <p:cNvSpPr txBox="1"/>
          <p:nvPr/>
        </p:nvSpPr>
        <p:spPr>
          <a:xfrm>
            <a:off x="4851175" y="3187900"/>
            <a:ext cx="35022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 sz="1000">
                <a:solidFill>
                  <a:srgbClr val="000000"/>
                </a:solidFill>
              </a:rPr>
              <a:t>特になし</a:t>
            </a:r>
            <a:endParaRPr sz="1000">
              <a:solidFill>
                <a:srgbClr val="000000"/>
              </a:solidFill>
            </a:endParaRPr>
          </a:p>
        </p:txBody>
      </p:sp>
      <p:sp>
        <p:nvSpPr>
          <p:cNvPr id="165" name="Google Shape;165;p17"/>
          <p:cNvSpPr txBox="1"/>
          <p:nvPr/>
        </p:nvSpPr>
        <p:spPr>
          <a:xfrm>
            <a:off x="4851175" y="1087400"/>
            <a:ext cx="3865500" cy="1812300"/>
          </a:xfrm>
          <a:prstGeom prst="rect">
            <a:avLst/>
          </a:prstGeom>
          <a:noFill/>
          <a:ln cap="flat" cmpd="sng" w="19050">
            <a:solidFill>
              <a:srgbClr val="4A86E8"/>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ja" sz="1200">
                <a:solidFill>
                  <a:srgbClr val="F37C53"/>
                </a:solidFill>
              </a:rPr>
              <a:t>❶</a:t>
            </a:r>
            <a:r>
              <a:rPr lang="ja" sz="1200">
                <a:solidFill>
                  <a:srgbClr val="595959"/>
                </a:solidFill>
              </a:rPr>
              <a:t>　</a:t>
            </a:r>
            <a:r>
              <a:rPr lang="ja" sz="1200">
                <a:solidFill>
                  <a:srgbClr val="000000"/>
                </a:solidFill>
              </a:rPr>
              <a:t>閉じるボタン</a:t>
            </a:r>
            <a:endParaRPr sz="1200">
              <a:solidFill>
                <a:srgbClr val="000000"/>
              </a:solidFill>
            </a:endParaRPr>
          </a:p>
          <a:p>
            <a:pPr indent="0" lvl="0" marL="0" rtl="0" algn="l">
              <a:spcBef>
                <a:spcPts val="0"/>
              </a:spcBef>
              <a:spcAft>
                <a:spcPts val="0"/>
              </a:spcAft>
              <a:buNone/>
            </a:pPr>
            <a:r>
              <a:rPr lang="ja" sz="1200">
                <a:solidFill>
                  <a:srgbClr val="F37C53"/>
                </a:solidFill>
              </a:rPr>
              <a:t>❷</a:t>
            </a:r>
            <a:r>
              <a:rPr lang="ja" sz="1200">
                <a:solidFill>
                  <a:srgbClr val="595959"/>
                </a:solidFill>
              </a:rPr>
              <a:t>　</a:t>
            </a:r>
            <a:r>
              <a:rPr lang="ja" sz="1200">
                <a:solidFill>
                  <a:srgbClr val="000000"/>
                </a:solidFill>
              </a:rPr>
              <a:t>ファイルステータス確認ボタン</a:t>
            </a:r>
            <a:endParaRPr sz="1200">
              <a:solidFill>
                <a:srgbClr val="000000"/>
              </a:solidFill>
            </a:endParaRPr>
          </a:p>
          <a:p>
            <a:pPr indent="0" lvl="0" marL="0" rtl="0" algn="l">
              <a:spcBef>
                <a:spcPts val="0"/>
              </a:spcBef>
              <a:spcAft>
                <a:spcPts val="0"/>
              </a:spcAft>
              <a:buNone/>
            </a:pPr>
            <a:r>
              <a:rPr lang="ja" sz="1200">
                <a:solidFill>
                  <a:srgbClr val="F37C53"/>
                </a:solidFill>
              </a:rPr>
              <a:t>❸　</a:t>
            </a:r>
            <a:r>
              <a:rPr lang="ja" sz="1200"/>
              <a:t>発注</a:t>
            </a:r>
            <a:r>
              <a:rPr lang="ja" sz="1200">
                <a:solidFill>
                  <a:srgbClr val="000000"/>
                </a:solidFill>
              </a:rPr>
              <a:t>依頼ボタン</a:t>
            </a:r>
            <a:endParaRPr sz="1200">
              <a:solidFill>
                <a:srgbClr val="F37C53"/>
              </a:solidFill>
            </a:endParaRPr>
          </a:p>
          <a:p>
            <a:pPr indent="0" lvl="0" marL="0" rtl="0" algn="l">
              <a:spcBef>
                <a:spcPts val="0"/>
              </a:spcBef>
              <a:spcAft>
                <a:spcPts val="0"/>
              </a:spcAft>
              <a:buNone/>
            </a:pPr>
            <a:r>
              <a:rPr lang="ja" sz="1200">
                <a:solidFill>
                  <a:srgbClr val="F37C53"/>
                </a:solidFill>
              </a:rPr>
              <a:t>❹　</a:t>
            </a:r>
            <a:r>
              <a:rPr lang="ja" sz="1200">
                <a:solidFill>
                  <a:schemeClr val="dk1"/>
                </a:solidFill>
              </a:rPr>
              <a:t>キャンセル</a:t>
            </a:r>
            <a:endParaRPr sz="1200">
              <a:solidFill>
                <a:schemeClr val="dk1"/>
              </a:solidFill>
            </a:endParaRPr>
          </a:p>
          <a:p>
            <a:pPr indent="0" lvl="0" marL="0" rtl="0" algn="l">
              <a:spcBef>
                <a:spcPts val="0"/>
              </a:spcBef>
              <a:spcAft>
                <a:spcPts val="0"/>
              </a:spcAft>
              <a:buNone/>
            </a:pPr>
            <a:r>
              <a:rPr lang="ja" sz="1200">
                <a:solidFill>
                  <a:srgbClr val="F37C53"/>
                </a:solidFill>
              </a:rPr>
              <a:t>❺　</a:t>
            </a:r>
            <a:r>
              <a:rPr lang="ja" sz="1200">
                <a:solidFill>
                  <a:schemeClr val="dk1"/>
                </a:solidFill>
              </a:rPr>
              <a:t>お問い合わせ案件名</a:t>
            </a:r>
            <a:endParaRPr sz="1200">
              <a:solidFill>
                <a:schemeClr val="dk1"/>
              </a:solidFill>
            </a:endParaRPr>
          </a:p>
          <a:p>
            <a:pPr indent="0" lvl="0" marL="0" rtl="0" algn="l">
              <a:spcBef>
                <a:spcPts val="0"/>
              </a:spcBef>
              <a:spcAft>
                <a:spcPts val="0"/>
              </a:spcAft>
              <a:buNone/>
            </a:pPr>
            <a:r>
              <a:rPr lang="ja" sz="1200">
                <a:solidFill>
                  <a:srgbClr val="F37C53"/>
                </a:solidFill>
              </a:rPr>
              <a:t>❻　</a:t>
            </a:r>
            <a:r>
              <a:rPr lang="ja" sz="1200">
                <a:solidFill>
                  <a:srgbClr val="000000"/>
                </a:solidFill>
              </a:rPr>
              <a:t>ステータス</a:t>
            </a:r>
            <a:endParaRPr sz="1200">
              <a:solidFill>
                <a:srgbClr val="000000"/>
              </a:solidFill>
            </a:endParaRPr>
          </a:p>
          <a:p>
            <a:pPr indent="0" lvl="0" marL="0" rtl="0" algn="l">
              <a:spcBef>
                <a:spcPts val="0"/>
              </a:spcBef>
              <a:spcAft>
                <a:spcPts val="0"/>
              </a:spcAft>
              <a:buNone/>
            </a:pPr>
            <a:r>
              <a:rPr lang="ja" sz="1200">
                <a:solidFill>
                  <a:srgbClr val="F37C53"/>
                </a:solidFill>
              </a:rPr>
              <a:t>❼　</a:t>
            </a:r>
            <a:r>
              <a:rPr lang="ja" sz="1200">
                <a:solidFill>
                  <a:schemeClr val="dk1"/>
                </a:solidFill>
              </a:rPr>
              <a:t>研究者のメッセージ</a:t>
            </a:r>
            <a:r>
              <a:rPr lang="ja" sz="1200"/>
              <a:t>（見積り依頼）</a:t>
            </a:r>
            <a:endParaRPr sz="1200">
              <a:solidFill>
                <a:srgbClr val="000000"/>
              </a:solidFill>
            </a:endParaRPr>
          </a:p>
          <a:p>
            <a:pPr indent="0" lvl="0" marL="0" rtl="0" algn="l">
              <a:spcBef>
                <a:spcPts val="0"/>
              </a:spcBef>
              <a:spcAft>
                <a:spcPts val="0"/>
              </a:spcAft>
              <a:buNone/>
            </a:pPr>
            <a:r>
              <a:rPr lang="ja" sz="1200">
                <a:solidFill>
                  <a:srgbClr val="F37C53"/>
                </a:solidFill>
              </a:rPr>
              <a:t>❽　</a:t>
            </a:r>
            <a:r>
              <a:rPr lang="ja" sz="1200"/>
              <a:t>サプライヤーからの</a:t>
            </a:r>
            <a:r>
              <a:rPr lang="ja" sz="1200">
                <a:solidFill>
                  <a:srgbClr val="000000"/>
                </a:solidFill>
              </a:rPr>
              <a:t>メッセージ</a:t>
            </a:r>
            <a:r>
              <a:rPr lang="ja" sz="1200"/>
              <a:t>（見積り提示）</a:t>
            </a:r>
            <a:endParaRPr sz="1200">
              <a:solidFill>
                <a:srgbClr val="000000"/>
              </a:solidFill>
            </a:endParaRPr>
          </a:p>
          <a:p>
            <a:pPr indent="0" lvl="0" marL="0" rtl="0" algn="l">
              <a:spcBef>
                <a:spcPts val="0"/>
              </a:spcBef>
              <a:spcAft>
                <a:spcPts val="0"/>
              </a:spcAft>
              <a:buNone/>
            </a:pPr>
            <a:r>
              <a:rPr lang="ja" sz="1200">
                <a:solidFill>
                  <a:srgbClr val="F37C53"/>
                </a:solidFill>
              </a:rPr>
              <a:t>❾　</a:t>
            </a:r>
            <a:r>
              <a:rPr lang="ja" sz="1200">
                <a:solidFill>
                  <a:srgbClr val="000000"/>
                </a:solidFill>
              </a:rPr>
              <a:t>研究者の新規メッセージ入力</a:t>
            </a:r>
            <a:endParaRPr sz="1200">
              <a:solidFill>
                <a:srgbClr val="000000"/>
              </a:solidFill>
            </a:endParaRPr>
          </a:p>
        </p:txBody>
      </p:sp>
      <p:sp>
        <p:nvSpPr>
          <p:cNvPr id="166" name="Google Shape;166;p17"/>
          <p:cNvSpPr txBox="1"/>
          <p:nvPr/>
        </p:nvSpPr>
        <p:spPr>
          <a:xfrm>
            <a:off x="178550" y="1181514"/>
            <a:ext cx="291000" cy="226800"/>
          </a:xfrm>
          <a:prstGeom prst="rect">
            <a:avLst/>
          </a:prstGeom>
          <a:noFill/>
          <a:ln>
            <a:noFill/>
          </a:ln>
        </p:spPr>
        <p:txBody>
          <a:bodyPr anchorCtr="0" anchor="t" bIns="91425" lIns="91425" spcFirstLastPara="1" rIns="91425" wrap="square" tIns="91425">
            <a:noAutofit/>
          </a:bodyPr>
          <a:lstStyle/>
          <a:p>
            <a:pPr indent="0" lvl="0" marL="0" rtl="0" algn="ctr">
              <a:lnSpc>
                <a:spcPct val="10000"/>
              </a:lnSpc>
              <a:spcBef>
                <a:spcPts val="0"/>
              </a:spcBef>
              <a:spcAft>
                <a:spcPts val="0"/>
              </a:spcAft>
              <a:buNone/>
            </a:pPr>
            <a:r>
              <a:rPr lang="ja" sz="1100">
                <a:solidFill>
                  <a:srgbClr val="F37C53"/>
                </a:solidFill>
              </a:rPr>
              <a:t>❶</a:t>
            </a:r>
            <a:endParaRPr sz="1100">
              <a:solidFill>
                <a:srgbClr val="F37C53"/>
              </a:solidFill>
            </a:endParaRPr>
          </a:p>
        </p:txBody>
      </p:sp>
      <p:sp>
        <p:nvSpPr>
          <p:cNvPr id="167" name="Google Shape;167;p17"/>
          <p:cNvSpPr txBox="1"/>
          <p:nvPr/>
        </p:nvSpPr>
        <p:spPr>
          <a:xfrm>
            <a:off x="88725" y="1408314"/>
            <a:ext cx="291000" cy="2268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1100">
                <a:solidFill>
                  <a:srgbClr val="F37C53"/>
                </a:solidFill>
              </a:rPr>
              <a:t>❷</a:t>
            </a:r>
            <a:endParaRPr sz="1100">
              <a:solidFill>
                <a:srgbClr val="F37C53"/>
              </a:solidFill>
            </a:endParaRPr>
          </a:p>
        </p:txBody>
      </p:sp>
      <p:sp>
        <p:nvSpPr>
          <p:cNvPr id="168" name="Google Shape;168;p17"/>
          <p:cNvSpPr txBox="1"/>
          <p:nvPr/>
        </p:nvSpPr>
        <p:spPr>
          <a:xfrm>
            <a:off x="3107225" y="2815189"/>
            <a:ext cx="291000" cy="2268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1100">
                <a:solidFill>
                  <a:srgbClr val="F37C53"/>
                </a:solidFill>
              </a:rPr>
              <a:t>❼</a:t>
            </a:r>
            <a:endParaRPr sz="1100">
              <a:solidFill>
                <a:srgbClr val="F37C53"/>
              </a:solidFill>
            </a:endParaRPr>
          </a:p>
        </p:txBody>
      </p:sp>
      <p:sp>
        <p:nvSpPr>
          <p:cNvPr id="169" name="Google Shape;169;p17"/>
          <p:cNvSpPr txBox="1"/>
          <p:nvPr/>
        </p:nvSpPr>
        <p:spPr>
          <a:xfrm>
            <a:off x="948350" y="1285164"/>
            <a:ext cx="291000" cy="2268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1100">
                <a:solidFill>
                  <a:srgbClr val="F37C53"/>
                </a:solidFill>
              </a:rPr>
              <a:t>❸</a:t>
            </a:r>
            <a:endParaRPr sz="1100">
              <a:solidFill>
                <a:srgbClr val="F37C53"/>
              </a:solidFill>
            </a:endParaRPr>
          </a:p>
        </p:txBody>
      </p:sp>
      <p:sp>
        <p:nvSpPr>
          <p:cNvPr id="170" name="Google Shape;170;p17"/>
          <p:cNvSpPr txBox="1"/>
          <p:nvPr/>
        </p:nvSpPr>
        <p:spPr>
          <a:xfrm>
            <a:off x="1300375" y="1290354"/>
            <a:ext cx="291000" cy="2268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1100">
                <a:solidFill>
                  <a:srgbClr val="F37C53"/>
                </a:solidFill>
              </a:rPr>
              <a:t>❹</a:t>
            </a:r>
            <a:endParaRPr sz="1100">
              <a:solidFill>
                <a:srgbClr val="F37C53"/>
              </a:solidFill>
            </a:endParaRPr>
          </a:p>
        </p:txBody>
      </p:sp>
      <p:sp>
        <p:nvSpPr>
          <p:cNvPr id="171" name="Google Shape;171;p17"/>
          <p:cNvSpPr txBox="1"/>
          <p:nvPr/>
        </p:nvSpPr>
        <p:spPr>
          <a:xfrm>
            <a:off x="2014438" y="1010589"/>
            <a:ext cx="291000" cy="2268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1100">
                <a:solidFill>
                  <a:srgbClr val="F37C53"/>
                </a:solidFill>
              </a:rPr>
              <a:t>❺</a:t>
            </a:r>
            <a:endParaRPr sz="1100">
              <a:solidFill>
                <a:srgbClr val="F37C53"/>
              </a:solidFill>
            </a:endParaRPr>
          </a:p>
        </p:txBody>
      </p:sp>
      <p:sp>
        <p:nvSpPr>
          <p:cNvPr id="172" name="Google Shape;172;p17"/>
          <p:cNvSpPr txBox="1"/>
          <p:nvPr/>
        </p:nvSpPr>
        <p:spPr>
          <a:xfrm>
            <a:off x="3769688" y="1058364"/>
            <a:ext cx="291000" cy="2268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1100">
                <a:solidFill>
                  <a:srgbClr val="F37C53"/>
                </a:solidFill>
              </a:rPr>
              <a:t>❻</a:t>
            </a:r>
            <a:endParaRPr sz="1100">
              <a:solidFill>
                <a:srgbClr val="F37C53"/>
              </a:solidFill>
            </a:endParaRPr>
          </a:p>
        </p:txBody>
      </p:sp>
      <p:sp>
        <p:nvSpPr>
          <p:cNvPr id="173" name="Google Shape;173;p17"/>
          <p:cNvSpPr txBox="1"/>
          <p:nvPr/>
        </p:nvSpPr>
        <p:spPr>
          <a:xfrm>
            <a:off x="88725" y="3187889"/>
            <a:ext cx="291000" cy="2268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1100">
                <a:solidFill>
                  <a:srgbClr val="F37C53"/>
                </a:solidFill>
              </a:rPr>
              <a:t>❽</a:t>
            </a:r>
            <a:endParaRPr sz="1100">
              <a:solidFill>
                <a:srgbClr val="F37C53"/>
              </a:solidFill>
            </a:endParaRPr>
          </a:p>
        </p:txBody>
      </p:sp>
      <p:sp>
        <p:nvSpPr>
          <p:cNvPr id="174" name="Google Shape;174;p17"/>
          <p:cNvSpPr txBox="1"/>
          <p:nvPr/>
        </p:nvSpPr>
        <p:spPr>
          <a:xfrm>
            <a:off x="211450" y="3948889"/>
            <a:ext cx="291000" cy="2268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1100">
                <a:solidFill>
                  <a:srgbClr val="F37C53"/>
                </a:solidFill>
              </a:rPr>
              <a:t>❾</a:t>
            </a:r>
            <a:endParaRPr sz="1100">
              <a:solidFill>
                <a:srgbClr val="F37C53"/>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6" name="Shape 916"/>
        <p:cNvGrpSpPr/>
        <p:nvPr/>
      </p:nvGrpSpPr>
      <p:grpSpPr>
        <a:xfrm>
          <a:off x="0" y="0"/>
          <a:ext cx="0" cy="0"/>
          <a:chOff x="0" y="0"/>
          <a:chExt cx="0" cy="0"/>
        </a:xfrm>
      </p:grpSpPr>
      <p:sp>
        <p:nvSpPr>
          <p:cNvPr id="917" name="Google Shape;917;p53"/>
          <p:cNvSpPr txBox="1"/>
          <p:nvPr/>
        </p:nvSpPr>
        <p:spPr>
          <a:xfrm>
            <a:off x="8403350" y="4767275"/>
            <a:ext cx="620100" cy="273900"/>
          </a:xfrm>
          <a:prstGeom prst="rect">
            <a:avLst/>
          </a:prstGeom>
          <a:noFill/>
          <a:ln>
            <a:noFill/>
          </a:ln>
        </p:spPr>
        <p:txBody>
          <a:bodyPr anchorCtr="0" anchor="ctr" bIns="34275" lIns="68575" spcFirstLastPara="1" rIns="68575" wrap="square" tIns="34275">
            <a:noAutofit/>
          </a:bodyPr>
          <a:lstStyle/>
          <a:p>
            <a:pPr indent="0" lvl="0" marL="0" marR="0" rtl="0" algn="r">
              <a:spcBef>
                <a:spcPts val="0"/>
              </a:spcBef>
              <a:spcAft>
                <a:spcPts val="0"/>
              </a:spcAft>
              <a:buNone/>
            </a:pPr>
            <a:fld id="{00000000-1234-1234-1234-123412341234}" type="slidenum">
              <a:rPr lang="ja" sz="900">
                <a:solidFill>
                  <a:srgbClr val="888888"/>
                </a:solidFill>
                <a:latin typeface="Arial"/>
                <a:ea typeface="Arial"/>
                <a:cs typeface="Arial"/>
                <a:sym typeface="Arial"/>
              </a:rPr>
              <a:t>‹#›</a:t>
            </a:fld>
            <a:endParaRPr sz="900">
              <a:solidFill>
                <a:srgbClr val="888888"/>
              </a:solidFill>
              <a:latin typeface="Arial"/>
              <a:ea typeface="Arial"/>
              <a:cs typeface="Arial"/>
              <a:sym typeface="Arial"/>
            </a:endParaRPr>
          </a:p>
        </p:txBody>
      </p:sp>
      <p:sp>
        <p:nvSpPr>
          <p:cNvPr id="918" name="Google Shape;918;p53"/>
          <p:cNvSpPr/>
          <p:nvPr/>
        </p:nvSpPr>
        <p:spPr>
          <a:xfrm>
            <a:off x="0" y="0"/>
            <a:ext cx="9144000" cy="435600"/>
          </a:xfrm>
          <a:prstGeom prst="rect">
            <a:avLst/>
          </a:prstGeom>
          <a:gradFill>
            <a:gsLst>
              <a:gs pos="0">
                <a:srgbClr val="424242"/>
              </a:gs>
              <a:gs pos="100000">
                <a:srgbClr val="010101"/>
              </a:gs>
            </a:gsLst>
            <a:lin ang="540001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19" name="Google Shape;919;p53"/>
          <p:cNvSpPr txBox="1"/>
          <p:nvPr/>
        </p:nvSpPr>
        <p:spPr>
          <a:xfrm>
            <a:off x="139875" y="80850"/>
            <a:ext cx="7724400" cy="273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dk1"/>
              </a:buClr>
              <a:buFont typeface="Arial"/>
              <a:buNone/>
            </a:pPr>
            <a:r>
              <a:rPr b="1" lang="ja">
                <a:solidFill>
                  <a:schemeClr val="lt1"/>
                </a:solidFill>
              </a:rPr>
              <a:t>研究者 発注・キャンセル5.1 Admin1</a:t>
            </a:r>
            <a:endParaRPr b="1">
              <a:solidFill>
                <a:schemeClr val="lt1"/>
              </a:solidFill>
            </a:endParaRPr>
          </a:p>
        </p:txBody>
      </p:sp>
      <p:sp>
        <p:nvSpPr>
          <p:cNvPr id="920" name="Google Shape;920;p53"/>
          <p:cNvSpPr txBox="1"/>
          <p:nvPr/>
        </p:nvSpPr>
        <p:spPr>
          <a:xfrm>
            <a:off x="139875" y="458425"/>
            <a:ext cx="85767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 sz="1200" u="sng">
                <a:solidFill>
                  <a:schemeClr val="dk2"/>
                </a:solidFill>
              </a:rPr>
              <a:t>研究者 発注依頼済み　管理画面　決裁者情報</a:t>
            </a:r>
            <a:endParaRPr sz="1200" u="sng">
              <a:solidFill>
                <a:schemeClr val="dk2"/>
              </a:solidFill>
            </a:endParaRPr>
          </a:p>
          <a:p>
            <a:pPr indent="0" lvl="0" marL="0" rtl="0" algn="l">
              <a:spcBef>
                <a:spcPts val="0"/>
              </a:spcBef>
              <a:spcAft>
                <a:spcPts val="0"/>
              </a:spcAft>
              <a:buNone/>
            </a:pPr>
            <a:r>
              <a:rPr lang="ja" sz="1200">
                <a:solidFill>
                  <a:schemeClr val="dk2"/>
                </a:solidFill>
              </a:rPr>
              <a:t>現状</a:t>
            </a:r>
            <a:endParaRPr sz="1200">
              <a:solidFill>
                <a:srgbClr val="FF0000"/>
              </a:solidFill>
            </a:endParaRPr>
          </a:p>
        </p:txBody>
      </p:sp>
      <p:sp>
        <p:nvSpPr>
          <p:cNvPr id="921" name="Google Shape;921;p53"/>
          <p:cNvSpPr txBox="1"/>
          <p:nvPr/>
        </p:nvSpPr>
        <p:spPr>
          <a:xfrm>
            <a:off x="3611625" y="933938"/>
            <a:ext cx="1836000" cy="4068600"/>
          </a:xfrm>
          <a:prstGeom prst="rect">
            <a:avLst/>
          </a:prstGeom>
          <a:noFill/>
          <a:ln cap="flat" cmpd="sng" w="19050">
            <a:solidFill>
              <a:srgbClr val="4A86E8"/>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ja" sz="1000">
                <a:solidFill>
                  <a:srgbClr val="F37C53"/>
                </a:solidFill>
              </a:rPr>
              <a:t>❶</a:t>
            </a:r>
            <a:r>
              <a:rPr lang="ja" sz="1000">
                <a:solidFill>
                  <a:schemeClr val="dk2"/>
                </a:solidFill>
              </a:rPr>
              <a:t>　</a:t>
            </a:r>
            <a:r>
              <a:rPr lang="ja" sz="1000">
                <a:solidFill>
                  <a:schemeClr val="dk1"/>
                </a:solidFill>
              </a:rPr>
              <a:t>会員ID </a:t>
            </a:r>
            <a:endParaRPr sz="1000">
              <a:solidFill>
                <a:schemeClr val="dk2"/>
              </a:solidFill>
            </a:endParaRPr>
          </a:p>
          <a:p>
            <a:pPr indent="0" lvl="0" marL="0" rtl="0" algn="l">
              <a:spcBef>
                <a:spcPts val="0"/>
              </a:spcBef>
              <a:spcAft>
                <a:spcPts val="0"/>
              </a:spcAft>
              <a:buClr>
                <a:schemeClr val="dk1"/>
              </a:buClr>
              <a:buSzPts val="1100"/>
              <a:buFont typeface="Arial"/>
              <a:buNone/>
            </a:pPr>
            <a:r>
              <a:rPr lang="ja" sz="1000">
                <a:solidFill>
                  <a:srgbClr val="F37C53"/>
                </a:solidFill>
              </a:rPr>
              <a:t>❷</a:t>
            </a:r>
            <a:r>
              <a:rPr lang="ja" sz="1000">
                <a:solidFill>
                  <a:schemeClr val="dk2"/>
                </a:solidFill>
              </a:rPr>
              <a:t>　</a:t>
            </a:r>
            <a:r>
              <a:rPr lang="ja" sz="1000">
                <a:solidFill>
                  <a:schemeClr val="dk1"/>
                </a:solidFill>
              </a:rPr>
              <a:t>研究者ID</a:t>
            </a:r>
            <a:endParaRPr sz="1000">
              <a:solidFill>
                <a:schemeClr val="dk1"/>
              </a:solidFill>
            </a:endParaRPr>
          </a:p>
          <a:p>
            <a:pPr indent="0" lvl="0" marL="0" rtl="0" algn="l">
              <a:spcBef>
                <a:spcPts val="0"/>
              </a:spcBef>
              <a:spcAft>
                <a:spcPts val="0"/>
              </a:spcAft>
              <a:buClr>
                <a:schemeClr val="dk1"/>
              </a:buClr>
              <a:buSzPts val="1100"/>
              <a:buFont typeface="Arial"/>
              <a:buNone/>
            </a:pPr>
            <a:r>
              <a:rPr lang="ja" sz="1000">
                <a:solidFill>
                  <a:srgbClr val="F37C53"/>
                </a:solidFill>
              </a:rPr>
              <a:t>❸　</a:t>
            </a:r>
            <a:r>
              <a:rPr lang="ja" sz="1000">
                <a:solidFill>
                  <a:schemeClr val="dk1"/>
                </a:solidFill>
              </a:rPr>
              <a:t>メールアドレス</a:t>
            </a:r>
            <a:endParaRPr sz="1000">
              <a:solidFill>
                <a:schemeClr val="dk1"/>
              </a:solidFill>
            </a:endParaRPr>
          </a:p>
          <a:p>
            <a:pPr indent="0" lvl="0" marL="0" rtl="0" algn="l">
              <a:spcBef>
                <a:spcPts val="0"/>
              </a:spcBef>
              <a:spcAft>
                <a:spcPts val="0"/>
              </a:spcAft>
              <a:buClr>
                <a:schemeClr val="dk1"/>
              </a:buClr>
              <a:buSzPts val="1100"/>
              <a:buFont typeface="Arial"/>
              <a:buNone/>
            </a:pPr>
            <a:r>
              <a:rPr lang="ja" sz="1000">
                <a:solidFill>
                  <a:srgbClr val="F37C53"/>
                </a:solidFill>
              </a:rPr>
              <a:t>❹　</a:t>
            </a:r>
            <a:r>
              <a:rPr lang="ja" sz="1000">
                <a:solidFill>
                  <a:schemeClr val="dk1"/>
                </a:solidFill>
              </a:rPr>
              <a:t>パスワード</a:t>
            </a:r>
            <a:endParaRPr sz="1000">
              <a:solidFill>
                <a:schemeClr val="dk1"/>
              </a:solidFill>
            </a:endParaRPr>
          </a:p>
          <a:p>
            <a:pPr indent="0" lvl="0" marL="0" rtl="0" algn="l">
              <a:spcBef>
                <a:spcPts val="0"/>
              </a:spcBef>
              <a:spcAft>
                <a:spcPts val="0"/>
              </a:spcAft>
              <a:buClr>
                <a:schemeClr val="dk1"/>
              </a:buClr>
              <a:buSzPts val="1100"/>
              <a:buFont typeface="Arial"/>
              <a:buNone/>
            </a:pPr>
            <a:r>
              <a:rPr lang="ja" sz="1000">
                <a:solidFill>
                  <a:srgbClr val="F37C53"/>
                </a:solidFill>
              </a:rPr>
              <a:t>❺　</a:t>
            </a:r>
            <a:r>
              <a:rPr lang="ja" sz="1000">
                <a:solidFill>
                  <a:schemeClr val="dk1"/>
                </a:solidFill>
              </a:rPr>
              <a:t>公開フラグ</a:t>
            </a:r>
            <a:endParaRPr sz="1000">
              <a:solidFill>
                <a:schemeClr val="dk1"/>
              </a:solidFill>
            </a:endParaRPr>
          </a:p>
          <a:p>
            <a:pPr indent="0" lvl="0" marL="0" rtl="0" algn="l">
              <a:spcBef>
                <a:spcPts val="0"/>
              </a:spcBef>
              <a:spcAft>
                <a:spcPts val="0"/>
              </a:spcAft>
              <a:buClr>
                <a:schemeClr val="dk1"/>
              </a:buClr>
              <a:buSzPts val="1100"/>
              <a:buFont typeface="Arial"/>
              <a:buNone/>
            </a:pPr>
            <a:r>
              <a:rPr lang="ja" sz="1000">
                <a:solidFill>
                  <a:srgbClr val="F37C53"/>
                </a:solidFill>
              </a:rPr>
              <a:t>❻　</a:t>
            </a:r>
            <a:r>
              <a:rPr lang="ja" sz="1000">
                <a:solidFill>
                  <a:schemeClr val="dk1"/>
                </a:solidFill>
              </a:rPr>
              <a:t>登録日時</a:t>
            </a:r>
            <a:endParaRPr sz="1000">
              <a:solidFill>
                <a:schemeClr val="dk1"/>
              </a:solidFill>
            </a:endParaRPr>
          </a:p>
          <a:p>
            <a:pPr indent="0" lvl="0" marL="0" rtl="0" algn="l">
              <a:spcBef>
                <a:spcPts val="0"/>
              </a:spcBef>
              <a:spcAft>
                <a:spcPts val="0"/>
              </a:spcAft>
              <a:buNone/>
            </a:pPr>
            <a:r>
              <a:rPr lang="ja" sz="1000">
                <a:solidFill>
                  <a:srgbClr val="F37C53"/>
                </a:solidFill>
              </a:rPr>
              <a:t>❼　</a:t>
            </a:r>
            <a:r>
              <a:rPr lang="ja" sz="1000">
                <a:solidFill>
                  <a:schemeClr val="dk1"/>
                </a:solidFill>
              </a:rPr>
              <a:t>更新日時</a:t>
            </a:r>
            <a:endParaRPr sz="1000">
              <a:solidFill>
                <a:schemeClr val="dk1"/>
              </a:solidFill>
            </a:endParaRPr>
          </a:p>
          <a:p>
            <a:pPr indent="0" lvl="0" marL="0" rtl="0" algn="l">
              <a:spcBef>
                <a:spcPts val="0"/>
              </a:spcBef>
              <a:spcAft>
                <a:spcPts val="0"/>
              </a:spcAft>
              <a:buNone/>
            </a:pPr>
            <a:r>
              <a:rPr lang="ja" sz="1000">
                <a:solidFill>
                  <a:srgbClr val="F37C53"/>
                </a:solidFill>
              </a:rPr>
              <a:t>❽　</a:t>
            </a:r>
            <a:r>
              <a:rPr lang="ja" sz="1000">
                <a:solidFill>
                  <a:schemeClr val="dk1"/>
                </a:solidFill>
              </a:rPr>
              <a:t>PF手数料（％）</a:t>
            </a:r>
            <a:endParaRPr sz="1000">
              <a:solidFill>
                <a:schemeClr val="dk1"/>
              </a:solidFill>
            </a:endParaRPr>
          </a:p>
          <a:p>
            <a:pPr indent="0" lvl="0" marL="0" rtl="0" algn="l">
              <a:spcBef>
                <a:spcPts val="0"/>
              </a:spcBef>
              <a:spcAft>
                <a:spcPts val="0"/>
              </a:spcAft>
              <a:buClr>
                <a:schemeClr val="dk1"/>
              </a:buClr>
              <a:buSzPts val="1100"/>
              <a:buFont typeface="Arial"/>
              <a:buNone/>
            </a:pPr>
            <a:r>
              <a:rPr lang="ja" sz="1000">
                <a:solidFill>
                  <a:srgbClr val="F37C53"/>
                </a:solidFill>
              </a:rPr>
              <a:t>❾　</a:t>
            </a:r>
            <a:r>
              <a:rPr lang="ja" sz="1000">
                <a:solidFill>
                  <a:schemeClr val="dk1"/>
                </a:solidFill>
              </a:rPr>
              <a:t>契約フラグ</a:t>
            </a:r>
            <a:endParaRPr sz="1000">
              <a:solidFill>
                <a:schemeClr val="dk1"/>
              </a:solidFill>
            </a:endParaRPr>
          </a:p>
          <a:p>
            <a:pPr indent="0" lvl="0" marL="0" rtl="0" algn="l">
              <a:spcBef>
                <a:spcPts val="0"/>
              </a:spcBef>
              <a:spcAft>
                <a:spcPts val="0"/>
              </a:spcAft>
              <a:buClr>
                <a:schemeClr val="dk1"/>
              </a:buClr>
              <a:buSzPts val="1100"/>
              <a:buFont typeface="Arial"/>
              <a:buNone/>
            </a:pPr>
            <a:r>
              <a:rPr lang="ja" sz="1000">
                <a:solidFill>
                  <a:srgbClr val="F37C53"/>
                </a:solidFill>
              </a:rPr>
              <a:t>❿　</a:t>
            </a:r>
            <a:r>
              <a:rPr lang="ja" sz="1000">
                <a:solidFill>
                  <a:schemeClr val="dk1"/>
                </a:solidFill>
              </a:rPr>
              <a:t>ニックネーム</a:t>
            </a:r>
            <a:endParaRPr sz="1000">
              <a:solidFill>
                <a:schemeClr val="dk1"/>
              </a:solidFill>
            </a:endParaRPr>
          </a:p>
          <a:p>
            <a:pPr indent="0" lvl="0" marL="0" rtl="0" algn="l">
              <a:spcBef>
                <a:spcPts val="0"/>
              </a:spcBef>
              <a:spcAft>
                <a:spcPts val="0"/>
              </a:spcAft>
              <a:buClr>
                <a:schemeClr val="dk1"/>
              </a:buClr>
              <a:buSzPts val="1100"/>
              <a:buFont typeface="Arial"/>
              <a:buNone/>
            </a:pPr>
            <a:r>
              <a:rPr lang="ja" sz="1000">
                <a:solidFill>
                  <a:srgbClr val="F37C53"/>
                </a:solidFill>
              </a:rPr>
              <a:t>⓫　</a:t>
            </a:r>
            <a:r>
              <a:rPr lang="ja" sz="1000">
                <a:solidFill>
                  <a:schemeClr val="dk1"/>
                </a:solidFill>
              </a:rPr>
              <a:t>氏名</a:t>
            </a:r>
            <a:endParaRPr sz="1000">
              <a:solidFill>
                <a:schemeClr val="dk1"/>
              </a:solidFill>
            </a:endParaRPr>
          </a:p>
          <a:p>
            <a:pPr indent="0" lvl="0" marL="0" rtl="0" algn="l">
              <a:spcBef>
                <a:spcPts val="0"/>
              </a:spcBef>
              <a:spcAft>
                <a:spcPts val="0"/>
              </a:spcAft>
              <a:buClr>
                <a:schemeClr val="dk1"/>
              </a:buClr>
              <a:buSzPts val="1100"/>
              <a:buFont typeface="Arial"/>
              <a:buNone/>
            </a:pPr>
            <a:r>
              <a:rPr lang="ja" sz="1000">
                <a:solidFill>
                  <a:srgbClr val="F37C53"/>
                </a:solidFill>
              </a:rPr>
              <a:t>⓬　</a:t>
            </a:r>
            <a:r>
              <a:rPr lang="ja" sz="1000">
                <a:solidFill>
                  <a:schemeClr val="dk1"/>
                </a:solidFill>
              </a:rPr>
              <a:t>会社名または屋号</a:t>
            </a:r>
            <a:endParaRPr sz="1000">
              <a:solidFill>
                <a:schemeClr val="dk1"/>
              </a:solidFill>
            </a:endParaRPr>
          </a:p>
          <a:p>
            <a:pPr indent="0" lvl="0" marL="0" rtl="0" algn="l">
              <a:spcBef>
                <a:spcPts val="0"/>
              </a:spcBef>
              <a:spcAft>
                <a:spcPts val="0"/>
              </a:spcAft>
              <a:buClr>
                <a:schemeClr val="dk1"/>
              </a:buClr>
              <a:buSzPts val="1100"/>
              <a:buFont typeface="Arial"/>
              <a:buNone/>
            </a:pPr>
            <a:r>
              <a:rPr lang="ja" sz="1000">
                <a:solidFill>
                  <a:srgbClr val="F37C53"/>
                </a:solidFill>
              </a:rPr>
              <a:t>⓭　</a:t>
            </a:r>
            <a:r>
              <a:rPr lang="ja" sz="1000">
                <a:solidFill>
                  <a:schemeClr val="dk1"/>
                </a:solidFill>
              </a:rPr>
              <a:t>部署名</a:t>
            </a:r>
            <a:endParaRPr sz="1000">
              <a:solidFill>
                <a:schemeClr val="dk1"/>
              </a:solidFill>
            </a:endParaRPr>
          </a:p>
          <a:p>
            <a:pPr indent="0" lvl="0" marL="0" rtl="0" algn="l">
              <a:spcBef>
                <a:spcPts val="0"/>
              </a:spcBef>
              <a:spcAft>
                <a:spcPts val="0"/>
              </a:spcAft>
              <a:buClr>
                <a:schemeClr val="dk1"/>
              </a:buClr>
              <a:buSzPts val="1100"/>
              <a:buFont typeface="Arial"/>
              <a:buNone/>
            </a:pPr>
            <a:r>
              <a:rPr lang="ja" sz="1000">
                <a:solidFill>
                  <a:srgbClr val="F37C53"/>
                </a:solidFill>
              </a:rPr>
              <a:t>⓮　</a:t>
            </a:r>
            <a:r>
              <a:rPr lang="ja" sz="1000">
                <a:solidFill>
                  <a:schemeClr val="dk1"/>
                </a:solidFill>
              </a:rPr>
              <a:t>国</a:t>
            </a:r>
            <a:endParaRPr sz="1000">
              <a:solidFill>
                <a:schemeClr val="dk1"/>
              </a:solidFill>
            </a:endParaRPr>
          </a:p>
          <a:p>
            <a:pPr indent="0" lvl="0" marL="0" rtl="0" algn="l">
              <a:spcBef>
                <a:spcPts val="0"/>
              </a:spcBef>
              <a:spcAft>
                <a:spcPts val="0"/>
              </a:spcAft>
              <a:buClr>
                <a:schemeClr val="dk1"/>
              </a:buClr>
              <a:buSzPts val="1100"/>
              <a:buFont typeface="Arial"/>
              <a:buNone/>
            </a:pPr>
            <a:r>
              <a:rPr lang="ja" sz="1000">
                <a:solidFill>
                  <a:srgbClr val="F37C53"/>
                </a:solidFill>
              </a:rPr>
              <a:t>⓯　</a:t>
            </a:r>
            <a:r>
              <a:rPr lang="ja" sz="1000">
                <a:solidFill>
                  <a:schemeClr val="dk1"/>
                </a:solidFill>
              </a:rPr>
              <a:t>郵便番号</a:t>
            </a:r>
            <a:endParaRPr sz="1000">
              <a:solidFill>
                <a:schemeClr val="dk1"/>
              </a:solidFill>
            </a:endParaRPr>
          </a:p>
          <a:p>
            <a:pPr indent="0" lvl="0" marL="0" rtl="0" algn="l">
              <a:spcBef>
                <a:spcPts val="0"/>
              </a:spcBef>
              <a:spcAft>
                <a:spcPts val="0"/>
              </a:spcAft>
              <a:buClr>
                <a:schemeClr val="dk1"/>
              </a:buClr>
              <a:buSzPts val="1100"/>
              <a:buFont typeface="Arial"/>
              <a:buNone/>
            </a:pPr>
            <a:r>
              <a:rPr lang="ja" sz="1000">
                <a:solidFill>
                  <a:srgbClr val="F37C53"/>
                </a:solidFill>
              </a:rPr>
              <a:t>⓰　</a:t>
            </a:r>
            <a:r>
              <a:rPr lang="ja" sz="1000">
                <a:solidFill>
                  <a:schemeClr val="dk1"/>
                </a:solidFill>
              </a:rPr>
              <a:t>住所</a:t>
            </a:r>
            <a:endParaRPr sz="1000">
              <a:solidFill>
                <a:schemeClr val="dk1"/>
              </a:solidFill>
            </a:endParaRPr>
          </a:p>
          <a:p>
            <a:pPr indent="0" lvl="0" marL="0" rtl="0" algn="l">
              <a:spcBef>
                <a:spcPts val="0"/>
              </a:spcBef>
              <a:spcAft>
                <a:spcPts val="0"/>
              </a:spcAft>
              <a:buClr>
                <a:schemeClr val="dk1"/>
              </a:buClr>
              <a:buSzPts val="1100"/>
              <a:buFont typeface="Arial"/>
              <a:buNone/>
            </a:pPr>
            <a:r>
              <a:rPr lang="ja" sz="1000">
                <a:solidFill>
                  <a:srgbClr val="F37C53"/>
                </a:solidFill>
              </a:rPr>
              <a:t>⓱　</a:t>
            </a:r>
            <a:r>
              <a:rPr lang="ja" sz="1000">
                <a:solidFill>
                  <a:schemeClr val="dk1"/>
                </a:solidFill>
              </a:rPr>
              <a:t>TEL</a:t>
            </a:r>
            <a:endParaRPr sz="1000">
              <a:solidFill>
                <a:schemeClr val="dk1"/>
              </a:solidFill>
            </a:endParaRPr>
          </a:p>
          <a:p>
            <a:pPr indent="0" lvl="0" marL="0" rtl="0" algn="l">
              <a:spcBef>
                <a:spcPts val="0"/>
              </a:spcBef>
              <a:spcAft>
                <a:spcPts val="0"/>
              </a:spcAft>
              <a:buClr>
                <a:schemeClr val="dk1"/>
              </a:buClr>
              <a:buSzPts val="1100"/>
              <a:buFont typeface="Arial"/>
              <a:buNone/>
            </a:pPr>
            <a:r>
              <a:rPr lang="ja" sz="1000">
                <a:solidFill>
                  <a:srgbClr val="F37C53"/>
                </a:solidFill>
              </a:rPr>
              <a:t>⓲　</a:t>
            </a:r>
            <a:r>
              <a:rPr lang="ja" sz="1000">
                <a:solidFill>
                  <a:schemeClr val="dk1"/>
                </a:solidFill>
              </a:rPr>
              <a:t>FAX</a:t>
            </a:r>
            <a:endParaRPr sz="1000">
              <a:solidFill>
                <a:schemeClr val="dk1"/>
              </a:solidFill>
            </a:endParaRPr>
          </a:p>
          <a:p>
            <a:pPr indent="0" lvl="0" marL="0" rtl="0" algn="l">
              <a:spcBef>
                <a:spcPts val="0"/>
              </a:spcBef>
              <a:spcAft>
                <a:spcPts val="0"/>
              </a:spcAft>
              <a:buClr>
                <a:schemeClr val="dk1"/>
              </a:buClr>
              <a:buSzPts val="1100"/>
              <a:buFont typeface="Arial"/>
              <a:buNone/>
            </a:pPr>
            <a:r>
              <a:rPr lang="ja" sz="1000">
                <a:solidFill>
                  <a:srgbClr val="F37C53"/>
                </a:solidFill>
              </a:rPr>
              <a:t>⓳　</a:t>
            </a:r>
            <a:r>
              <a:rPr lang="ja" sz="1000">
                <a:solidFill>
                  <a:schemeClr val="dk1"/>
                </a:solidFill>
              </a:rPr>
              <a:t>メールアドレス</a:t>
            </a:r>
            <a:endParaRPr sz="1000">
              <a:solidFill>
                <a:schemeClr val="dk1"/>
              </a:solidFill>
            </a:endParaRPr>
          </a:p>
          <a:p>
            <a:pPr indent="0" lvl="0" marL="0" rtl="0" algn="l">
              <a:spcBef>
                <a:spcPts val="0"/>
              </a:spcBef>
              <a:spcAft>
                <a:spcPts val="0"/>
              </a:spcAft>
              <a:buNone/>
            </a:pPr>
            <a:r>
              <a:rPr lang="ja" sz="1000">
                <a:solidFill>
                  <a:srgbClr val="F37C53"/>
                </a:solidFill>
              </a:rPr>
              <a:t>⓴　</a:t>
            </a:r>
            <a:r>
              <a:rPr lang="ja" sz="1000">
                <a:solidFill>
                  <a:schemeClr val="dk1"/>
                </a:solidFill>
              </a:rPr>
              <a:t>システム管理者</a:t>
            </a:r>
            <a:endParaRPr sz="1000">
              <a:solidFill>
                <a:schemeClr val="dk1"/>
              </a:solidFill>
            </a:endParaRPr>
          </a:p>
          <a:p>
            <a:pPr indent="0" lvl="0" marL="0" rtl="0" algn="l">
              <a:spcBef>
                <a:spcPts val="0"/>
              </a:spcBef>
              <a:spcAft>
                <a:spcPts val="0"/>
              </a:spcAft>
              <a:buClr>
                <a:schemeClr val="dk1"/>
              </a:buClr>
              <a:buSzPts val="1100"/>
              <a:buFont typeface="Arial"/>
              <a:buNone/>
            </a:pPr>
            <a:r>
              <a:rPr lang="ja" sz="1000">
                <a:solidFill>
                  <a:srgbClr val="F37C53"/>
                </a:solidFill>
              </a:rPr>
              <a:t>㉑　</a:t>
            </a:r>
            <a:r>
              <a:rPr lang="ja" sz="1000">
                <a:solidFill>
                  <a:schemeClr val="dk1"/>
                </a:solidFill>
              </a:rPr>
              <a:t>アカウント種類</a:t>
            </a:r>
            <a:endParaRPr sz="1000">
              <a:solidFill>
                <a:schemeClr val="dk1"/>
              </a:solidFill>
            </a:endParaRPr>
          </a:p>
          <a:p>
            <a:pPr indent="0" lvl="0" marL="0" rtl="0" algn="l">
              <a:spcBef>
                <a:spcPts val="0"/>
              </a:spcBef>
              <a:spcAft>
                <a:spcPts val="0"/>
              </a:spcAft>
              <a:buNone/>
            </a:pPr>
            <a:r>
              <a:rPr lang="ja" sz="1000">
                <a:solidFill>
                  <a:srgbClr val="F37C53"/>
                </a:solidFill>
              </a:rPr>
              <a:t>㉒　</a:t>
            </a:r>
            <a:r>
              <a:rPr lang="ja" sz="1000">
                <a:solidFill>
                  <a:schemeClr val="dk1"/>
                </a:solidFill>
              </a:rPr>
              <a:t>企業ID</a:t>
            </a:r>
            <a:endParaRPr sz="1000">
              <a:solidFill>
                <a:schemeClr val="dk1"/>
              </a:solidFill>
            </a:endParaRPr>
          </a:p>
          <a:p>
            <a:pPr indent="0" lvl="0" marL="0" rtl="0" algn="l">
              <a:spcBef>
                <a:spcPts val="0"/>
              </a:spcBef>
              <a:spcAft>
                <a:spcPts val="0"/>
              </a:spcAft>
              <a:buNone/>
            </a:pPr>
            <a:r>
              <a:rPr lang="ja" sz="1000">
                <a:solidFill>
                  <a:srgbClr val="F37C53"/>
                </a:solidFill>
              </a:rPr>
              <a:t>㉓　</a:t>
            </a:r>
            <a:r>
              <a:rPr lang="ja" sz="1000">
                <a:solidFill>
                  <a:schemeClr val="dk1"/>
                </a:solidFill>
              </a:rPr>
              <a:t>会員種別</a:t>
            </a:r>
            <a:endParaRPr sz="1000">
              <a:solidFill>
                <a:schemeClr val="dk1"/>
              </a:solidFill>
            </a:endParaRPr>
          </a:p>
          <a:p>
            <a:pPr indent="0" lvl="0" marL="0" rtl="0" algn="l">
              <a:spcBef>
                <a:spcPts val="0"/>
              </a:spcBef>
              <a:spcAft>
                <a:spcPts val="0"/>
              </a:spcAft>
              <a:buNone/>
            </a:pPr>
            <a:r>
              <a:rPr lang="ja" sz="1000">
                <a:solidFill>
                  <a:srgbClr val="F37C53"/>
                </a:solidFill>
              </a:rPr>
              <a:t>㉔　</a:t>
            </a:r>
            <a:r>
              <a:rPr lang="ja" sz="1000">
                <a:solidFill>
                  <a:schemeClr val="dk1"/>
                </a:solidFill>
              </a:rPr>
              <a:t>PRコメント</a:t>
            </a:r>
            <a:endParaRPr sz="1000">
              <a:solidFill>
                <a:schemeClr val="dk1"/>
              </a:solidFill>
            </a:endParaRPr>
          </a:p>
          <a:p>
            <a:pPr indent="0" lvl="0" marL="0" rtl="0" algn="l">
              <a:spcBef>
                <a:spcPts val="0"/>
              </a:spcBef>
              <a:spcAft>
                <a:spcPts val="0"/>
              </a:spcAft>
              <a:buNone/>
            </a:pPr>
            <a:r>
              <a:rPr lang="ja" sz="1000">
                <a:solidFill>
                  <a:srgbClr val="F37C53"/>
                </a:solidFill>
              </a:rPr>
              <a:t>㉕　</a:t>
            </a:r>
            <a:r>
              <a:rPr lang="ja" sz="1000">
                <a:solidFill>
                  <a:schemeClr val="dk1"/>
                </a:solidFill>
              </a:rPr>
              <a:t>ホームページURL</a:t>
            </a:r>
            <a:endParaRPr sz="1000">
              <a:solidFill>
                <a:schemeClr val="dk1"/>
              </a:solidFill>
            </a:endParaRPr>
          </a:p>
          <a:p>
            <a:pPr indent="0" lvl="0" marL="0" rtl="0" algn="l">
              <a:spcBef>
                <a:spcPts val="0"/>
              </a:spcBef>
              <a:spcAft>
                <a:spcPts val="0"/>
              </a:spcAft>
              <a:buClr>
                <a:schemeClr val="dk1"/>
              </a:buClr>
              <a:buSzPts val="1100"/>
              <a:buFont typeface="Arial"/>
              <a:buNone/>
            </a:pPr>
            <a:r>
              <a:rPr lang="ja" sz="1000">
                <a:solidFill>
                  <a:srgbClr val="F37C53"/>
                </a:solidFill>
              </a:rPr>
              <a:t>㉖　</a:t>
            </a:r>
            <a:r>
              <a:rPr lang="ja" sz="1000">
                <a:solidFill>
                  <a:schemeClr val="dk1"/>
                </a:solidFill>
              </a:rPr>
              <a:t>都道府県</a:t>
            </a:r>
            <a:endParaRPr sz="1000">
              <a:solidFill>
                <a:schemeClr val="dk1"/>
              </a:solidFill>
            </a:endParaRPr>
          </a:p>
        </p:txBody>
      </p:sp>
      <p:pic>
        <p:nvPicPr>
          <p:cNvPr id="922" name="Google Shape;922;p53"/>
          <p:cNvPicPr preferRelativeResize="0"/>
          <p:nvPr/>
        </p:nvPicPr>
        <p:blipFill rotWithShape="1">
          <a:blip r:embed="rId3">
            <a:alphaModFix/>
          </a:blip>
          <a:srcRect b="0" l="12233" r="34716" t="0"/>
          <a:stretch/>
        </p:blipFill>
        <p:spPr>
          <a:xfrm>
            <a:off x="479200" y="1011200"/>
            <a:ext cx="2028349" cy="3826176"/>
          </a:xfrm>
          <a:prstGeom prst="rect">
            <a:avLst/>
          </a:prstGeom>
          <a:noFill/>
          <a:ln>
            <a:noFill/>
          </a:ln>
          <a:effectLst>
            <a:outerShdw blurRad="57150" rotWithShape="0" algn="bl" dir="5400000" dist="19050">
              <a:srgbClr val="000000">
                <a:alpha val="50000"/>
              </a:srgbClr>
            </a:outerShdw>
          </a:effectLst>
        </p:spPr>
      </p:pic>
      <p:sp>
        <p:nvSpPr>
          <p:cNvPr id="923" name="Google Shape;923;p53"/>
          <p:cNvSpPr txBox="1"/>
          <p:nvPr/>
        </p:nvSpPr>
        <p:spPr>
          <a:xfrm>
            <a:off x="865433" y="1640412"/>
            <a:ext cx="201300" cy="111300"/>
          </a:xfrm>
          <a:prstGeom prst="rect">
            <a:avLst/>
          </a:prstGeom>
          <a:noFill/>
          <a:ln>
            <a:noFill/>
          </a:ln>
        </p:spPr>
        <p:txBody>
          <a:bodyPr anchorCtr="0" anchor="t" bIns="91425" lIns="91425" spcFirstLastPara="1" rIns="91425" wrap="square" tIns="91425">
            <a:noAutofit/>
          </a:bodyPr>
          <a:lstStyle/>
          <a:p>
            <a:pPr indent="0" lvl="0" marL="0" rtl="0" algn="ctr">
              <a:lnSpc>
                <a:spcPct val="10000"/>
              </a:lnSpc>
              <a:spcBef>
                <a:spcPts val="0"/>
              </a:spcBef>
              <a:spcAft>
                <a:spcPts val="0"/>
              </a:spcAft>
              <a:buNone/>
            </a:pPr>
            <a:r>
              <a:rPr lang="ja" sz="600">
                <a:solidFill>
                  <a:srgbClr val="F37C53"/>
                </a:solidFill>
              </a:rPr>
              <a:t>❷</a:t>
            </a:r>
            <a:endParaRPr sz="600">
              <a:solidFill>
                <a:srgbClr val="F37C53"/>
              </a:solidFill>
            </a:endParaRPr>
          </a:p>
        </p:txBody>
      </p:sp>
      <p:sp>
        <p:nvSpPr>
          <p:cNvPr id="924" name="Google Shape;924;p53"/>
          <p:cNvSpPr txBox="1"/>
          <p:nvPr/>
        </p:nvSpPr>
        <p:spPr>
          <a:xfrm>
            <a:off x="865433" y="1844060"/>
            <a:ext cx="201300" cy="111300"/>
          </a:xfrm>
          <a:prstGeom prst="rect">
            <a:avLst/>
          </a:prstGeom>
          <a:noFill/>
          <a:ln>
            <a:noFill/>
          </a:ln>
        </p:spPr>
        <p:txBody>
          <a:bodyPr anchorCtr="0" anchor="t" bIns="91425" lIns="91425" spcFirstLastPara="1" rIns="91425" wrap="square" tIns="91425">
            <a:noAutofit/>
          </a:bodyPr>
          <a:lstStyle/>
          <a:p>
            <a:pPr indent="0" lvl="0" marL="0" rtl="0" algn="ctr">
              <a:lnSpc>
                <a:spcPct val="10000"/>
              </a:lnSpc>
              <a:spcBef>
                <a:spcPts val="0"/>
              </a:spcBef>
              <a:spcAft>
                <a:spcPts val="0"/>
              </a:spcAft>
              <a:buNone/>
            </a:pPr>
            <a:r>
              <a:rPr lang="ja" sz="600">
                <a:solidFill>
                  <a:srgbClr val="F37C53"/>
                </a:solidFill>
              </a:rPr>
              <a:t>❹</a:t>
            </a:r>
            <a:endParaRPr sz="600">
              <a:solidFill>
                <a:srgbClr val="F37C53"/>
              </a:solidFill>
            </a:endParaRPr>
          </a:p>
        </p:txBody>
      </p:sp>
      <p:sp>
        <p:nvSpPr>
          <p:cNvPr id="925" name="Google Shape;925;p53"/>
          <p:cNvSpPr txBox="1"/>
          <p:nvPr/>
        </p:nvSpPr>
        <p:spPr>
          <a:xfrm>
            <a:off x="865425" y="1732748"/>
            <a:ext cx="232500" cy="111300"/>
          </a:xfrm>
          <a:prstGeom prst="rect">
            <a:avLst/>
          </a:prstGeom>
          <a:noFill/>
          <a:ln>
            <a:noFill/>
          </a:ln>
        </p:spPr>
        <p:txBody>
          <a:bodyPr anchorCtr="0" anchor="t" bIns="91425" lIns="91425" spcFirstLastPara="1" rIns="91425" wrap="square" tIns="91425">
            <a:noAutofit/>
          </a:bodyPr>
          <a:lstStyle/>
          <a:p>
            <a:pPr indent="0" lvl="0" marL="0" rtl="0" algn="ctr">
              <a:lnSpc>
                <a:spcPct val="10000"/>
              </a:lnSpc>
              <a:spcBef>
                <a:spcPts val="0"/>
              </a:spcBef>
              <a:spcAft>
                <a:spcPts val="0"/>
              </a:spcAft>
              <a:buNone/>
            </a:pPr>
            <a:r>
              <a:rPr lang="ja" sz="600">
                <a:solidFill>
                  <a:srgbClr val="F37C53"/>
                </a:solidFill>
              </a:rPr>
              <a:t>❸</a:t>
            </a:r>
            <a:endParaRPr sz="600">
              <a:solidFill>
                <a:srgbClr val="F37C53"/>
              </a:solidFill>
            </a:endParaRPr>
          </a:p>
        </p:txBody>
      </p:sp>
      <p:sp>
        <p:nvSpPr>
          <p:cNvPr id="926" name="Google Shape;926;p53"/>
          <p:cNvSpPr txBox="1"/>
          <p:nvPr/>
        </p:nvSpPr>
        <p:spPr>
          <a:xfrm>
            <a:off x="865433" y="1921109"/>
            <a:ext cx="201300" cy="111300"/>
          </a:xfrm>
          <a:prstGeom prst="rect">
            <a:avLst/>
          </a:prstGeom>
          <a:noFill/>
          <a:ln>
            <a:noFill/>
          </a:ln>
        </p:spPr>
        <p:txBody>
          <a:bodyPr anchorCtr="0" anchor="t" bIns="91425" lIns="91425" spcFirstLastPara="1" rIns="91425" wrap="square" tIns="91425">
            <a:noAutofit/>
          </a:bodyPr>
          <a:lstStyle/>
          <a:p>
            <a:pPr indent="0" lvl="0" marL="0" rtl="0" algn="ctr">
              <a:lnSpc>
                <a:spcPct val="10000"/>
              </a:lnSpc>
              <a:spcBef>
                <a:spcPts val="0"/>
              </a:spcBef>
              <a:spcAft>
                <a:spcPts val="0"/>
              </a:spcAft>
              <a:buNone/>
            </a:pPr>
            <a:r>
              <a:rPr lang="ja" sz="600">
                <a:solidFill>
                  <a:srgbClr val="F37C53"/>
                </a:solidFill>
              </a:rPr>
              <a:t>❺</a:t>
            </a:r>
            <a:endParaRPr sz="600">
              <a:solidFill>
                <a:srgbClr val="F37C53"/>
              </a:solidFill>
            </a:endParaRPr>
          </a:p>
        </p:txBody>
      </p:sp>
      <p:sp>
        <p:nvSpPr>
          <p:cNvPr id="927" name="Google Shape;927;p53"/>
          <p:cNvSpPr txBox="1"/>
          <p:nvPr/>
        </p:nvSpPr>
        <p:spPr>
          <a:xfrm>
            <a:off x="865433" y="2014833"/>
            <a:ext cx="201300" cy="111300"/>
          </a:xfrm>
          <a:prstGeom prst="rect">
            <a:avLst/>
          </a:prstGeom>
          <a:noFill/>
          <a:ln>
            <a:noFill/>
          </a:ln>
        </p:spPr>
        <p:txBody>
          <a:bodyPr anchorCtr="0" anchor="t" bIns="91425" lIns="91425" spcFirstLastPara="1" rIns="91425" wrap="square" tIns="91425">
            <a:noAutofit/>
          </a:bodyPr>
          <a:lstStyle/>
          <a:p>
            <a:pPr indent="0" lvl="0" marL="0" rtl="0" algn="ctr">
              <a:lnSpc>
                <a:spcPct val="10000"/>
              </a:lnSpc>
              <a:spcBef>
                <a:spcPts val="0"/>
              </a:spcBef>
              <a:spcAft>
                <a:spcPts val="0"/>
              </a:spcAft>
              <a:buNone/>
            </a:pPr>
            <a:r>
              <a:rPr lang="ja" sz="600">
                <a:solidFill>
                  <a:srgbClr val="F37C53"/>
                </a:solidFill>
              </a:rPr>
              <a:t>❻</a:t>
            </a:r>
            <a:endParaRPr sz="600">
              <a:solidFill>
                <a:srgbClr val="F37C53"/>
              </a:solidFill>
            </a:endParaRPr>
          </a:p>
        </p:txBody>
      </p:sp>
      <p:sp>
        <p:nvSpPr>
          <p:cNvPr id="928" name="Google Shape;928;p53"/>
          <p:cNvSpPr txBox="1"/>
          <p:nvPr/>
        </p:nvSpPr>
        <p:spPr>
          <a:xfrm>
            <a:off x="868333" y="2137355"/>
            <a:ext cx="201300" cy="111300"/>
          </a:xfrm>
          <a:prstGeom prst="rect">
            <a:avLst/>
          </a:prstGeom>
          <a:noFill/>
          <a:ln>
            <a:noFill/>
          </a:ln>
        </p:spPr>
        <p:txBody>
          <a:bodyPr anchorCtr="0" anchor="t" bIns="91425" lIns="91425" spcFirstLastPara="1" rIns="91425" wrap="square" tIns="91425">
            <a:noAutofit/>
          </a:bodyPr>
          <a:lstStyle/>
          <a:p>
            <a:pPr indent="0" lvl="0" marL="0" rtl="0" algn="ctr">
              <a:lnSpc>
                <a:spcPct val="10000"/>
              </a:lnSpc>
              <a:spcBef>
                <a:spcPts val="0"/>
              </a:spcBef>
              <a:spcAft>
                <a:spcPts val="0"/>
              </a:spcAft>
              <a:buNone/>
            </a:pPr>
            <a:r>
              <a:rPr lang="ja" sz="600">
                <a:solidFill>
                  <a:srgbClr val="F37C53"/>
                </a:solidFill>
              </a:rPr>
              <a:t>❼</a:t>
            </a:r>
            <a:endParaRPr sz="600">
              <a:solidFill>
                <a:srgbClr val="F37C53"/>
              </a:solidFill>
            </a:endParaRPr>
          </a:p>
        </p:txBody>
      </p:sp>
      <p:sp>
        <p:nvSpPr>
          <p:cNvPr id="929" name="Google Shape;929;p53"/>
          <p:cNvSpPr txBox="1"/>
          <p:nvPr/>
        </p:nvSpPr>
        <p:spPr>
          <a:xfrm>
            <a:off x="865433" y="2228754"/>
            <a:ext cx="201300" cy="111300"/>
          </a:xfrm>
          <a:prstGeom prst="rect">
            <a:avLst/>
          </a:prstGeom>
          <a:noFill/>
          <a:ln>
            <a:noFill/>
          </a:ln>
        </p:spPr>
        <p:txBody>
          <a:bodyPr anchorCtr="0" anchor="t" bIns="91425" lIns="91425" spcFirstLastPara="1" rIns="91425" wrap="square" tIns="91425">
            <a:noAutofit/>
          </a:bodyPr>
          <a:lstStyle/>
          <a:p>
            <a:pPr indent="0" lvl="0" marL="0" rtl="0" algn="ctr">
              <a:lnSpc>
                <a:spcPct val="10000"/>
              </a:lnSpc>
              <a:spcBef>
                <a:spcPts val="0"/>
              </a:spcBef>
              <a:spcAft>
                <a:spcPts val="0"/>
              </a:spcAft>
              <a:buNone/>
            </a:pPr>
            <a:r>
              <a:rPr lang="ja" sz="600">
                <a:solidFill>
                  <a:srgbClr val="F37C53"/>
                </a:solidFill>
              </a:rPr>
              <a:t>❽</a:t>
            </a:r>
            <a:endParaRPr sz="600">
              <a:solidFill>
                <a:srgbClr val="F37C53"/>
              </a:solidFill>
            </a:endParaRPr>
          </a:p>
        </p:txBody>
      </p:sp>
      <p:sp>
        <p:nvSpPr>
          <p:cNvPr id="930" name="Google Shape;930;p53"/>
          <p:cNvSpPr txBox="1"/>
          <p:nvPr/>
        </p:nvSpPr>
        <p:spPr>
          <a:xfrm>
            <a:off x="868333" y="2340203"/>
            <a:ext cx="201300" cy="111300"/>
          </a:xfrm>
          <a:prstGeom prst="rect">
            <a:avLst/>
          </a:prstGeom>
          <a:noFill/>
          <a:ln>
            <a:noFill/>
          </a:ln>
        </p:spPr>
        <p:txBody>
          <a:bodyPr anchorCtr="0" anchor="t" bIns="91425" lIns="91425" spcFirstLastPara="1" rIns="91425" wrap="square" tIns="91425">
            <a:noAutofit/>
          </a:bodyPr>
          <a:lstStyle/>
          <a:p>
            <a:pPr indent="0" lvl="0" marL="0" rtl="0" algn="ctr">
              <a:lnSpc>
                <a:spcPct val="10000"/>
              </a:lnSpc>
              <a:spcBef>
                <a:spcPts val="0"/>
              </a:spcBef>
              <a:spcAft>
                <a:spcPts val="0"/>
              </a:spcAft>
              <a:buNone/>
            </a:pPr>
            <a:r>
              <a:rPr lang="ja" sz="600">
                <a:solidFill>
                  <a:srgbClr val="F37C53"/>
                </a:solidFill>
              </a:rPr>
              <a:t>❾</a:t>
            </a:r>
            <a:endParaRPr sz="600">
              <a:solidFill>
                <a:srgbClr val="F37C53"/>
              </a:solidFill>
            </a:endParaRPr>
          </a:p>
        </p:txBody>
      </p:sp>
      <p:sp>
        <p:nvSpPr>
          <p:cNvPr id="931" name="Google Shape;931;p53"/>
          <p:cNvSpPr txBox="1"/>
          <p:nvPr/>
        </p:nvSpPr>
        <p:spPr>
          <a:xfrm>
            <a:off x="868364" y="2507094"/>
            <a:ext cx="201300" cy="111300"/>
          </a:xfrm>
          <a:prstGeom prst="rect">
            <a:avLst/>
          </a:prstGeom>
          <a:noFill/>
          <a:ln>
            <a:noFill/>
          </a:ln>
        </p:spPr>
        <p:txBody>
          <a:bodyPr anchorCtr="0" anchor="t" bIns="91425" lIns="91425" spcFirstLastPara="1" rIns="91425" wrap="square" tIns="91425">
            <a:noAutofit/>
          </a:bodyPr>
          <a:lstStyle/>
          <a:p>
            <a:pPr indent="0" lvl="0" marL="0" rtl="0" algn="ctr">
              <a:lnSpc>
                <a:spcPct val="10000"/>
              </a:lnSpc>
              <a:spcBef>
                <a:spcPts val="0"/>
              </a:spcBef>
              <a:spcAft>
                <a:spcPts val="0"/>
              </a:spcAft>
              <a:buNone/>
            </a:pPr>
            <a:r>
              <a:rPr lang="ja" sz="600">
                <a:solidFill>
                  <a:srgbClr val="F37C53"/>
                </a:solidFill>
              </a:rPr>
              <a:t>❿</a:t>
            </a:r>
            <a:endParaRPr sz="600">
              <a:solidFill>
                <a:srgbClr val="F37C53"/>
              </a:solidFill>
            </a:endParaRPr>
          </a:p>
        </p:txBody>
      </p:sp>
      <p:sp>
        <p:nvSpPr>
          <p:cNvPr id="932" name="Google Shape;932;p53"/>
          <p:cNvSpPr txBox="1"/>
          <p:nvPr/>
        </p:nvSpPr>
        <p:spPr>
          <a:xfrm>
            <a:off x="868333" y="2606488"/>
            <a:ext cx="201300" cy="111300"/>
          </a:xfrm>
          <a:prstGeom prst="rect">
            <a:avLst/>
          </a:prstGeom>
          <a:noFill/>
          <a:ln>
            <a:noFill/>
          </a:ln>
        </p:spPr>
        <p:txBody>
          <a:bodyPr anchorCtr="0" anchor="t" bIns="91425" lIns="91425" spcFirstLastPara="1" rIns="91425" wrap="square" tIns="91425">
            <a:noAutofit/>
          </a:bodyPr>
          <a:lstStyle/>
          <a:p>
            <a:pPr indent="0" lvl="0" marL="0" rtl="0" algn="ctr">
              <a:lnSpc>
                <a:spcPct val="10000"/>
              </a:lnSpc>
              <a:spcBef>
                <a:spcPts val="0"/>
              </a:spcBef>
              <a:spcAft>
                <a:spcPts val="0"/>
              </a:spcAft>
              <a:buNone/>
            </a:pPr>
            <a:r>
              <a:rPr lang="ja" sz="600">
                <a:solidFill>
                  <a:srgbClr val="F37C53"/>
                </a:solidFill>
              </a:rPr>
              <a:t>⓫</a:t>
            </a:r>
            <a:endParaRPr sz="600">
              <a:solidFill>
                <a:srgbClr val="F37C53"/>
              </a:solidFill>
            </a:endParaRPr>
          </a:p>
        </p:txBody>
      </p:sp>
      <p:sp>
        <p:nvSpPr>
          <p:cNvPr id="933" name="Google Shape;933;p53"/>
          <p:cNvSpPr txBox="1"/>
          <p:nvPr/>
        </p:nvSpPr>
        <p:spPr>
          <a:xfrm>
            <a:off x="868333" y="2703838"/>
            <a:ext cx="201300" cy="111300"/>
          </a:xfrm>
          <a:prstGeom prst="rect">
            <a:avLst/>
          </a:prstGeom>
          <a:noFill/>
          <a:ln>
            <a:noFill/>
          </a:ln>
        </p:spPr>
        <p:txBody>
          <a:bodyPr anchorCtr="0" anchor="t" bIns="91425" lIns="91425" spcFirstLastPara="1" rIns="91425" wrap="square" tIns="91425">
            <a:noAutofit/>
          </a:bodyPr>
          <a:lstStyle/>
          <a:p>
            <a:pPr indent="0" lvl="0" marL="0" rtl="0" algn="ctr">
              <a:lnSpc>
                <a:spcPct val="10000"/>
              </a:lnSpc>
              <a:spcBef>
                <a:spcPts val="0"/>
              </a:spcBef>
              <a:spcAft>
                <a:spcPts val="0"/>
              </a:spcAft>
              <a:buNone/>
            </a:pPr>
            <a:r>
              <a:rPr lang="ja" sz="600">
                <a:solidFill>
                  <a:srgbClr val="F37C53"/>
                </a:solidFill>
              </a:rPr>
              <a:t>⓬</a:t>
            </a:r>
            <a:endParaRPr sz="600">
              <a:solidFill>
                <a:srgbClr val="F37C53"/>
              </a:solidFill>
            </a:endParaRPr>
          </a:p>
        </p:txBody>
      </p:sp>
      <p:sp>
        <p:nvSpPr>
          <p:cNvPr id="934" name="Google Shape;934;p53"/>
          <p:cNvSpPr txBox="1"/>
          <p:nvPr/>
        </p:nvSpPr>
        <p:spPr>
          <a:xfrm>
            <a:off x="865433" y="2812800"/>
            <a:ext cx="201300" cy="1113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600">
                <a:solidFill>
                  <a:srgbClr val="F37C53"/>
                </a:solidFill>
              </a:rPr>
              <a:t>⓭</a:t>
            </a:r>
            <a:endParaRPr sz="600">
              <a:solidFill>
                <a:srgbClr val="F37C53"/>
              </a:solidFill>
            </a:endParaRPr>
          </a:p>
        </p:txBody>
      </p:sp>
      <p:sp>
        <p:nvSpPr>
          <p:cNvPr id="935" name="Google Shape;935;p53"/>
          <p:cNvSpPr txBox="1"/>
          <p:nvPr/>
        </p:nvSpPr>
        <p:spPr>
          <a:xfrm>
            <a:off x="870349" y="2912588"/>
            <a:ext cx="201300" cy="1113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600">
                <a:solidFill>
                  <a:srgbClr val="F37C53"/>
                </a:solidFill>
              </a:rPr>
              <a:t>⓮</a:t>
            </a:r>
            <a:endParaRPr sz="600">
              <a:solidFill>
                <a:srgbClr val="F37C53"/>
              </a:solidFill>
            </a:endParaRPr>
          </a:p>
        </p:txBody>
      </p:sp>
      <p:sp>
        <p:nvSpPr>
          <p:cNvPr id="936" name="Google Shape;936;p53"/>
          <p:cNvSpPr txBox="1"/>
          <p:nvPr/>
        </p:nvSpPr>
        <p:spPr>
          <a:xfrm>
            <a:off x="865433" y="3010763"/>
            <a:ext cx="201300" cy="1113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600">
                <a:solidFill>
                  <a:srgbClr val="F37C53"/>
                </a:solidFill>
              </a:rPr>
              <a:t>⓯</a:t>
            </a:r>
            <a:endParaRPr sz="600">
              <a:solidFill>
                <a:srgbClr val="F37C53"/>
              </a:solidFill>
            </a:endParaRPr>
          </a:p>
        </p:txBody>
      </p:sp>
      <p:sp>
        <p:nvSpPr>
          <p:cNvPr id="937" name="Google Shape;937;p53"/>
          <p:cNvSpPr txBox="1"/>
          <p:nvPr/>
        </p:nvSpPr>
        <p:spPr>
          <a:xfrm>
            <a:off x="857587" y="3123000"/>
            <a:ext cx="201300" cy="1113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600">
                <a:solidFill>
                  <a:srgbClr val="F37C53"/>
                </a:solidFill>
              </a:rPr>
              <a:t>⓰</a:t>
            </a:r>
            <a:endParaRPr sz="600">
              <a:solidFill>
                <a:srgbClr val="F37C53"/>
              </a:solidFill>
            </a:endParaRPr>
          </a:p>
        </p:txBody>
      </p:sp>
      <p:sp>
        <p:nvSpPr>
          <p:cNvPr id="938" name="Google Shape;938;p53"/>
          <p:cNvSpPr txBox="1"/>
          <p:nvPr/>
        </p:nvSpPr>
        <p:spPr>
          <a:xfrm>
            <a:off x="849833" y="3235150"/>
            <a:ext cx="201300" cy="1113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600">
                <a:solidFill>
                  <a:srgbClr val="F37C53"/>
                </a:solidFill>
              </a:rPr>
              <a:t>⓱</a:t>
            </a:r>
            <a:endParaRPr sz="600">
              <a:solidFill>
                <a:srgbClr val="F37C53"/>
              </a:solidFill>
            </a:endParaRPr>
          </a:p>
        </p:txBody>
      </p:sp>
      <p:sp>
        <p:nvSpPr>
          <p:cNvPr id="939" name="Google Shape;939;p53"/>
          <p:cNvSpPr txBox="1"/>
          <p:nvPr/>
        </p:nvSpPr>
        <p:spPr>
          <a:xfrm>
            <a:off x="865433" y="3341197"/>
            <a:ext cx="201300" cy="1113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600">
                <a:solidFill>
                  <a:srgbClr val="F37C53"/>
                </a:solidFill>
              </a:rPr>
              <a:t>⓲</a:t>
            </a:r>
            <a:endParaRPr sz="600">
              <a:solidFill>
                <a:srgbClr val="F37C53"/>
              </a:solidFill>
            </a:endParaRPr>
          </a:p>
        </p:txBody>
      </p:sp>
      <p:sp>
        <p:nvSpPr>
          <p:cNvPr id="940" name="Google Shape;940;p53"/>
          <p:cNvSpPr txBox="1"/>
          <p:nvPr/>
        </p:nvSpPr>
        <p:spPr>
          <a:xfrm>
            <a:off x="861556" y="3433200"/>
            <a:ext cx="201300" cy="1113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600">
                <a:solidFill>
                  <a:srgbClr val="F37C53"/>
                </a:solidFill>
              </a:rPr>
              <a:t>⓳</a:t>
            </a:r>
            <a:endParaRPr sz="600">
              <a:solidFill>
                <a:srgbClr val="F37C53"/>
              </a:solidFill>
            </a:endParaRPr>
          </a:p>
        </p:txBody>
      </p:sp>
      <p:sp>
        <p:nvSpPr>
          <p:cNvPr id="941" name="Google Shape;941;p53"/>
          <p:cNvSpPr txBox="1"/>
          <p:nvPr/>
        </p:nvSpPr>
        <p:spPr>
          <a:xfrm>
            <a:off x="854656" y="3533358"/>
            <a:ext cx="201300" cy="1113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600">
                <a:solidFill>
                  <a:srgbClr val="F37C53"/>
                </a:solidFill>
              </a:rPr>
              <a:t>⓴</a:t>
            </a:r>
            <a:endParaRPr sz="600">
              <a:solidFill>
                <a:srgbClr val="F37C53"/>
              </a:solidFill>
            </a:endParaRPr>
          </a:p>
        </p:txBody>
      </p:sp>
      <p:sp>
        <p:nvSpPr>
          <p:cNvPr id="942" name="Google Shape;942;p53"/>
          <p:cNvSpPr txBox="1"/>
          <p:nvPr/>
        </p:nvSpPr>
        <p:spPr>
          <a:xfrm>
            <a:off x="853696" y="3622458"/>
            <a:ext cx="170100" cy="1113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600">
                <a:solidFill>
                  <a:srgbClr val="F37C53"/>
                </a:solidFill>
              </a:rPr>
              <a:t>㉑</a:t>
            </a:r>
            <a:endParaRPr sz="600">
              <a:solidFill>
                <a:srgbClr val="F37C53"/>
              </a:solidFill>
            </a:endParaRPr>
          </a:p>
        </p:txBody>
      </p:sp>
      <p:sp>
        <p:nvSpPr>
          <p:cNvPr id="943" name="Google Shape;943;p53"/>
          <p:cNvSpPr txBox="1"/>
          <p:nvPr/>
        </p:nvSpPr>
        <p:spPr>
          <a:xfrm>
            <a:off x="861452" y="3713785"/>
            <a:ext cx="170100" cy="1113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600">
                <a:solidFill>
                  <a:srgbClr val="F37C53"/>
                </a:solidFill>
              </a:rPr>
              <a:t>㉒</a:t>
            </a:r>
            <a:endParaRPr sz="600">
              <a:solidFill>
                <a:srgbClr val="F37C53"/>
              </a:solidFill>
            </a:endParaRPr>
          </a:p>
        </p:txBody>
      </p:sp>
      <p:sp>
        <p:nvSpPr>
          <p:cNvPr id="944" name="Google Shape;944;p53"/>
          <p:cNvSpPr txBox="1"/>
          <p:nvPr/>
        </p:nvSpPr>
        <p:spPr>
          <a:xfrm>
            <a:off x="861458" y="3811710"/>
            <a:ext cx="170100" cy="1113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600">
                <a:solidFill>
                  <a:srgbClr val="F37C53"/>
                </a:solidFill>
              </a:rPr>
              <a:t>㉓</a:t>
            </a:r>
            <a:endParaRPr sz="600">
              <a:solidFill>
                <a:srgbClr val="F37C53"/>
              </a:solidFill>
            </a:endParaRPr>
          </a:p>
        </p:txBody>
      </p:sp>
      <p:sp>
        <p:nvSpPr>
          <p:cNvPr id="945" name="Google Shape;945;p53"/>
          <p:cNvSpPr txBox="1"/>
          <p:nvPr/>
        </p:nvSpPr>
        <p:spPr>
          <a:xfrm>
            <a:off x="865433" y="4000960"/>
            <a:ext cx="170100" cy="1113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600">
                <a:solidFill>
                  <a:srgbClr val="F37C53"/>
                </a:solidFill>
              </a:rPr>
              <a:t>㉔</a:t>
            </a:r>
            <a:endParaRPr sz="600">
              <a:solidFill>
                <a:srgbClr val="F37C53"/>
              </a:solidFill>
            </a:endParaRPr>
          </a:p>
        </p:txBody>
      </p:sp>
      <p:sp>
        <p:nvSpPr>
          <p:cNvPr id="946" name="Google Shape;946;p53"/>
          <p:cNvSpPr txBox="1"/>
          <p:nvPr/>
        </p:nvSpPr>
        <p:spPr>
          <a:xfrm>
            <a:off x="865433" y="4253910"/>
            <a:ext cx="170100" cy="1113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600">
                <a:solidFill>
                  <a:srgbClr val="F37C53"/>
                </a:solidFill>
              </a:rPr>
              <a:t>㉕</a:t>
            </a:r>
            <a:endParaRPr sz="600">
              <a:solidFill>
                <a:srgbClr val="F37C53"/>
              </a:solidFill>
            </a:endParaRPr>
          </a:p>
        </p:txBody>
      </p:sp>
      <p:sp>
        <p:nvSpPr>
          <p:cNvPr id="947" name="Google Shape;947;p53"/>
          <p:cNvSpPr txBox="1"/>
          <p:nvPr/>
        </p:nvSpPr>
        <p:spPr>
          <a:xfrm>
            <a:off x="861458" y="4432110"/>
            <a:ext cx="170100" cy="1113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600">
                <a:solidFill>
                  <a:srgbClr val="F37C53"/>
                </a:solidFill>
              </a:rPr>
              <a:t>㉖</a:t>
            </a:r>
            <a:endParaRPr sz="600">
              <a:solidFill>
                <a:srgbClr val="F37C53"/>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1" name="Shape 951"/>
        <p:cNvGrpSpPr/>
        <p:nvPr/>
      </p:nvGrpSpPr>
      <p:grpSpPr>
        <a:xfrm>
          <a:off x="0" y="0"/>
          <a:ext cx="0" cy="0"/>
          <a:chOff x="0" y="0"/>
          <a:chExt cx="0" cy="0"/>
        </a:xfrm>
      </p:grpSpPr>
      <p:sp>
        <p:nvSpPr>
          <p:cNvPr id="952" name="Google Shape;952;p54"/>
          <p:cNvSpPr txBox="1"/>
          <p:nvPr/>
        </p:nvSpPr>
        <p:spPr>
          <a:xfrm>
            <a:off x="8403350" y="4767275"/>
            <a:ext cx="620100" cy="273900"/>
          </a:xfrm>
          <a:prstGeom prst="rect">
            <a:avLst/>
          </a:prstGeom>
          <a:noFill/>
          <a:ln>
            <a:noFill/>
          </a:ln>
        </p:spPr>
        <p:txBody>
          <a:bodyPr anchorCtr="0" anchor="ctr" bIns="34275" lIns="68575" spcFirstLastPara="1" rIns="68575" wrap="square" tIns="34275">
            <a:noAutofit/>
          </a:bodyPr>
          <a:lstStyle/>
          <a:p>
            <a:pPr indent="0" lvl="0" marL="0" marR="0" rtl="0" algn="r">
              <a:spcBef>
                <a:spcPts val="0"/>
              </a:spcBef>
              <a:spcAft>
                <a:spcPts val="0"/>
              </a:spcAft>
              <a:buNone/>
            </a:pPr>
            <a:fld id="{00000000-1234-1234-1234-123412341234}" type="slidenum">
              <a:rPr lang="ja" sz="900">
                <a:solidFill>
                  <a:srgbClr val="888888"/>
                </a:solidFill>
                <a:latin typeface="Arial"/>
                <a:ea typeface="Arial"/>
                <a:cs typeface="Arial"/>
                <a:sym typeface="Arial"/>
              </a:rPr>
              <a:t>‹#›</a:t>
            </a:fld>
            <a:endParaRPr sz="900">
              <a:solidFill>
                <a:srgbClr val="888888"/>
              </a:solidFill>
              <a:latin typeface="Arial"/>
              <a:ea typeface="Arial"/>
              <a:cs typeface="Arial"/>
              <a:sym typeface="Arial"/>
            </a:endParaRPr>
          </a:p>
        </p:txBody>
      </p:sp>
      <p:sp>
        <p:nvSpPr>
          <p:cNvPr id="953" name="Google Shape;953;p54"/>
          <p:cNvSpPr/>
          <p:nvPr/>
        </p:nvSpPr>
        <p:spPr>
          <a:xfrm>
            <a:off x="0" y="0"/>
            <a:ext cx="9144000" cy="435600"/>
          </a:xfrm>
          <a:prstGeom prst="rect">
            <a:avLst/>
          </a:prstGeom>
          <a:gradFill>
            <a:gsLst>
              <a:gs pos="0">
                <a:srgbClr val="424242"/>
              </a:gs>
              <a:gs pos="100000">
                <a:srgbClr val="010101"/>
              </a:gs>
            </a:gsLst>
            <a:lin ang="540001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54" name="Google Shape;954;p54"/>
          <p:cNvSpPr txBox="1"/>
          <p:nvPr/>
        </p:nvSpPr>
        <p:spPr>
          <a:xfrm>
            <a:off x="139875" y="80850"/>
            <a:ext cx="7724400" cy="273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dk1"/>
              </a:buClr>
              <a:buFont typeface="Arial"/>
              <a:buNone/>
            </a:pPr>
            <a:r>
              <a:rPr b="1" lang="ja">
                <a:solidFill>
                  <a:schemeClr val="lt1"/>
                </a:solidFill>
              </a:rPr>
              <a:t>研究者 発注・キャンセル5.1 Admin1</a:t>
            </a:r>
            <a:endParaRPr b="1">
              <a:solidFill>
                <a:schemeClr val="lt1"/>
              </a:solidFill>
            </a:endParaRPr>
          </a:p>
        </p:txBody>
      </p:sp>
      <p:sp>
        <p:nvSpPr>
          <p:cNvPr id="955" name="Google Shape;955;p54"/>
          <p:cNvSpPr txBox="1"/>
          <p:nvPr/>
        </p:nvSpPr>
        <p:spPr>
          <a:xfrm>
            <a:off x="139875" y="458425"/>
            <a:ext cx="85767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 sz="1200" u="sng">
                <a:solidFill>
                  <a:schemeClr val="dk2"/>
                </a:solidFill>
              </a:rPr>
              <a:t>研究者 発注依頼済み　管理画面　決裁者情報</a:t>
            </a:r>
            <a:endParaRPr sz="1200" u="sng">
              <a:solidFill>
                <a:schemeClr val="dk2"/>
              </a:solidFill>
            </a:endParaRPr>
          </a:p>
          <a:p>
            <a:pPr indent="0" lvl="0" marL="0" rtl="0" algn="l">
              <a:spcBef>
                <a:spcPts val="0"/>
              </a:spcBef>
              <a:spcAft>
                <a:spcPts val="0"/>
              </a:spcAft>
              <a:buClr>
                <a:schemeClr val="dk1"/>
              </a:buClr>
              <a:buSzPts val="1100"/>
              <a:buFont typeface="Arial"/>
              <a:buNone/>
            </a:pPr>
            <a:r>
              <a:rPr lang="ja" sz="1200">
                <a:solidFill>
                  <a:srgbClr val="FF0000"/>
                </a:solidFill>
              </a:rPr>
              <a:t>修正案❶</a:t>
            </a:r>
            <a:endParaRPr sz="1200">
              <a:solidFill>
                <a:srgbClr val="FF0000"/>
              </a:solidFill>
            </a:endParaRPr>
          </a:p>
        </p:txBody>
      </p:sp>
      <p:sp>
        <p:nvSpPr>
          <p:cNvPr id="956" name="Google Shape;956;p54"/>
          <p:cNvSpPr txBox="1"/>
          <p:nvPr/>
        </p:nvSpPr>
        <p:spPr>
          <a:xfrm>
            <a:off x="372725" y="1012525"/>
            <a:ext cx="4540200" cy="43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ja" sz="1000">
                <a:solidFill>
                  <a:schemeClr val="dk1"/>
                </a:solidFill>
              </a:rPr>
              <a:t>決裁者の登録情報は表のように変更をお願いいたします。</a:t>
            </a:r>
            <a:endParaRPr sz="1000">
              <a:solidFill>
                <a:schemeClr val="dk1"/>
              </a:solidFill>
            </a:endParaRPr>
          </a:p>
        </p:txBody>
      </p:sp>
      <p:graphicFrame>
        <p:nvGraphicFramePr>
          <p:cNvPr id="957" name="Google Shape;957;p54"/>
          <p:cNvGraphicFramePr/>
          <p:nvPr/>
        </p:nvGraphicFramePr>
        <p:xfrm>
          <a:off x="372725" y="1527150"/>
          <a:ext cx="3000000" cy="3000000"/>
        </p:xfrm>
        <a:graphic>
          <a:graphicData uri="http://schemas.openxmlformats.org/drawingml/2006/table">
            <a:tbl>
              <a:tblPr>
                <a:noFill/>
                <a:tableStyleId>{67694D25-D0B3-437F-8343-B75FF1AAC2FB}</a:tableStyleId>
              </a:tblPr>
              <a:tblGrid>
                <a:gridCol w="2055225"/>
                <a:gridCol w="2778650"/>
                <a:gridCol w="1644175"/>
              </a:tblGrid>
              <a:tr h="155725">
                <a:tc gridSpan="2">
                  <a:txBody>
                    <a:bodyPr/>
                    <a:lstStyle/>
                    <a:p>
                      <a:pPr indent="0" lvl="0" marL="0" rtl="0" algn="ctr">
                        <a:lnSpc>
                          <a:spcPct val="115000"/>
                        </a:lnSpc>
                        <a:spcBef>
                          <a:spcPts val="0"/>
                        </a:spcBef>
                        <a:spcAft>
                          <a:spcPts val="0"/>
                        </a:spcAft>
                        <a:buNone/>
                      </a:pPr>
                      <a:r>
                        <a:rPr b="1" lang="ja" sz="700"/>
                        <a:t>Scientist3の管理画面</a:t>
                      </a:r>
                      <a:endParaRPr b="1" sz="700"/>
                    </a:p>
                  </a:txBody>
                  <a:tcPr marT="19050" marB="19050" marR="28575" marL="28575"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1A983"/>
                    </a:solidFill>
                  </a:tcPr>
                </a:tc>
                <a:tc hMerge="1"/>
                <a:tc>
                  <a:txBody>
                    <a:bodyPr/>
                    <a:lstStyle/>
                    <a:p>
                      <a:pPr indent="0" lvl="0" marL="0" rtl="0" algn="l">
                        <a:spcBef>
                          <a:spcPts val="0"/>
                        </a:spcBef>
                        <a:spcAft>
                          <a:spcPts val="0"/>
                        </a:spcAft>
                        <a:buNone/>
                      </a:pPr>
                      <a:r>
                        <a:t/>
                      </a:r>
                      <a:endParaRPr sz="700"/>
                    </a:p>
                  </a:txBody>
                  <a:tcPr marT="19050" marB="19050" marR="28575" marL="28575" anchor="b">
                    <a:lnL cap="flat" cmpd="sng" w="12700">
                      <a:solidFill>
                        <a:srgbClr val="000000"/>
                      </a:solidFill>
                      <a:prstDash val="solid"/>
                      <a:round/>
                      <a:headEnd len="sm" w="sm" type="none"/>
                      <a:tailEnd len="sm" w="sm" type="none"/>
                    </a:lnL>
                    <a:lnR cap="flat" cmpd="sng" w="12700">
                      <a:solidFill>
                        <a:srgbClr val="CCCCCC"/>
                      </a:solidFill>
                      <a:prstDash val="solid"/>
                      <a:round/>
                      <a:headEnd len="sm" w="sm" type="none"/>
                      <a:tailEnd len="sm" w="sm" type="none"/>
                    </a:lnR>
                    <a:lnT cap="flat" cmpd="sng" w="12700">
                      <a:solidFill>
                        <a:srgbClr val="CCCCCC"/>
                      </a:solidFill>
                      <a:prstDash val="solid"/>
                      <a:round/>
                      <a:headEnd len="sm" w="sm" type="none"/>
                      <a:tailEnd len="sm" w="sm" type="none"/>
                    </a:lnT>
                    <a:lnB cap="flat" cmpd="sng" w="12700">
                      <a:solidFill>
                        <a:srgbClr val="CCCCCC"/>
                      </a:solidFill>
                      <a:prstDash val="solid"/>
                      <a:round/>
                      <a:headEnd len="sm" w="sm" type="none"/>
                      <a:tailEnd len="sm" w="sm" type="none"/>
                    </a:lnB>
                  </a:tcPr>
                </a:tc>
              </a:tr>
              <a:tr h="155725">
                <a:tc>
                  <a:txBody>
                    <a:bodyPr/>
                    <a:lstStyle/>
                    <a:p>
                      <a:pPr indent="0" lvl="0" marL="0" rtl="0" algn="l">
                        <a:lnSpc>
                          <a:spcPct val="115000"/>
                        </a:lnSpc>
                        <a:spcBef>
                          <a:spcPts val="0"/>
                        </a:spcBef>
                        <a:spcAft>
                          <a:spcPts val="0"/>
                        </a:spcAft>
                        <a:buNone/>
                      </a:pPr>
                      <a:r>
                        <a:rPr lang="ja" sz="700"/>
                        <a:t>【基本情報】</a:t>
                      </a:r>
                      <a:endParaRPr sz="700"/>
                    </a:p>
                  </a:txBody>
                  <a:tcPr marT="19050" marB="19050" marR="28575" marL="28575"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9EAD3"/>
                    </a:solidFill>
                  </a:tcPr>
                </a:tc>
                <a:tc>
                  <a:txBody>
                    <a:bodyPr/>
                    <a:lstStyle/>
                    <a:p>
                      <a:pPr indent="0" lvl="0" marL="0" rtl="0" algn="l">
                        <a:spcBef>
                          <a:spcPts val="0"/>
                        </a:spcBef>
                        <a:spcAft>
                          <a:spcPts val="0"/>
                        </a:spcAft>
                        <a:buNone/>
                      </a:pPr>
                      <a:r>
                        <a:t/>
                      </a:r>
                      <a:endParaRPr sz="700"/>
                    </a:p>
                  </a:txBody>
                  <a:tcPr marT="19050" marB="19050" marR="28575" marL="28575"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9EAD3"/>
                    </a:solidFill>
                  </a:tcPr>
                </a:tc>
                <a:tc>
                  <a:txBody>
                    <a:bodyPr/>
                    <a:lstStyle/>
                    <a:p>
                      <a:pPr indent="0" lvl="0" marL="0" rtl="0" algn="l">
                        <a:spcBef>
                          <a:spcPts val="0"/>
                        </a:spcBef>
                        <a:spcAft>
                          <a:spcPts val="0"/>
                        </a:spcAft>
                        <a:buNone/>
                      </a:pPr>
                      <a:r>
                        <a:t/>
                      </a:r>
                      <a:endParaRPr sz="700"/>
                    </a:p>
                  </a:txBody>
                  <a:tcPr marT="19050" marB="19050" marR="28575" marL="28575" anchor="b">
                    <a:lnL cap="flat" cmpd="sng" w="12700">
                      <a:solidFill>
                        <a:srgbClr val="000000"/>
                      </a:solidFill>
                      <a:prstDash val="solid"/>
                      <a:round/>
                      <a:headEnd len="sm" w="sm" type="none"/>
                      <a:tailEnd len="sm" w="sm" type="none"/>
                    </a:lnL>
                    <a:lnR cap="flat" cmpd="sng" w="12700">
                      <a:solidFill>
                        <a:srgbClr val="CCCCCC"/>
                      </a:solidFill>
                      <a:prstDash val="solid"/>
                      <a:round/>
                      <a:headEnd len="sm" w="sm" type="none"/>
                      <a:tailEnd len="sm" w="sm" type="none"/>
                    </a:lnR>
                    <a:lnT cap="flat" cmpd="sng" w="12700">
                      <a:solidFill>
                        <a:srgbClr val="CCCCCC"/>
                      </a:solidFill>
                      <a:prstDash val="solid"/>
                      <a:round/>
                      <a:headEnd len="sm" w="sm" type="none"/>
                      <a:tailEnd len="sm" w="sm" type="none"/>
                    </a:lnT>
                    <a:lnB cap="flat" cmpd="sng" w="12700">
                      <a:solidFill>
                        <a:srgbClr val="CCCCCC"/>
                      </a:solidFill>
                      <a:prstDash val="solid"/>
                      <a:round/>
                      <a:headEnd len="sm" w="sm" type="none"/>
                      <a:tailEnd len="sm" w="sm" type="none"/>
                    </a:lnB>
                  </a:tcPr>
                </a:tc>
              </a:tr>
              <a:tr h="155725">
                <a:tc>
                  <a:txBody>
                    <a:bodyPr/>
                    <a:lstStyle/>
                    <a:p>
                      <a:pPr indent="0" lvl="0" marL="0" rtl="0" algn="l">
                        <a:lnSpc>
                          <a:spcPct val="115000"/>
                        </a:lnSpc>
                        <a:spcBef>
                          <a:spcPts val="0"/>
                        </a:spcBef>
                        <a:spcAft>
                          <a:spcPts val="0"/>
                        </a:spcAft>
                        <a:buNone/>
                      </a:pPr>
                      <a:r>
                        <a:rPr lang="ja" sz="700"/>
                        <a:t>会員ID</a:t>
                      </a:r>
                      <a:endParaRPr sz="700"/>
                    </a:p>
                  </a:txBody>
                  <a:tcPr marT="19050" marB="19050" marR="28575" marL="28575"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sz="700"/>
                    </a:p>
                  </a:txBody>
                  <a:tcPr marT="19050" marB="19050" marR="28575" marL="28575"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sz="700"/>
                    </a:p>
                  </a:txBody>
                  <a:tcPr marT="19050" marB="19050" marR="28575" marL="28575" anchor="b">
                    <a:lnL cap="flat" cmpd="sng" w="12700">
                      <a:solidFill>
                        <a:srgbClr val="000000"/>
                      </a:solidFill>
                      <a:prstDash val="solid"/>
                      <a:round/>
                      <a:headEnd len="sm" w="sm" type="none"/>
                      <a:tailEnd len="sm" w="sm" type="none"/>
                    </a:lnL>
                    <a:lnR cap="flat" cmpd="sng" w="12700">
                      <a:solidFill>
                        <a:srgbClr val="CCCCCC"/>
                      </a:solidFill>
                      <a:prstDash val="solid"/>
                      <a:round/>
                      <a:headEnd len="sm" w="sm" type="none"/>
                      <a:tailEnd len="sm" w="sm" type="none"/>
                    </a:lnR>
                    <a:lnT cap="flat" cmpd="sng" w="12700">
                      <a:solidFill>
                        <a:srgbClr val="CCCCCC"/>
                      </a:solidFill>
                      <a:prstDash val="solid"/>
                      <a:round/>
                      <a:headEnd len="sm" w="sm" type="none"/>
                      <a:tailEnd len="sm" w="sm" type="none"/>
                    </a:lnT>
                    <a:lnB cap="flat" cmpd="sng" w="12700">
                      <a:solidFill>
                        <a:srgbClr val="CCCCCC"/>
                      </a:solidFill>
                      <a:prstDash val="solid"/>
                      <a:round/>
                      <a:headEnd len="sm" w="sm" type="none"/>
                      <a:tailEnd len="sm" w="sm" type="none"/>
                    </a:lnB>
                  </a:tcPr>
                </a:tc>
              </a:tr>
              <a:tr h="155725">
                <a:tc>
                  <a:txBody>
                    <a:bodyPr/>
                    <a:lstStyle/>
                    <a:p>
                      <a:pPr indent="0" lvl="0" marL="0" rtl="0" algn="l">
                        <a:lnSpc>
                          <a:spcPct val="115000"/>
                        </a:lnSpc>
                        <a:spcBef>
                          <a:spcPts val="0"/>
                        </a:spcBef>
                        <a:spcAft>
                          <a:spcPts val="0"/>
                        </a:spcAft>
                        <a:buNone/>
                      </a:pPr>
                      <a:r>
                        <a:rPr lang="ja" sz="700">
                          <a:solidFill>
                            <a:srgbClr val="FF0000"/>
                          </a:solidFill>
                        </a:rPr>
                        <a:t>決裁者ID</a:t>
                      </a:r>
                      <a:endParaRPr sz="700">
                        <a:solidFill>
                          <a:srgbClr val="FF0000"/>
                        </a:solidFill>
                      </a:endParaRPr>
                    </a:p>
                  </a:txBody>
                  <a:tcPr marT="19050" marB="19050" marR="28575" marL="28575"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ja" sz="700"/>
                        <a:t>SRから始まる番号</a:t>
                      </a:r>
                      <a:endParaRPr sz="700"/>
                    </a:p>
                  </a:txBody>
                  <a:tcPr marT="19050" marB="19050" marR="28575" marL="28575"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sz="700"/>
                    </a:p>
                  </a:txBody>
                  <a:tcPr marT="19050" marB="19050" marR="28575" marL="28575" anchor="b">
                    <a:lnL cap="flat" cmpd="sng" w="12700">
                      <a:solidFill>
                        <a:srgbClr val="000000"/>
                      </a:solidFill>
                      <a:prstDash val="solid"/>
                      <a:round/>
                      <a:headEnd len="sm" w="sm" type="none"/>
                      <a:tailEnd len="sm" w="sm" type="none"/>
                    </a:lnL>
                    <a:lnR cap="flat" cmpd="sng" w="12700">
                      <a:solidFill>
                        <a:srgbClr val="CCCCCC"/>
                      </a:solidFill>
                      <a:prstDash val="solid"/>
                      <a:round/>
                      <a:headEnd len="sm" w="sm" type="none"/>
                      <a:tailEnd len="sm" w="sm" type="none"/>
                    </a:lnR>
                    <a:lnT cap="flat" cmpd="sng" w="12700">
                      <a:solidFill>
                        <a:srgbClr val="CCCCCC"/>
                      </a:solidFill>
                      <a:prstDash val="solid"/>
                      <a:round/>
                      <a:headEnd len="sm" w="sm" type="none"/>
                      <a:tailEnd len="sm" w="sm" type="none"/>
                    </a:lnT>
                    <a:lnB cap="flat" cmpd="sng" w="12700">
                      <a:solidFill>
                        <a:srgbClr val="CCCCCC"/>
                      </a:solidFill>
                      <a:prstDash val="solid"/>
                      <a:round/>
                      <a:headEnd len="sm" w="sm" type="none"/>
                      <a:tailEnd len="sm" w="sm" type="none"/>
                    </a:lnB>
                  </a:tcPr>
                </a:tc>
              </a:tr>
              <a:tr h="155725">
                <a:tc>
                  <a:txBody>
                    <a:bodyPr/>
                    <a:lstStyle/>
                    <a:p>
                      <a:pPr indent="0" lvl="0" marL="0" rtl="0" algn="l">
                        <a:lnSpc>
                          <a:spcPct val="115000"/>
                        </a:lnSpc>
                        <a:spcBef>
                          <a:spcPts val="0"/>
                        </a:spcBef>
                        <a:spcAft>
                          <a:spcPts val="0"/>
                        </a:spcAft>
                        <a:buNone/>
                      </a:pPr>
                      <a:r>
                        <a:rPr lang="ja" sz="700"/>
                        <a:t>メールアドレス</a:t>
                      </a:r>
                      <a:endParaRPr sz="700"/>
                    </a:p>
                  </a:txBody>
                  <a:tcPr marT="19050" marB="19050" marR="28575" marL="28575"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sz="700"/>
                    </a:p>
                  </a:txBody>
                  <a:tcPr marT="19050" marB="19050" marR="28575" marL="28575"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ja" sz="700"/>
                        <a:t>※名称変更</a:t>
                      </a:r>
                      <a:endParaRPr sz="700"/>
                    </a:p>
                  </a:txBody>
                  <a:tcPr marT="19050" marB="19050" marR="28575" marL="28575" anchor="b">
                    <a:lnL cap="flat" cmpd="sng" w="12700">
                      <a:solidFill>
                        <a:srgbClr val="000000"/>
                      </a:solidFill>
                      <a:prstDash val="solid"/>
                      <a:round/>
                      <a:headEnd len="sm" w="sm" type="none"/>
                      <a:tailEnd len="sm" w="sm" type="none"/>
                    </a:lnL>
                    <a:lnR cap="flat" cmpd="sng" w="12700">
                      <a:solidFill>
                        <a:srgbClr val="CCCCCC"/>
                      </a:solidFill>
                      <a:prstDash val="solid"/>
                      <a:round/>
                      <a:headEnd len="sm" w="sm" type="none"/>
                      <a:tailEnd len="sm" w="sm" type="none"/>
                    </a:lnR>
                    <a:lnT cap="flat" cmpd="sng" w="12700">
                      <a:solidFill>
                        <a:srgbClr val="CCCCCC"/>
                      </a:solidFill>
                      <a:prstDash val="solid"/>
                      <a:round/>
                      <a:headEnd len="sm" w="sm" type="none"/>
                      <a:tailEnd len="sm" w="sm" type="none"/>
                    </a:lnT>
                    <a:lnB cap="flat" cmpd="sng" w="12700">
                      <a:solidFill>
                        <a:srgbClr val="CCCCCC"/>
                      </a:solidFill>
                      <a:prstDash val="solid"/>
                      <a:round/>
                      <a:headEnd len="sm" w="sm" type="none"/>
                      <a:tailEnd len="sm" w="sm" type="none"/>
                    </a:lnB>
                  </a:tcPr>
                </a:tc>
              </a:tr>
              <a:tr h="155725">
                <a:tc>
                  <a:txBody>
                    <a:bodyPr/>
                    <a:lstStyle/>
                    <a:p>
                      <a:pPr indent="0" lvl="0" marL="0" rtl="0" algn="l">
                        <a:lnSpc>
                          <a:spcPct val="115000"/>
                        </a:lnSpc>
                        <a:spcBef>
                          <a:spcPts val="0"/>
                        </a:spcBef>
                        <a:spcAft>
                          <a:spcPts val="0"/>
                        </a:spcAft>
                        <a:buNone/>
                      </a:pPr>
                      <a:r>
                        <a:rPr lang="ja" sz="700"/>
                        <a:t>パスワード</a:t>
                      </a:r>
                      <a:endParaRPr sz="700"/>
                    </a:p>
                  </a:txBody>
                  <a:tcPr marT="19050" marB="19050" marR="28575" marL="28575"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sz="700"/>
                    </a:p>
                  </a:txBody>
                  <a:tcPr marT="19050" marB="19050" marR="28575" marL="28575"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sz="700"/>
                    </a:p>
                  </a:txBody>
                  <a:tcPr marT="19050" marB="19050" marR="28575" marL="28575" anchor="b">
                    <a:lnL cap="flat" cmpd="sng" w="12700">
                      <a:solidFill>
                        <a:srgbClr val="000000"/>
                      </a:solidFill>
                      <a:prstDash val="solid"/>
                      <a:round/>
                      <a:headEnd len="sm" w="sm" type="none"/>
                      <a:tailEnd len="sm" w="sm" type="none"/>
                    </a:lnL>
                    <a:lnR cap="flat" cmpd="sng" w="12700">
                      <a:solidFill>
                        <a:srgbClr val="CCCCCC"/>
                      </a:solidFill>
                      <a:prstDash val="solid"/>
                      <a:round/>
                      <a:headEnd len="sm" w="sm" type="none"/>
                      <a:tailEnd len="sm" w="sm" type="none"/>
                    </a:lnR>
                    <a:lnT cap="flat" cmpd="sng" w="12700">
                      <a:solidFill>
                        <a:srgbClr val="CCCCCC"/>
                      </a:solidFill>
                      <a:prstDash val="solid"/>
                      <a:round/>
                      <a:headEnd len="sm" w="sm" type="none"/>
                      <a:tailEnd len="sm" w="sm" type="none"/>
                    </a:lnT>
                    <a:lnB cap="flat" cmpd="sng" w="12700">
                      <a:solidFill>
                        <a:srgbClr val="CCCCCC"/>
                      </a:solidFill>
                      <a:prstDash val="solid"/>
                      <a:round/>
                      <a:headEnd len="sm" w="sm" type="none"/>
                      <a:tailEnd len="sm" w="sm" type="none"/>
                    </a:lnB>
                  </a:tcPr>
                </a:tc>
              </a:tr>
              <a:tr h="155725">
                <a:tc>
                  <a:txBody>
                    <a:bodyPr/>
                    <a:lstStyle/>
                    <a:p>
                      <a:pPr indent="0" lvl="0" marL="0" rtl="0" algn="l">
                        <a:lnSpc>
                          <a:spcPct val="115000"/>
                        </a:lnSpc>
                        <a:spcBef>
                          <a:spcPts val="0"/>
                        </a:spcBef>
                        <a:spcAft>
                          <a:spcPts val="0"/>
                        </a:spcAft>
                        <a:buNone/>
                      </a:pPr>
                      <a:r>
                        <a:rPr lang="ja" sz="700"/>
                        <a:t>登録日時</a:t>
                      </a:r>
                      <a:endParaRPr sz="700"/>
                    </a:p>
                  </a:txBody>
                  <a:tcPr marT="19050" marB="19050" marR="28575" marL="28575"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sz="700"/>
                    </a:p>
                  </a:txBody>
                  <a:tcPr marT="19050" marB="19050" marR="28575" marL="28575"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sz="700"/>
                    </a:p>
                  </a:txBody>
                  <a:tcPr marT="19050" marB="19050" marR="28575" marL="28575" anchor="b">
                    <a:lnL cap="flat" cmpd="sng" w="12700">
                      <a:solidFill>
                        <a:srgbClr val="000000"/>
                      </a:solidFill>
                      <a:prstDash val="solid"/>
                      <a:round/>
                      <a:headEnd len="sm" w="sm" type="none"/>
                      <a:tailEnd len="sm" w="sm" type="none"/>
                    </a:lnL>
                    <a:lnR cap="flat" cmpd="sng" w="12700">
                      <a:solidFill>
                        <a:srgbClr val="CCCCCC"/>
                      </a:solidFill>
                      <a:prstDash val="solid"/>
                      <a:round/>
                      <a:headEnd len="sm" w="sm" type="none"/>
                      <a:tailEnd len="sm" w="sm" type="none"/>
                    </a:lnR>
                    <a:lnT cap="flat" cmpd="sng" w="12700">
                      <a:solidFill>
                        <a:srgbClr val="CCCCCC"/>
                      </a:solidFill>
                      <a:prstDash val="solid"/>
                      <a:round/>
                      <a:headEnd len="sm" w="sm" type="none"/>
                      <a:tailEnd len="sm" w="sm" type="none"/>
                    </a:lnT>
                    <a:lnB cap="flat" cmpd="sng" w="12700">
                      <a:solidFill>
                        <a:srgbClr val="CCCCCC"/>
                      </a:solidFill>
                      <a:prstDash val="solid"/>
                      <a:round/>
                      <a:headEnd len="sm" w="sm" type="none"/>
                      <a:tailEnd len="sm" w="sm" type="none"/>
                    </a:lnB>
                  </a:tcPr>
                </a:tc>
              </a:tr>
              <a:tr h="155725">
                <a:tc>
                  <a:txBody>
                    <a:bodyPr/>
                    <a:lstStyle/>
                    <a:p>
                      <a:pPr indent="0" lvl="0" marL="0" rtl="0" algn="l">
                        <a:lnSpc>
                          <a:spcPct val="115000"/>
                        </a:lnSpc>
                        <a:spcBef>
                          <a:spcPts val="0"/>
                        </a:spcBef>
                        <a:spcAft>
                          <a:spcPts val="0"/>
                        </a:spcAft>
                        <a:buNone/>
                      </a:pPr>
                      <a:r>
                        <a:rPr lang="ja" sz="700"/>
                        <a:t>更新日時</a:t>
                      </a:r>
                      <a:endParaRPr sz="700"/>
                    </a:p>
                  </a:txBody>
                  <a:tcPr marT="19050" marB="19050" marR="28575" marL="28575"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sz="700"/>
                    </a:p>
                  </a:txBody>
                  <a:tcPr marT="19050" marB="19050" marR="28575" marL="28575" anchor="b">
                    <a:lnL cap="flat" cmpd="sng" w="12700">
                      <a:solidFill>
                        <a:srgbClr val="000000"/>
                      </a:solidFill>
                      <a:prstDash val="solid"/>
                      <a:round/>
                      <a:headEnd len="sm" w="sm" type="none"/>
                      <a:tailEnd len="sm" w="sm" type="none"/>
                    </a:lnL>
                    <a:lnR cap="flat" cmpd="sng" w="12700">
                      <a:solidFill>
                        <a:srgbClr val="CCCCCC"/>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sz="700"/>
                    </a:p>
                  </a:txBody>
                  <a:tcPr marT="19050" marB="19050" marR="28575" marL="28575" anchor="b">
                    <a:lnL cap="flat" cmpd="sng" w="12700">
                      <a:solidFill>
                        <a:srgbClr val="CCCCCC"/>
                      </a:solidFill>
                      <a:prstDash val="solid"/>
                      <a:round/>
                      <a:headEnd len="sm" w="sm" type="none"/>
                      <a:tailEnd len="sm" w="sm" type="none"/>
                    </a:lnL>
                    <a:lnR cap="flat" cmpd="sng" w="12700">
                      <a:solidFill>
                        <a:srgbClr val="CCCCCC"/>
                      </a:solidFill>
                      <a:prstDash val="solid"/>
                      <a:round/>
                      <a:headEnd len="sm" w="sm" type="none"/>
                      <a:tailEnd len="sm" w="sm" type="none"/>
                    </a:lnR>
                    <a:lnT cap="flat" cmpd="sng" w="12700">
                      <a:solidFill>
                        <a:srgbClr val="CCCCCC"/>
                      </a:solidFill>
                      <a:prstDash val="solid"/>
                      <a:round/>
                      <a:headEnd len="sm" w="sm" type="none"/>
                      <a:tailEnd len="sm" w="sm" type="none"/>
                    </a:lnT>
                    <a:lnB cap="flat" cmpd="sng" w="12700">
                      <a:solidFill>
                        <a:srgbClr val="CCCCCC"/>
                      </a:solidFill>
                      <a:prstDash val="solid"/>
                      <a:round/>
                      <a:headEnd len="sm" w="sm" type="none"/>
                      <a:tailEnd len="sm" w="sm" type="none"/>
                    </a:lnB>
                  </a:tcPr>
                </a:tc>
              </a:tr>
              <a:tr h="155725">
                <a:tc>
                  <a:txBody>
                    <a:bodyPr/>
                    <a:lstStyle/>
                    <a:p>
                      <a:pPr indent="0" lvl="0" marL="0" rtl="0" algn="l">
                        <a:lnSpc>
                          <a:spcPct val="115000"/>
                        </a:lnSpc>
                        <a:spcBef>
                          <a:spcPts val="0"/>
                        </a:spcBef>
                        <a:spcAft>
                          <a:spcPts val="0"/>
                        </a:spcAft>
                        <a:buNone/>
                      </a:pPr>
                      <a:r>
                        <a:rPr lang="ja" sz="700"/>
                        <a:t>PF手数料（％）</a:t>
                      </a:r>
                      <a:endParaRPr sz="700"/>
                    </a:p>
                  </a:txBody>
                  <a:tcPr marT="19050" marB="19050" marR="28575" marL="28575"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sz="700"/>
                    </a:p>
                  </a:txBody>
                  <a:tcPr marT="19050" marB="19050" marR="28575" marL="28575"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sz="700"/>
                    </a:p>
                  </a:txBody>
                  <a:tcPr marT="19050" marB="19050" marR="28575" marL="28575" anchor="b">
                    <a:lnL cap="flat" cmpd="sng" w="12700">
                      <a:solidFill>
                        <a:srgbClr val="000000"/>
                      </a:solidFill>
                      <a:prstDash val="solid"/>
                      <a:round/>
                      <a:headEnd len="sm" w="sm" type="none"/>
                      <a:tailEnd len="sm" w="sm" type="none"/>
                    </a:lnL>
                    <a:lnR cap="flat" cmpd="sng" w="12700">
                      <a:solidFill>
                        <a:srgbClr val="CCCCCC"/>
                      </a:solidFill>
                      <a:prstDash val="solid"/>
                      <a:round/>
                      <a:headEnd len="sm" w="sm" type="none"/>
                      <a:tailEnd len="sm" w="sm" type="none"/>
                    </a:lnR>
                    <a:lnT cap="flat" cmpd="sng" w="12700">
                      <a:solidFill>
                        <a:srgbClr val="CCCCCC"/>
                      </a:solidFill>
                      <a:prstDash val="solid"/>
                      <a:round/>
                      <a:headEnd len="sm" w="sm" type="none"/>
                      <a:tailEnd len="sm" w="sm" type="none"/>
                    </a:lnT>
                    <a:lnB cap="flat" cmpd="sng" w="12700">
                      <a:solidFill>
                        <a:srgbClr val="CCCCCC"/>
                      </a:solidFill>
                      <a:prstDash val="solid"/>
                      <a:round/>
                      <a:headEnd len="sm" w="sm" type="none"/>
                      <a:tailEnd len="sm" w="sm" type="none"/>
                    </a:lnB>
                  </a:tcPr>
                </a:tc>
              </a:tr>
              <a:tr h="155725">
                <a:tc>
                  <a:txBody>
                    <a:bodyPr/>
                    <a:lstStyle/>
                    <a:p>
                      <a:pPr indent="0" lvl="0" marL="0" rtl="0" algn="l">
                        <a:lnSpc>
                          <a:spcPct val="115000"/>
                        </a:lnSpc>
                        <a:spcBef>
                          <a:spcPts val="0"/>
                        </a:spcBef>
                        <a:spcAft>
                          <a:spcPts val="0"/>
                        </a:spcAft>
                        <a:buNone/>
                      </a:pPr>
                      <a:r>
                        <a:rPr lang="ja" sz="700"/>
                        <a:t>契約フラグ</a:t>
                      </a:r>
                      <a:endParaRPr sz="700"/>
                    </a:p>
                  </a:txBody>
                  <a:tcPr marT="19050" marB="19050" marR="28575" marL="28575"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sz="700"/>
                    </a:p>
                  </a:txBody>
                  <a:tcPr marT="19050" marB="19050" marR="28575" marL="28575"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sz="700"/>
                    </a:p>
                  </a:txBody>
                  <a:tcPr marT="19050" marB="19050" marR="28575" marL="28575" anchor="b">
                    <a:lnL cap="flat" cmpd="sng" w="12700">
                      <a:solidFill>
                        <a:srgbClr val="000000"/>
                      </a:solidFill>
                      <a:prstDash val="solid"/>
                      <a:round/>
                      <a:headEnd len="sm" w="sm" type="none"/>
                      <a:tailEnd len="sm" w="sm" type="none"/>
                    </a:lnL>
                    <a:lnR cap="flat" cmpd="sng" w="12700">
                      <a:solidFill>
                        <a:srgbClr val="CCCCCC"/>
                      </a:solidFill>
                      <a:prstDash val="solid"/>
                      <a:round/>
                      <a:headEnd len="sm" w="sm" type="none"/>
                      <a:tailEnd len="sm" w="sm" type="none"/>
                    </a:lnR>
                    <a:lnT cap="flat" cmpd="sng" w="12700">
                      <a:solidFill>
                        <a:srgbClr val="CCCCCC"/>
                      </a:solidFill>
                      <a:prstDash val="solid"/>
                      <a:round/>
                      <a:headEnd len="sm" w="sm" type="none"/>
                      <a:tailEnd len="sm" w="sm" type="none"/>
                    </a:lnT>
                    <a:lnB cap="flat" cmpd="sng" w="12700">
                      <a:solidFill>
                        <a:srgbClr val="CCCCCC"/>
                      </a:solidFill>
                      <a:prstDash val="solid"/>
                      <a:round/>
                      <a:headEnd len="sm" w="sm" type="none"/>
                      <a:tailEnd len="sm" w="sm" type="none"/>
                    </a:lnB>
                  </a:tcPr>
                </a:tc>
              </a:tr>
              <a:tr h="155725">
                <a:tc>
                  <a:txBody>
                    <a:bodyPr/>
                    <a:lstStyle/>
                    <a:p>
                      <a:pPr indent="0" lvl="0" marL="0" rtl="0" algn="l">
                        <a:lnSpc>
                          <a:spcPct val="115000"/>
                        </a:lnSpc>
                        <a:spcBef>
                          <a:spcPts val="0"/>
                        </a:spcBef>
                        <a:spcAft>
                          <a:spcPts val="0"/>
                        </a:spcAft>
                        <a:buNone/>
                      </a:pPr>
                      <a:r>
                        <a:rPr lang="ja" sz="700">
                          <a:solidFill>
                            <a:srgbClr val="FF0000"/>
                          </a:solidFill>
                        </a:rPr>
                        <a:t>注文時承認</a:t>
                      </a:r>
                      <a:endParaRPr sz="700">
                        <a:solidFill>
                          <a:srgbClr val="FF0000"/>
                        </a:solidFill>
                      </a:endParaRPr>
                    </a:p>
                  </a:txBody>
                  <a:tcPr marT="19050" marB="19050" marR="28575" marL="28575"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ja" sz="700">
                          <a:solidFill>
                            <a:srgbClr val="FF0000"/>
                          </a:solidFill>
                        </a:rPr>
                        <a:t>あり</a:t>
                      </a:r>
                      <a:endParaRPr sz="700">
                        <a:solidFill>
                          <a:srgbClr val="FF0000"/>
                        </a:solidFill>
                      </a:endParaRPr>
                    </a:p>
                  </a:txBody>
                  <a:tcPr marT="19050" marB="19050" marR="28575" marL="28575"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sz="700"/>
                    </a:p>
                  </a:txBody>
                  <a:tcPr marT="19050" marB="19050" marR="28575" marL="28575" anchor="b">
                    <a:lnL cap="flat" cmpd="sng" w="12700">
                      <a:solidFill>
                        <a:srgbClr val="000000"/>
                      </a:solidFill>
                      <a:prstDash val="solid"/>
                      <a:round/>
                      <a:headEnd len="sm" w="sm" type="none"/>
                      <a:tailEnd len="sm" w="sm" type="none"/>
                    </a:lnL>
                    <a:lnR cap="flat" cmpd="sng" w="12700">
                      <a:solidFill>
                        <a:srgbClr val="CCCCCC"/>
                      </a:solidFill>
                      <a:prstDash val="solid"/>
                      <a:round/>
                      <a:headEnd len="sm" w="sm" type="none"/>
                      <a:tailEnd len="sm" w="sm" type="none"/>
                    </a:lnR>
                    <a:lnT cap="flat" cmpd="sng" w="12700">
                      <a:solidFill>
                        <a:srgbClr val="CCCCCC"/>
                      </a:solidFill>
                      <a:prstDash val="solid"/>
                      <a:round/>
                      <a:headEnd len="sm" w="sm" type="none"/>
                      <a:tailEnd len="sm" w="sm" type="none"/>
                    </a:lnT>
                    <a:lnB cap="flat" cmpd="sng" w="12700">
                      <a:solidFill>
                        <a:srgbClr val="CCCCCC"/>
                      </a:solidFill>
                      <a:prstDash val="solid"/>
                      <a:round/>
                      <a:headEnd len="sm" w="sm" type="none"/>
                      <a:tailEnd len="sm" w="sm" type="none"/>
                    </a:lnB>
                  </a:tcPr>
                </a:tc>
              </a:tr>
              <a:tr h="274800">
                <a:tc>
                  <a:txBody>
                    <a:bodyPr/>
                    <a:lstStyle/>
                    <a:p>
                      <a:pPr indent="0" lvl="0" marL="0" rtl="0" algn="l">
                        <a:spcBef>
                          <a:spcPts val="0"/>
                        </a:spcBef>
                        <a:spcAft>
                          <a:spcPts val="0"/>
                        </a:spcAft>
                        <a:buNone/>
                      </a:pPr>
                      <a:r>
                        <a:t/>
                      </a:r>
                      <a:endParaRPr sz="700"/>
                    </a:p>
                  </a:txBody>
                  <a:tcPr marT="19050" marB="19050" marR="28575" marL="28575"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ja" sz="700">
                          <a:solidFill>
                            <a:srgbClr val="FF0000"/>
                          </a:solidFill>
                        </a:rPr>
                        <a:t>なし</a:t>
                      </a:r>
                      <a:endParaRPr sz="700">
                        <a:solidFill>
                          <a:srgbClr val="FF0000"/>
                        </a:solidFill>
                      </a:endParaRPr>
                    </a:p>
                  </a:txBody>
                  <a:tcPr marT="19050" marB="19050" marR="28575" marL="28575"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ja" sz="700"/>
                        <a:t>承認ありの場合は決裁者の承認ステップが入る</a:t>
                      </a:r>
                      <a:endParaRPr sz="700"/>
                    </a:p>
                  </a:txBody>
                  <a:tcPr marT="19050" marB="19050" marR="91425" marL="91425"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CCCCCC"/>
                      </a:solidFill>
                      <a:prstDash val="solid"/>
                      <a:round/>
                      <a:headEnd len="sm" w="sm" type="none"/>
                      <a:tailEnd len="sm" w="sm" type="none"/>
                    </a:lnT>
                    <a:lnB cap="flat" cmpd="sng" w="12700">
                      <a:solidFill>
                        <a:srgbClr val="CCCCCC"/>
                      </a:solidFill>
                      <a:prstDash val="solid"/>
                      <a:round/>
                      <a:headEnd len="sm" w="sm" type="none"/>
                      <a:tailEnd len="sm" w="sm" type="none"/>
                    </a:lnB>
                  </a:tcPr>
                </a:tc>
              </a:tr>
              <a:tr h="274800">
                <a:tc>
                  <a:txBody>
                    <a:bodyPr/>
                    <a:lstStyle/>
                    <a:p>
                      <a:pPr indent="0" lvl="0" marL="0" rtl="0" algn="l">
                        <a:lnSpc>
                          <a:spcPct val="115000"/>
                        </a:lnSpc>
                        <a:spcBef>
                          <a:spcPts val="0"/>
                        </a:spcBef>
                        <a:spcAft>
                          <a:spcPts val="0"/>
                        </a:spcAft>
                        <a:buNone/>
                      </a:pPr>
                      <a:r>
                        <a:rPr lang="ja" sz="700"/>
                        <a:t>【表示項目】</a:t>
                      </a:r>
                      <a:endParaRPr sz="700"/>
                    </a:p>
                  </a:txBody>
                  <a:tcPr marT="19050" marB="19050" marR="28575" marL="28575"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9EAD3"/>
                    </a:solidFill>
                  </a:tcPr>
                </a:tc>
                <a:tc>
                  <a:txBody>
                    <a:bodyPr/>
                    <a:lstStyle/>
                    <a:p>
                      <a:pPr indent="0" lvl="0" marL="0" rtl="0" algn="l">
                        <a:spcBef>
                          <a:spcPts val="0"/>
                        </a:spcBef>
                        <a:spcAft>
                          <a:spcPts val="0"/>
                        </a:spcAft>
                        <a:buNone/>
                      </a:pPr>
                      <a:r>
                        <a:t/>
                      </a:r>
                      <a:endParaRPr sz="700"/>
                    </a:p>
                  </a:txBody>
                  <a:tcPr marT="19050" marB="19050" marR="28575" marL="28575"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9EAD3"/>
                    </a:solidFill>
                  </a:tcPr>
                </a:tc>
                <a:tc>
                  <a:txBody>
                    <a:bodyPr/>
                    <a:lstStyle/>
                    <a:p>
                      <a:pPr indent="0" lvl="0" marL="0" rtl="0" algn="l">
                        <a:lnSpc>
                          <a:spcPct val="115000"/>
                        </a:lnSpc>
                        <a:spcBef>
                          <a:spcPts val="0"/>
                        </a:spcBef>
                        <a:spcAft>
                          <a:spcPts val="0"/>
                        </a:spcAft>
                        <a:buNone/>
                      </a:pPr>
                      <a:r>
                        <a:rPr lang="ja" sz="700"/>
                        <a:t>承認なしの場合は研究者が注文できる</a:t>
                      </a:r>
                      <a:endParaRPr sz="700"/>
                    </a:p>
                  </a:txBody>
                  <a:tcPr marT="19050" marB="19050" marR="91425" marL="91425"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CCCCCC"/>
                      </a:solidFill>
                      <a:prstDash val="solid"/>
                      <a:round/>
                      <a:headEnd len="sm" w="sm" type="none"/>
                      <a:tailEnd len="sm" w="sm" type="none"/>
                    </a:lnT>
                    <a:lnB cap="flat" cmpd="sng" w="12700">
                      <a:solidFill>
                        <a:srgbClr val="CCCCCC"/>
                      </a:solidFill>
                      <a:prstDash val="solid"/>
                      <a:round/>
                      <a:headEnd len="sm" w="sm" type="none"/>
                      <a:tailEnd len="sm" w="sm" type="none"/>
                    </a:lnB>
                  </a:tcPr>
                </a:tc>
              </a:tr>
              <a:tr h="155725">
                <a:tc>
                  <a:txBody>
                    <a:bodyPr/>
                    <a:lstStyle/>
                    <a:p>
                      <a:pPr indent="0" lvl="0" marL="0" rtl="0" algn="l">
                        <a:lnSpc>
                          <a:spcPct val="115000"/>
                        </a:lnSpc>
                        <a:spcBef>
                          <a:spcPts val="0"/>
                        </a:spcBef>
                        <a:spcAft>
                          <a:spcPts val="0"/>
                        </a:spcAft>
                        <a:buNone/>
                      </a:pPr>
                      <a:r>
                        <a:rPr lang="ja" sz="700">
                          <a:solidFill>
                            <a:srgbClr val="FF0000"/>
                          </a:solidFill>
                        </a:rPr>
                        <a:t>会社名</a:t>
                      </a:r>
                      <a:endParaRPr sz="700">
                        <a:solidFill>
                          <a:srgbClr val="FF0000"/>
                        </a:solidFill>
                      </a:endParaRPr>
                    </a:p>
                  </a:txBody>
                  <a:tcPr marT="19050" marB="19050" marR="28575" marL="28575"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sz="700"/>
                    </a:p>
                  </a:txBody>
                  <a:tcPr marT="19050" marB="19050" marR="28575" marL="28575"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sz="700"/>
                    </a:p>
                  </a:txBody>
                  <a:tcPr marT="19050" marB="19050" marR="28575" marL="28575" anchor="b">
                    <a:lnL cap="flat" cmpd="sng" w="12700">
                      <a:solidFill>
                        <a:srgbClr val="000000"/>
                      </a:solidFill>
                      <a:prstDash val="solid"/>
                      <a:round/>
                      <a:headEnd len="sm" w="sm" type="none"/>
                      <a:tailEnd len="sm" w="sm" type="none"/>
                    </a:lnL>
                    <a:lnR cap="flat" cmpd="sng" w="12700">
                      <a:solidFill>
                        <a:srgbClr val="CCCCCC"/>
                      </a:solidFill>
                      <a:prstDash val="solid"/>
                      <a:round/>
                      <a:headEnd len="sm" w="sm" type="none"/>
                      <a:tailEnd len="sm" w="sm" type="none"/>
                    </a:lnR>
                    <a:lnT cap="flat" cmpd="sng" w="12700">
                      <a:solidFill>
                        <a:srgbClr val="CCCCCC"/>
                      </a:solidFill>
                      <a:prstDash val="solid"/>
                      <a:round/>
                      <a:headEnd len="sm" w="sm" type="none"/>
                      <a:tailEnd len="sm" w="sm" type="none"/>
                    </a:lnT>
                    <a:lnB cap="flat" cmpd="sng" w="12700">
                      <a:solidFill>
                        <a:srgbClr val="CCCCCC"/>
                      </a:solidFill>
                      <a:prstDash val="solid"/>
                      <a:round/>
                      <a:headEnd len="sm" w="sm" type="none"/>
                      <a:tailEnd len="sm" w="sm" type="none"/>
                    </a:lnB>
                  </a:tcPr>
                </a:tc>
              </a:tr>
              <a:tr h="155725">
                <a:tc>
                  <a:txBody>
                    <a:bodyPr/>
                    <a:lstStyle/>
                    <a:p>
                      <a:pPr indent="0" lvl="0" marL="0" rtl="0" algn="l">
                        <a:lnSpc>
                          <a:spcPct val="115000"/>
                        </a:lnSpc>
                        <a:spcBef>
                          <a:spcPts val="0"/>
                        </a:spcBef>
                        <a:spcAft>
                          <a:spcPts val="0"/>
                        </a:spcAft>
                        <a:buNone/>
                      </a:pPr>
                      <a:r>
                        <a:rPr lang="ja" sz="700">
                          <a:solidFill>
                            <a:srgbClr val="FF0000"/>
                          </a:solidFill>
                        </a:rPr>
                        <a:t>会社名（フリガナ）</a:t>
                      </a:r>
                      <a:endParaRPr sz="700">
                        <a:solidFill>
                          <a:srgbClr val="FF0000"/>
                        </a:solidFill>
                      </a:endParaRPr>
                    </a:p>
                  </a:txBody>
                  <a:tcPr marT="19050" marB="19050" marR="91425" marL="91425"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sz="700"/>
                    </a:p>
                  </a:txBody>
                  <a:tcPr marT="19050" marB="19050" marR="28575" marL="28575"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ja" sz="700"/>
                        <a:t>※名称変更</a:t>
                      </a:r>
                      <a:endParaRPr sz="700"/>
                    </a:p>
                  </a:txBody>
                  <a:tcPr marT="19050" marB="19050" marR="28575" marL="28575" anchor="b">
                    <a:lnL cap="flat" cmpd="sng" w="12700">
                      <a:solidFill>
                        <a:srgbClr val="000000"/>
                      </a:solidFill>
                      <a:prstDash val="solid"/>
                      <a:round/>
                      <a:headEnd len="sm" w="sm" type="none"/>
                      <a:tailEnd len="sm" w="sm" type="none"/>
                    </a:lnL>
                    <a:lnR cap="flat" cmpd="sng" w="12700">
                      <a:solidFill>
                        <a:srgbClr val="CCCCCC"/>
                      </a:solidFill>
                      <a:prstDash val="solid"/>
                      <a:round/>
                      <a:headEnd len="sm" w="sm" type="none"/>
                      <a:tailEnd len="sm" w="sm" type="none"/>
                    </a:lnR>
                    <a:lnT cap="flat" cmpd="sng" w="12700">
                      <a:solidFill>
                        <a:srgbClr val="CCCCCC"/>
                      </a:solidFill>
                      <a:prstDash val="solid"/>
                      <a:round/>
                      <a:headEnd len="sm" w="sm" type="none"/>
                      <a:tailEnd len="sm" w="sm" type="none"/>
                    </a:lnT>
                    <a:lnB cap="flat" cmpd="sng" w="12700">
                      <a:solidFill>
                        <a:srgbClr val="CCCCCC"/>
                      </a:solidFill>
                      <a:prstDash val="solid"/>
                      <a:round/>
                      <a:headEnd len="sm" w="sm" type="none"/>
                      <a:tailEnd len="sm" w="sm" type="none"/>
                    </a:lnB>
                  </a:tcPr>
                </a:tc>
              </a:tr>
              <a:tr h="155725">
                <a:tc>
                  <a:txBody>
                    <a:bodyPr/>
                    <a:lstStyle/>
                    <a:p>
                      <a:pPr indent="0" lvl="0" marL="0" rtl="0" algn="l">
                        <a:lnSpc>
                          <a:spcPct val="115000"/>
                        </a:lnSpc>
                        <a:spcBef>
                          <a:spcPts val="0"/>
                        </a:spcBef>
                        <a:spcAft>
                          <a:spcPts val="0"/>
                        </a:spcAft>
                        <a:buNone/>
                      </a:pPr>
                      <a:r>
                        <a:rPr lang="ja" sz="700"/>
                        <a:t>郵便番号</a:t>
                      </a:r>
                      <a:endParaRPr sz="700"/>
                    </a:p>
                  </a:txBody>
                  <a:tcPr marT="19050" marB="19050" marR="28575" marL="28575"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sz="700"/>
                    </a:p>
                  </a:txBody>
                  <a:tcPr marT="19050" marB="19050" marR="28575" marL="28575"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ja" sz="700"/>
                        <a:t>※追加</a:t>
                      </a:r>
                      <a:endParaRPr sz="700"/>
                    </a:p>
                  </a:txBody>
                  <a:tcPr marT="19050" marB="19050" marR="28575" marL="28575" anchor="b">
                    <a:lnL cap="flat" cmpd="sng" w="12700">
                      <a:solidFill>
                        <a:srgbClr val="000000"/>
                      </a:solidFill>
                      <a:prstDash val="solid"/>
                      <a:round/>
                      <a:headEnd len="sm" w="sm" type="none"/>
                      <a:tailEnd len="sm" w="sm" type="none"/>
                    </a:lnL>
                    <a:lnR cap="flat" cmpd="sng" w="12700">
                      <a:solidFill>
                        <a:srgbClr val="CCCCCC"/>
                      </a:solidFill>
                      <a:prstDash val="solid"/>
                      <a:round/>
                      <a:headEnd len="sm" w="sm" type="none"/>
                      <a:tailEnd len="sm" w="sm" type="none"/>
                    </a:lnR>
                    <a:lnT cap="flat" cmpd="sng" w="12700">
                      <a:solidFill>
                        <a:srgbClr val="CCCCCC"/>
                      </a:solidFill>
                      <a:prstDash val="solid"/>
                      <a:round/>
                      <a:headEnd len="sm" w="sm" type="none"/>
                      <a:tailEnd len="sm" w="sm" type="none"/>
                    </a:lnT>
                    <a:lnB cap="flat" cmpd="sng" w="12700">
                      <a:solidFill>
                        <a:srgbClr val="CCCCCC"/>
                      </a:solidFill>
                      <a:prstDash val="solid"/>
                      <a:round/>
                      <a:headEnd len="sm" w="sm" type="none"/>
                      <a:tailEnd len="sm" w="sm" type="none"/>
                    </a:lnB>
                  </a:tcPr>
                </a:tc>
              </a:tr>
              <a:tr h="155725">
                <a:tc>
                  <a:txBody>
                    <a:bodyPr/>
                    <a:lstStyle/>
                    <a:p>
                      <a:pPr indent="0" lvl="0" marL="0" rtl="0" algn="l">
                        <a:lnSpc>
                          <a:spcPct val="115000"/>
                        </a:lnSpc>
                        <a:spcBef>
                          <a:spcPts val="0"/>
                        </a:spcBef>
                        <a:spcAft>
                          <a:spcPts val="0"/>
                        </a:spcAft>
                        <a:buNone/>
                      </a:pPr>
                      <a:r>
                        <a:rPr lang="ja" sz="700"/>
                        <a:t>得意先住所</a:t>
                      </a:r>
                      <a:endParaRPr sz="700"/>
                    </a:p>
                  </a:txBody>
                  <a:tcPr marT="19050" marB="19050" marR="28575" marL="28575"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sz="700"/>
                    </a:p>
                  </a:txBody>
                  <a:tcPr marT="19050" marB="19050" marR="28575" marL="28575"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sz="700"/>
                    </a:p>
                  </a:txBody>
                  <a:tcPr marT="19050" marB="19050" marR="28575" marL="28575" anchor="b">
                    <a:lnL cap="flat" cmpd="sng" w="12700">
                      <a:solidFill>
                        <a:srgbClr val="000000"/>
                      </a:solidFill>
                      <a:prstDash val="solid"/>
                      <a:round/>
                      <a:headEnd len="sm" w="sm" type="none"/>
                      <a:tailEnd len="sm" w="sm" type="none"/>
                    </a:lnL>
                    <a:lnR cap="flat" cmpd="sng" w="12700">
                      <a:solidFill>
                        <a:srgbClr val="CCCCCC"/>
                      </a:solidFill>
                      <a:prstDash val="solid"/>
                      <a:round/>
                      <a:headEnd len="sm" w="sm" type="none"/>
                      <a:tailEnd len="sm" w="sm" type="none"/>
                    </a:lnR>
                    <a:lnT cap="flat" cmpd="sng" w="12700">
                      <a:solidFill>
                        <a:srgbClr val="CCCCCC"/>
                      </a:solidFill>
                      <a:prstDash val="solid"/>
                      <a:round/>
                      <a:headEnd len="sm" w="sm" type="none"/>
                      <a:tailEnd len="sm" w="sm" type="none"/>
                    </a:lnT>
                    <a:lnB cap="flat" cmpd="sng" w="12700">
                      <a:solidFill>
                        <a:srgbClr val="CCCCCC"/>
                      </a:solidFill>
                      <a:prstDash val="solid"/>
                      <a:round/>
                      <a:headEnd len="sm" w="sm" type="none"/>
                      <a:tailEnd len="sm" w="sm" type="none"/>
                    </a:lnB>
                  </a:tcPr>
                </a:tc>
              </a:tr>
              <a:tr h="155725">
                <a:tc>
                  <a:txBody>
                    <a:bodyPr/>
                    <a:lstStyle/>
                    <a:p>
                      <a:pPr indent="0" lvl="0" marL="0" rtl="0" algn="l">
                        <a:lnSpc>
                          <a:spcPct val="115000"/>
                        </a:lnSpc>
                        <a:spcBef>
                          <a:spcPts val="0"/>
                        </a:spcBef>
                        <a:spcAft>
                          <a:spcPts val="0"/>
                        </a:spcAft>
                        <a:buNone/>
                      </a:pPr>
                      <a:r>
                        <a:rPr lang="ja" sz="700"/>
                        <a:t>電話番号</a:t>
                      </a:r>
                      <a:endParaRPr sz="700"/>
                    </a:p>
                  </a:txBody>
                  <a:tcPr marT="19050" marB="19050" marR="28575" marL="28575"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sz="700"/>
                    </a:p>
                  </a:txBody>
                  <a:tcPr marT="19050" marB="19050" marR="28575" marL="28575"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ja" sz="700"/>
                        <a:t>※名称変更</a:t>
                      </a:r>
                      <a:endParaRPr sz="700"/>
                    </a:p>
                  </a:txBody>
                  <a:tcPr marT="19050" marB="19050" marR="28575" marL="28575" anchor="b">
                    <a:lnL cap="flat" cmpd="sng" w="12700">
                      <a:solidFill>
                        <a:srgbClr val="000000"/>
                      </a:solidFill>
                      <a:prstDash val="solid"/>
                      <a:round/>
                      <a:headEnd len="sm" w="sm" type="none"/>
                      <a:tailEnd len="sm" w="sm" type="none"/>
                    </a:lnL>
                    <a:lnR cap="flat" cmpd="sng" w="12700">
                      <a:solidFill>
                        <a:srgbClr val="CCCCCC"/>
                      </a:solidFill>
                      <a:prstDash val="solid"/>
                      <a:round/>
                      <a:headEnd len="sm" w="sm" type="none"/>
                      <a:tailEnd len="sm" w="sm" type="none"/>
                    </a:lnR>
                    <a:lnT cap="flat" cmpd="sng" w="12700">
                      <a:solidFill>
                        <a:srgbClr val="CCCCCC"/>
                      </a:solidFill>
                      <a:prstDash val="solid"/>
                      <a:round/>
                      <a:headEnd len="sm" w="sm" type="none"/>
                      <a:tailEnd len="sm" w="sm" type="none"/>
                    </a:lnT>
                    <a:lnB cap="flat" cmpd="sng" w="12700">
                      <a:solidFill>
                        <a:srgbClr val="CCCCCC"/>
                      </a:solidFill>
                      <a:prstDash val="solid"/>
                      <a:round/>
                      <a:headEnd len="sm" w="sm" type="none"/>
                      <a:tailEnd len="sm" w="sm" type="none"/>
                    </a:lnB>
                  </a:tcPr>
                </a:tc>
              </a:tr>
              <a:tr h="259975">
                <a:tc>
                  <a:txBody>
                    <a:bodyPr/>
                    <a:lstStyle/>
                    <a:p>
                      <a:pPr indent="0" lvl="0" marL="0" rtl="0" algn="l">
                        <a:lnSpc>
                          <a:spcPct val="115000"/>
                        </a:lnSpc>
                        <a:spcBef>
                          <a:spcPts val="0"/>
                        </a:spcBef>
                        <a:spcAft>
                          <a:spcPts val="0"/>
                        </a:spcAft>
                        <a:buNone/>
                      </a:pPr>
                      <a:r>
                        <a:rPr lang="ja" sz="700"/>
                        <a:t>FAX番号</a:t>
                      </a:r>
                      <a:endParaRPr sz="700"/>
                    </a:p>
                  </a:txBody>
                  <a:tcPr marT="19050" marB="19050" marR="28575" marL="28575"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sz="700"/>
                    </a:p>
                  </a:txBody>
                  <a:tcPr marT="19050" marB="19050" marR="28575" marL="28575"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ja" sz="700"/>
                        <a:t>※名称変更</a:t>
                      </a:r>
                      <a:endParaRPr sz="700"/>
                    </a:p>
                  </a:txBody>
                  <a:tcPr marT="19050" marB="19050" marR="28575" marL="28575" anchor="b">
                    <a:lnL cap="flat" cmpd="sng" w="12700">
                      <a:solidFill>
                        <a:srgbClr val="000000"/>
                      </a:solidFill>
                      <a:prstDash val="solid"/>
                      <a:round/>
                      <a:headEnd len="sm" w="sm" type="none"/>
                      <a:tailEnd len="sm" w="sm" type="none"/>
                    </a:lnL>
                    <a:lnR cap="flat" cmpd="sng" w="12700">
                      <a:solidFill>
                        <a:srgbClr val="CCCCCC"/>
                      </a:solidFill>
                      <a:prstDash val="solid"/>
                      <a:round/>
                      <a:headEnd len="sm" w="sm" type="none"/>
                      <a:tailEnd len="sm" w="sm" type="none"/>
                    </a:lnR>
                    <a:lnT cap="flat" cmpd="sng" w="12700">
                      <a:solidFill>
                        <a:srgbClr val="CCCCCC"/>
                      </a:solidFill>
                      <a:prstDash val="solid"/>
                      <a:round/>
                      <a:headEnd len="sm" w="sm" type="none"/>
                      <a:tailEnd len="sm" w="sm" type="none"/>
                    </a:lnT>
                    <a:lnB cap="flat" cmpd="sng" w="12700">
                      <a:solidFill>
                        <a:srgbClr val="CCCCCC"/>
                      </a:solidFill>
                      <a:prstDash val="solid"/>
                      <a:round/>
                      <a:headEnd len="sm" w="sm" type="none"/>
                      <a:tailEnd len="sm" w="sm" type="none"/>
                    </a:lnB>
                  </a:tcPr>
                </a:tc>
              </a:tr>
            </a:tbl>
          </a:graphicData>
        </a:graphic>
      </p:graphicFrame>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1" name="Shape 961"/>
        <p:cNvGrpSpPr/>
        <p:nvPr/>
      </p:nvGrpSpPr>
      <p:grpSpPr>
        <a:xfrm>
          <a:off x="0" y="0"/>
          <a:ext cx="0" cy="0"/>
          <a:chOff x="0" y="0"/>
          <a:chExt cx="0" cy="0"/>
        </a:xfrm>
      </p:grpSpPr>
      <p:sp>
        <p:nvSpPr>
          <p:cNvPr id="962" name="Google Shape;962;p55"/>
          <p:cNvSpPr txBox="1"/>
          <p:nvPr/>
        </p:nvSpPr>
        <p:spPr>
          <a:xfrm>
            <a:off x="8403350" y="4767275"/>
            <a:ext cx="620100" cy="273900"/>
          </a:xfrm>
          <a:prstGeom prst="rect">
            <a:avLst/>
          </a:prstGeom>
          <a:noFill/>
          <a:ln>
            <a:noFill/>
          </a:ln>
        </p:spPr>
        <p:txBody>
          <a:bodyPr anchorCtr="0" anchor="ctr" bIns="34275" lIns="68575" spcFirstLastPara="1" rIns="68575" wrap="square" tIns="34275">
            <a:noAutofit/>
          </a:bodyPr>
          <a:lstStyle/>
          <a:p>
            <a:pPr indent="0" lvl="0" marL="0" marR="0" rtl="0" algn="r">
              <a:spcBef>
                <a:spcPts val="0"/>
              </a:spcBef>
              <a:spcAft>
                <a:spcPts val="0"/>
              </a:spcAft>
              <a:buNone/>
            </a:pPr>
            <a:fld id="{00000000-1234-1234-1234-123412341234}" type="slidenum">
              <a:rPr lang="ja" sz="900">
                <a:solidFill>
                  <a:srgbClr val="888888"/>
                </a:solidFill>
                <a:latin typeface="Arial"/>
                <a:ea typeface="Arial"/>
                <a:cs typeface="Arial"/>
                <a:sym typeface="Arial"/>
              </a:rPr>
              <a:t>‹#›</a:t>
            </a:fld>
            <a:endParaRPr sz="900">
              <a:solidFill>
                <a:srgbClr val="888888"/>
              </a:solidFill>
              <a:latin typeface="Arial"/>
              <a:ea typeface="Arial"/>
              <a:cs typeface="Arial"/>
              <a:sym typeface="Arial"/>
            </a:endParaRPr>
          </a:p>
        </p:txBody>
      </p:sp>
      <p:sp>
        <p:nvSpPr>
          <p:cNvPr id="963" name="Google Shape;963;p55"/>
          <p:cNvSpPr/>
          <p:nvPr/>
        </p:nvSpPr>
        <p:spPr>
          <a:xfrm>
            <a:off x="0" y="0"/>
            <a:ext cx="9144000" cy="435600"/>
          </a:xfrm>
          <a:prstGeom prst="rect">
            <a:avLst/>
          </a:prstGeom>
          <a:gradFill>
            <a:gsLst>
              <a:gs pos="0">
                <a:srgbClr val="424242"/>
              </a:gs>
              <a:gs pos="100000">
                <a:srgbClr val="010101"/>
              </a:gs>
            </a:gsLst>
            <a:lin ang="540001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64" name="Google Shape;964;p55"/>
          <p:cNvSpPr txBox="1"/>
          <p:nvPr/>
        </p:nvSpPr>
        <p:spPr>
          <a:xfrm>
            <a:off x="139875" y="80850"/>
            <a:ext cx="7724400" cy="273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dk1"/>
              </a:buClr>
              <a:buFont typeface="Arial"/>
              <a:buNone/>
            </a:pPr>
            <a:r>
              <a:rPr b="1" lang="ja">
                <a:solidFill>
                  <a:schemeClr val="lt1"/>
                </a:solidFill>
              </a:rPr>
              <a:t>研究者 発注・キャンセル5.1 Admin1</a:t>
            </a:r>
            <a:endParaRPr b="1">
              <a:solidFill>
                <a:schemeClr val="lt1"/>
              </a:solidFill>
            </a:endParaRPr>
          </a:p>
        </p:txBody>
      </p:sp>
      <p:sp>
        <p:nvSpPr>
          <p:cNvPr id="965" name="Google Shape;965;p55"/>
          <p:cNvSpPr txBox="1"/>
          <p:nvPr/>
        </p:nvSpPr>
        <p:spPr>
          <a:xfrm>
            <a:off x="139875" y="458425"/>
            <a:ext cx="85767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 sz="1200" u="sng">
                <a:solidFill>
                  <a:schemeClr val="dk2"/>
                </a:solidFill>
              </a:rPr>
              <a:t>研究者 発注依頼済み　管理画面　決裁者情報</a:t>
            </a:r>
            <a:endParaRPr sz="1200" u="sng">
              <a:solidFill>
                <a:schemeClr val="dk2"/>
              </a:solidFill>
            </a:endParaRPr>
          </a:p>
          <a:p>
            <a:pPr indent="0" lvl="0" marL="0" rtl="0" algn="l">
              <a:spcBef>
                <a:spcPts val="0"/>
              </a:spcBef>
              <a:spcAft>
                <a:spcPts val="0"/>
              </a:spcAft>
              <a:buClr>
                <a:schemeClr val="dk1"/>
              </a:buClr>
              <a:buSzPts val="1100"/>
              <a:buFont typeface="Arial"/>
              <a:buNone/>
            </a:pPr>
            <a:r>
              <a:rPr lang="ja" sz="1200">
                <a:solidFill>
                  <a:srgbClr val="FF0000"/>
                </a:solidFill>
              </a:rPr>
              <a:t>修正案❷</a:t>
            </a:r>
            <a:endParaRPr sz="1200">
              <a:solidFill>
                <a:srgbClr val="FF0000"/>
              </a:solidFill>
            </a:endParaRPr>
          </a:p>
        </p:txBody>
      </p:sp>
      <p:sp>
        <p:nvSpPr>
          <p:cNvPr id="966" name="Google Shape;966;p55"/>
          <p:cNvSpPr txBox="1"/>
          <p:nvPr/>
        </p:nvSpPr>
        <p:spPr>
          <a:xfrm>
            <a:off x="3611625" y="933950"/>
            <a:ext cx="3410100" cy="87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ja" sz="1000">
                <a:solidFill>
                  <a:schemeClr val="dk1"/>
                </a:solidFill>
              </a:rPr>
              <a:t>決裁者の登録は発注元の研究者と紐づきが必ずあるが、</a:t>
            </a:r>
            <a:endParaRPr sz="1000">
              <a:solidFill>
                <a:schemeClr val="dk1"/>
              </a:solidFill>
            </a:endParaRPr>
          </a:p>
          <a:p>
            <a:pPr indent="0" lvl="0" marL="0" rtl="0" algn="l">
              <a:spcBef>
                <a:spcPts val="0"/>
              </a:spcBef>
              <a:spcAft>
                <a:spcPts val="0"/>
              </a:spcAft>
              <a:buClr>
                <a:schemeClr val="dk1"/>
              </a:buClr>
              <a:buSzPts val="1100"/>
              <a:buFont typeface="Arial"/>
              <a:buNone/>
            </a:pPr>
            <a:r>
              <a:rPr lang="ja" sz="1000">
                <a:solidFill>
                  <a:schemeClr val="dk1"/>
                </a:solidFill>
              </a:rPr>
              <a:t>決裁者をスルー場合もあるためそのステータスのフラグを追加する</a:t>
            </a:r>
            <a:endParaRPr sz="1000">
              <a:solidFill>
                <a:schemeClr val="dk1"/>
              </a:solidFill>
            </a:endParaRPr>
          </a:p>
          <a:p>
            <a:pPr indent="0" lvl="0" marL="0" rtl="0" algn="l">
              <a:spcBef>
                <a:spcPts val="0"/>
              </a:spcBef>
              <a:spcAft>
                <a:spcPts val="0"/>
              </a:spcAft>
              <a:buClr>
                <a:schemeClr val="dk1"/>
              </a:buClr>
              <a:buSzPts val="1100"/>
              <a:buFont typeface="Arial"/>
              <a:buNone/>
            </a:pPr>
            <a:r>
              <a:t/>
            </a:r>
            <a:endParaRPr sz="1000">
              <a:solidFill>
                <a:schemeClr val="dk1"/>
              </a:solidFill>
            </a:endParaRPr>
          </a:p>
          <a:p>
            <a:pPr indent="0" lvl="0" marL="0" rtl="0" algn="l">
              <a:spcBef>
                <a:spcPts val="0"/>
              </a:spcBef>
              <a:spcAft>
                <a:spcPts val="0"/>
              </a:spcAft>
              <a:buClr>
                <a:schemeClr val="dk1"/>
              </a:buClr>
              <a:buSzPts val="1100"/>
              <a:buFont typeface="Arial"/>
              <a:buNone/>
            </a:pPr>
            <a:r>
              <a:rPr lang="ja" sz="1000">
                <a:solidFill>
                  <a:schemeClr val="dk1"/>
                </a:solidFill>
              </a:rPr>
              <a:t>・「契約フラグ」の下に「注文時承認」を追加</a:t>
            </a:r>
            <a:endParaRPr sz="1000">
              <a:solidFill>
                <a:schemeClr val="dk1"/>
              </a:solidFill>
            </a:endParaRPr>
          </a:p>
          <a:p>
            <a:pPr indent="0" lvl="0" marL="0" rtl="0" algn="l">
              <a:spcBef>
                <a:spcPts val="0"/>
              </a:spcBef>
              <a:spcAft>
                <a:spcPts val="0"/>
              </a:spcAft>
              <a:buClr>
                <a:schemeClr val="dk1"/>
              </a:buClr>
              <a:buSzPts val="1100"/>
              <a:buFont typeface="Arial"/>
              <a:buNone/>
            </a:pPr>
            <a:r>
              <a:t/>
            </a:r>
            <a:endParaRPr sz="1000">
              <a:solidFill>
                <a:schemeClr val="dk1"/>
              </a:solidFill>
            </a:endParaRPr>
          </a:p>
          <a:p>
            <a:pPr indent="0" lvl="0" marL="0" rtl="0" algn="l">
              <a:spcBef>
                <a:spcPts val="0"/>
              </a:spcBef>
              <a:spcAft>
                <a:spcPts val="0"/>
              </a:spcAft>
              <a:buClr>
                <a:schemeClr val="dk1"/>
              </a:buClr>
              <a:buSzPts val="1100"/>
              <a:buFont typeface="Arial"/>
              <a:buNone/>
            </a:pPr>
            <a:r>
              <a:t/>
            </a:r>
            <a:endParaRPr sz="1000">
              <a:solidFill>
                <a:schemeClr val="dk1"/>
              </a:solidFill>
            </a:endParaRPr>
          </a:p>
        </p:txBody>
      </p:sp>
      <p:pic>
        <p:nvPicPr>
          <p:cNvPr id="967" name="Google Shape;967;p55"/>
          <p:cNvPicPr preferRelativeResize="0"/>
          <p:nvPr/>
        </p:nvPicPr>
        <p:blipFill rotWithShape="1">
          <a:blip r:embed="rId3">
            <a:alphaModFix/>
          </a:blip>
          <a:srcRect b="0" l="12233" r="34716" t="0"/>
          <a:stretch/>
        </p:blipFill>
        <p:spPr>
          <a:xfrm>
            <a:off x="479200" y="1011200"/>
            <a:ext cx="2028349" cy="3826176"/>
          </a:xfrm>
          <a:prstGeom prst="rect">
            <a:avLst/>
          </a:prstGeom>
          <a:noFill/>
          <a:ln>
            <a:noFill/>
          </a:ln>
          <a:effectLst>
            <a:outerShdw blurRad="57150" rotWithShape="0" algn="bl" dir="5400000" dist="19050">
              <a:srgbClr val="000000">
                <a:alpha val="50000"/>
              </a:srgbClr>
            </a:outerShdw>
          </a:effectLst>
        </p:spPr>
      </p:pic>
      <p:sp>
        <p:nvSpPr>
          <p:cNvPr id="968" name="Google Shape;968;p55"/>
          <p:cNvSpPr/>
          <p:nvPr/>
        </p:nvSpPr>
        <p:spPr>
          <a:xfrm>
            <a:off x="479200" y="2385550"/>
            <a:ext cx="2083500" cy="1314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969" name="Google Shape;969;p55"/>
          <p:cNvPicPr preferRelativeResize="0"/>
          <p:nvPr/>
        </p:nvPicPr>
        <p:blipFill rotWithShape="1">
          <a:blip r:embed="rId4">
            <a:alphaModFix/>
          </a:blip>
          <a:srcRect b="0" l="0" r="0" t="92175"/>
          <a:stretch/>
        </p:blipFill>
        <p:spPr>
          <a:xfrm>
            <a:off x="3021538" y="2671025"/>
            <a:ext cx="1961075" cy="149275"/>
          </a:xfrm>
          <a:prstGeom prst="rect">
            <a:avLst/>
          </a:prstGeom>
          <a:noFill/>
          <a:ln>
            <a:noFill/>
          </a:ln>
          <a:effectLst>
            <a:outerShdw blurRad="57150" rotWithShape="0" algn="bl" dir="5400000" dist="19050">
              <a:srgbClr val="000000">
                <a:alpha val="50000"/>
              </a:srgbClr>
            </a:outerShdw>
          </a:effectLst>
        </p:spPr>
      </p:pic>
      <p:cxnSp>
        <p:nvCxnSpPr>
          <p:cNvPr id="970" name="Google Shape;970;p55"/>
          <p:cNvCxnSpPr/>
          <p:nvPr/>
        </p:nvCxnSpPr>
        <p:spPr>
          <a:xfrm>
            <a:off x="1358500" y="2465425"/>
            <a:ext cx="1552500" cy="255900"/>
          </a:xfrm>
          <a:prstGeom prst="straightConnector1">
            <a:avLst/>
          </a:prstGeom>
          <a:noFill/>
          <a:ln cap="flat" cmpd="sng" w="9525">
            <a:solidFill>
              <a:srgbClr val="595959"/>
            </a:solidFill>
            <a:prstDash val="solid"/>
            <a:round/>
            <a:headEnd len="med" w="med" type="none"/>
            <a:tailEnd len="med" w="med" type="triangle"/>
          </a:ln>
        </p:spPr>
      </p:cxnSp>
      <p:sp>
        <p:nvSpPr>
          <p:cNvPr id="971" name="Google Shape;971;p55"/>
          <p:cNvSpPr/>
          <p:nvPr/>
        </p:nvSpPr>
        <p:spPr>
          <a:xfrm>
            <a:off x="2960350" y="2589925"/>
            <a:ext cx="2083500" cy="3873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5" name="Shape 975"/>
        <p:cNvGrpSpPr/>
        <p:nvPr/>
      </p:nvGrpSpPr>
      <p:grpSpPr>
        <a:xfrm>
          <a:off x="0" y="0"/>
          <a:ext cx="0" cy="0"/>
          <a:chOff x="0" y="0"/>
          <a:chExt cx="0" cy="0"/>
        </a:xfrm>
      </p:grpSpPr>
      <p:sp>
        <p:nvSpPr>
          <p:cNvPr id="976" name="Google Shape;976;p56"/>
          <p:cNvSpPr txBox="1"/>
          <p:nvPr/>
        </p:nvSpPr>
        <p:spPr>
          <a:xfrm>
            <a:off x="8403350" y="4767275"/>
            <a:ext cx="620100" cy="273900"/>
          </a:xfrm>
          <a:prstGeom prst="rect">
            <a:avLst/>
          </a:prstGeom>
          <a:noFill/>
          <a:ln>
            <a:noFill/>
          </a:ln>
        </p:spPr>
        <p:txBody>
          <a:bodyPr anchorCtr="0" anchor="ctr" bIns="34275" lIns="68575" spcFirstLastPara="1" rIns="68575" wrap="square" tIns="34275">
            <a:noAutofit/>
          </a:bodyPr>
          <a:lstStyle/>
          <a:p>
            <a:pPr indent="0" lvl="0" marL="0" marR="0" rtl="0" algn="r">
              <a:spcBef>
                <a:spcPts val="0"/>
              </a:spcBef>
              <a:spcAft>
                <a:spcPts val="0"/>
              </a:spcAft>
              <a:buNone/>
            </a:pPr>
            <a:fld id="{00000000-1234-1234-1234-123412341234}" type="slidenum">
              <a:rPr lang="ja" sz="900">
                <a:solidFill>
                  <a:srgbClr val="888888"/>
                </a:solidFill>
                <a:latin typeface="Arial"/>
                <a:ea typeface="Arial"/>
                <a:cs typeface="Arial"/>
                <a:sym typeface="Arial"/>
              </a:rPr>
              <a:t>‹#›</a:t>
            </a:fld>
            <a:endParaRPr sz="900">
              <a:solidFill>
                <a:srgbClr val="888888"/>
              </a:solidFill>
              <a:latin typeface="Arial"/>
              <a:ea typeface="Arial"/>
              <a:cs typeface="Arial"/>
              <a:sym typeface="Arial"/>
            </a:endParaRPr>
          </a:p>
        </p:txBody>
      </p:sp>
      <p:sp>
        <p:nvSpPr>
          <p:cNvPr id="977" name="Google Shape;977;p56"/>
          <p:cNvSpPr/>
          <p:nvPr/>
        </p:nvSpPr>
        <p:spPr>
          <a:xfrm>
            <a:off x="0" y="0"/>
            <a:ext cx="9144000" cy="435600"/>
          </a:xfrm>
          <a:prstGeom prst="rect">
            <a:avLst/>
          </a:prstGeom>
          <a:gradFill>
            <a:gsLst>
              <a:gs pos="0">
                <a:srgbClr val="424242"/>
              </a:gs>
              <a:gs pos="100000">
                <a:srgbClr val="010101"/>
              </a:gs>
            </a:gsLst>
            <a:lin ang="540001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78" name="Google Shape;978;p56"/>
          <p:cNvSpPr txBox="1"/>
          <p:nvPr/>
        </p:nvSpPr>
        <p:spPr>
          <a:xfrm>
            <a:off x="139875" y="80850"/>
            <a:ext cx="7724400" cy="273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dk1"/>
              </a:buClr>
              <a:buFont typeface="Arial"/>
              <a:buNone/>
            </a:pPr>
            <a:r>
              <a:rPr b="1" lang="ja">
                <a:solidFill>
                  <a:schemeClr val="lt1"/>
                </a:solidFill>
              </a:rPr>
              <a:t>研究者 発注・キャンセル6.1 Front </a:t>
            </a:r>
            <a:endParaRPr b="1">
              <a:solidFill>
                <a:schemeClr val="lt1"/>
              </a:solidFill>
            </a:endParaRPr>
          </a:p>
        </p:txBody>
      </p:sp>
      <p:sp>
        <p:nvSpPr>
          <p:cNvPr id="979" name="Google Shape;979;p56"/>
          <p:cNvSpPr txBox="1"/>
          <p:nvPr/>
        </p:nvSpPr>
        <p:spPr>
          <a:xfrm>
            <a:off x="139875" y="458425"/>
            <a:ext cx="85767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ja" sz="1200" u="sng">
                <a:solidFill>
                  <a:schemeClr val="dk2"/>
                </a:solidFill>
              </a:rPr>
              <a:t>研究者 キャンセル 研究者のメッセージ画面 （見積書が届いた状態）</a:t>
            </a:r>
            <a:endParaRPr sz="1200" u="sng">
              <a:solidFill>
                <a:schemeClr val="dk2"/>
              </a:solidFill>
            </a:endParaRPr>
          </a:p>
          <a:p>
            <a:pPr indent="0" lvl="0" marL="0" rtl="0" algn="l">
              <a:spcBef>
                <a:spcPts val="0"/>
              </a:spcBef>
              <a:spcAft>
                <a:spcPts val="0"/>
              </a:spcAft>
              <a:buClr>
                <a:schemeClr val="dk1"/>
              </a:buClr>
              <a:buSzPts val="1100"/>
              <a:buFont typeface="Arial"/>
              <a:buNone/>
            </a:pPr>
            <a:r>
              <a:rPr lang="ja" sz="1200">
                <a:solidFill>
                  <a:schemeClr val="dk2"/>
                </a:solidFill>
              </a:rPr>
              <a:t>現状</a:t>
            </a:r>
            <a:endParaRPr sz="1200">
              <a:solidFill>
                <a:srgbClr val="FF0000"/>
              </a:solidFill>
            </a:endParaRPr>
          </a:p>
        </p:txBody>
      </p:sp>
      <p:sp>
        <p:nvSpPr>
          <p:cNvPr id="980" name="Google Shape;980;p56"/>
          <p:cNvSpPr txBox="1"/>
          <p:nvPr/>
        </p:nvSpPr>
        <p:spPr>
          <a:xfrm>
            <a:off x="1291013" y="3382450"/>
            <a:ext cx="291000" cy="111300"/>
          </a:xfrm>
          <a:prstGeom prst="rect">
            <a:avLst/>
          </a:prstGeom>
          <a:noFill/>
          <a:ln>
            <a:noFill/>
          </a:ln>
        </p:spPr>
        <p:txBody>
          <a:bodyPr anchorCtr="0" anchor="t" bIns="91425" lIns="91425" spcFirstLastPara="1" rIns="91425" wrap="square" tIns="91425">
            <a:noAutofit/>
          </a:bodyPr>
          <a:lstStyle/>
          <a:p>
            <a:pPr indent="0" lvl="0" marL="0" rtl="0" algn="ctr">
              <a:lnSpc>
                <a:spcPct val="10000"/>
              </a:lnSpc>
              <a:spcBef>
                <a:spcPts val="0"/>
              </a:spcBef>
              <a:spcAft>
                <a:spcPts val="0"/>
              </a:spcAft>
              <a:buNone/>
            </a:pPr>
            <a:r>
              <a:rPr lang="ja" sz="1100">
                <a:solidFill>
                  <a:srgbClr val="F37C53"/>
                </a:solidFill>
              </a:rPr>
              <a:t>❶</a:t>
            </a:r>
            <a:endParaRPr sz="1100">
              <a:solidFill>
                <a:srgbClr val="F37C53"/>
              </a:solidFill>
            </a:endParaRPr>
          </a:p>
        </p:txBody>
      </p:sp>
      <p:pic>
        <p:nvPicPr>
          <p:cNvPr id="981" name="Google Shape;981;p56"/>
          <p:cNvPicPr preferRelativeResize="0"/>
          <p:nvPr/>
        </p:nvPicPr>
        <p:blipFill>
          <a:blip r:embed="rId3">
            <a:alphaModFix/>
          </a:blip>
          <a:stretch>
            <a:fillRect/>
          </a:stretch>
        </p:blipFill>
        <p:spPr>
          <a:xfrm>
            <a:off x="515525" y="2344525"/>
            <a:ext cx="3902526" cy="2592850"/>
          </a:xfrm>
          <a:prstGeom prst="rect">
            <a:avLst/>
          </a:prstGeom>
          <a:noFill/>
          <a:ln>
            <a:noFill/>
          </a:ln>
          <a:effectLst>
            <a:outerShdw blurRad="57150" rotWithShape="0" algn="bl" dir="5400000" dist="19050">
              <a:srgbClr val="000000">
                <a:alpha val="50000"/>
              </a:srgbClr>
            </a:outerShdw>
          </a:effectLst>
        </p:spPr>
      </p:pic>
      <p:sp>
        <p:nvSpPr>
          <p:cNvPr id="982" name="Google Shape;982;p56"/>
          <p:cNvSpPr txBox="1"/>
          <p:nvPr/>
        </p:nvSpPr>
        <p:spPr>
          <a:xfrm>
            <a:off x="4851175" y="935000"/>
            <a:ext cx="3399900" cy="1636800"/>
          </a:xfrm>
          <a:prstGeom prst="rect">
            <a:avLst/>
          </a:prstGeom>
          <a:noFill/>
          <a:ln cap="flat" cmpd="sng" w="19050">
            <a:solidFill>
              <a:srgbClr val="4A86E8"/>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ja" sz="1200">
                <a:solidFill>
                  <a:srgbClr val="F37C53"/>
                </a:solidFill>
              </a:rPr>
              <a:t>❶</a:t>
            </a:r>
            <a:r>
              <a:rPr lang="ja" sz="1200">
                <a:solidFill>
                  <a:srgbClr val="595959"/>
                </a:solidFill>
              </a:rPr>
              <a:t>　</a:t>
            </a:r>
            <a:r>
              <a:rPr lang="ja" sz="1200">
                <a:solidFill>
                  <a:srgbClr val="000000"/>
                </a:solidFill>
              </a:rPr>
              <a:t>サプライヤー名</a:t>
            </a:r>
            <a:endParaRPr sz="1200">
              <a:solidFill>
                <a:srgbClr val="000000"/>
              </a:solidFill>
            </a:endParaRPr>
          </a:p>
          <a:p>
            <a:pPr indent="0" lvl="0" marL="0" rtl="0" algn="l">
              <a:spcBef>
                <a:spcPts val="0"/>
              </a:spcBef>
              <a:spcAft>
                <a:spcPts val="0"/>
              </a:spcAft>
              <a:buNone/>
            </a:pPr>
            <a:r>
              <a:rPr lang="ja" sz="1200">
                <a:solidFill>
                  <a:srgbClr val="F37C53"/>
                </a:solidFill>
              </a:rPr>
              <a:t>❷</a:t>
            </a:r>
            <a:r>
              <a:rPr lang="ja" sz="1200">
                <a:solidFill>
                  <a:srgbClr val="595959"/>
                </a:solidFill>
              </a:rPr>
              <a:t>　</a:t>
            </a:r>
            <a:r>
              <a:rPr lang="ja" sz="1200">
                <a:solidFill>
                  <a:srgbClr val="000000"/>
                </a:solidFill>
              </a:rPr>
              <a:t>案件名</a:t>
            </a:r>
            <a:endParaRPr sz="1200">
              <a:solidFill>
                <a:srgbClr val="000000"/>
              </a:solidFill>
            </a:endParaRPr>
          </a:p>
          <a:p>
            <a:pPr indent="0" lvl="0" marL="0" rtl="0" algn="l">
              <a:spcBef>
                <a:spcPts val="0"/>
              </a:spcBef>
              <a:spcAft>
                <a:spcPts val="0"/>
              </a:spcAft>
              <a:buNone/>
            </a:pPr>
            <a:r>
              <a:rPr lang="ja" sz="1200">
                <a:solidFill>
                  <a:srgbClr val="F37C53"/>
                </a:solidFill>
              </a:rPr>
              <a:t>❸　</a:t>
            </a:r>
            <a:r>
              <a:rPr lang="ja" sz="1200">
                <a:solidFill>
                  <a:srgbClr val="000000"/>
                </a:solidFill>
              </a:rPr>
              <a:t>お問い合わせ内容</a:t>
            </a:r>
            <a:endParaRPr sz="1200">
              <a:solidFill>
                <a:srgbClr val="000000"/>
              </a:solidFill>
            </a:endParaRPr>
          </a:p>
          <a:p>
            <a:pPr indent="0" lvl="0" marL="0" rtl="0" algn="l">
              <a:spcBef>
                <a:spcPts val="0"/>
              </a:spcBef>
              <a:spcAft>
                <a:spcPts val="0"/>
              </a:spcAft>
              <a:buNone/>
            </a:pPr>
            <a:r>
              <a:rPr lang="ja" sz="1200">
                <a:solidFill>
                  <a:srgbClr val="F37C53"/>
                </a:solidFill>
              </a:rPr>
              <a:t>❹　</a:t>
            </a:r>
            <a:r>
              <a:rPr lang="ja" sz="1200">
                <a:solidFill>
                  <a:srgbClr val="000000"/>
                </a:solidFill>
              </a:rPr>
              <a:t>添付ファイル</a:t>
            </a:r>
            <a:endParaRPr sz="1200">
              <a:solidFill>
                <a:srgbClr val="000000"/>
              </a:solidFill>
            </a:endParaRPr>
          </a:p>
          <a:p>
            <a:pPr indent="0" lvl="0" marL="0" rtl="0" algn="l">
              <a:spcBef>
                <a:spcPts val="0"/>
              </a:spcBef>
              <a:spcAft>
                <a:spcPts val="0"/>
              </a:spcAft>
              <a:buClr>
                <a:srgbClr val="000000"/>
              </a:buClr>
              <a:buSzPts val="1100"/>
              <a:buFont typeface="Arial"/>
              <a:buNone/>
            </a:pPr>
            <a:r>
              <a:rPr lang="ja" sz="1200">
                <a:solidFill>
                  <a:srgbClr val="F37C53"/>
                </a:solidFill>
              </a:rPr>
              <a:t>❺　</a:t>
            </a:r>
            <a:r>
              <a:rPr lang="ja" sz="1200">
                <a:solidFill>
                  <a:srgbClr val="000000"/>
                </a:solidFill>
              </a:rPr>
              <a:t>回答希望日</a:t>
            </a:r>
            <a:endParaRPr sz="1200">
              <a:solidFill>
                <a:srgbClr val="000000"/>
              </a:solidFill>
            </a:endParaRPr>
          </a:p>
          <a:p>
            <a:pPr indent="0" lvl="0" marL="0" rtl="0" algn="l">
              <a:spcBef>
                <a:spcPts val="0"/>
              </a:spcBef>
              <a:spcAft>
                <a:spcPts val="0"/>
              </a:spcAft>
              <a:buClr>
                <a:srgbClr val="000000"/>
              </a:buClr>
              <a:buSzPts val="1100"/>
              <a:buFont typeface="Arial"/>
              <a:buNone/>
            </a:pPr>
            <a:r>
              <a:rPr lang="ja" sz="1200">
                <a:solidFill>
                  <a:srgbClr val="F37C53"/>
                </a:solidFill>
              </a:rPr>
              <a:t>❻　</a:t>
            </a:r>
            <a:r>
              <a:rPr lang="ja" sz="1200">
                <a:solidFill>
                  <a:srgbClr val="000000"/>
                </a:solidFill>
              </a:rPr>
              <a:t>キャンセル確定</a:t>
            </a:r>
            <a:endParaRPr sz="1200">
              <a:solidFill>
                <a:srgbClr val="000000"/>
              </a:solidFill>
            </a:endParaRPr>
          </a:p>
          <a:p>
            <a:pPr indent="0" lvl="0" marL="0" rtl="0" algn="l">
              <a:spcBef>
                <a:spcPts val="0"/>
              </a:spcBef>
              <a:spcAft>
                <a:spcPts val="0"/>
              </a:spcAft>
              <a:buClr>
                <a:srgbClr val="000000"/>
              </a:buClr>
              <a:buSzPts val="1100"/>
              <a:buFont typeface="Arial"/>
              <a:buNone/>
            </a:pPr>
            <a:r>
              <a:rPr lang="ja" sz="1200">
                <a:solidFill>
                  <a:srgbClr val="F37C53"/>
                </a:solidFill>
              </a:rPr>
              <a:t>❼　</a:t>
            </a:r>
            <a:r>
              <a:rPr lang="ja" sz="1200">
                <a:solidFill>
                  <a:srgbClr val="000000"/>
                </a:solidFill>
              </a:rPr>
              <a:t>戻るボタン</a:t>
            </a:r>
            <a:endParaRPr sz="1200">
              <a:solidFill>
                <a:srgbClr val="000000"/>
              </a:solidFill>
            </a:endParaRPr>
          </a:p>
        </p:txBody>
      </p:sp>
      <p:sp>
        <p:nvSpPr>
          <p:cNvPr id="983" name="Google Shape;983;p56"/>
          <p:cNvSpPr txBox="1"/>
          <p:nvPr/>
        </p:nvSpPr>
        <p:spPr>
          <a:xfrm>
            <a:off x="1291013" y="3324688"/>
            <a:ext cx="291000" cy="226800"/>
          </a:xfrm>
          <a:prstGeom prst="rect">
            <a:avLst/>
          </a:prstGeom>
          <a:noFill/>
          <a:ln>
            <a:noFill/>
          </a:ln>
        </p:spPr>
        <p:txBody>
          <a:bodyPr anchorCtr="0" anchor="t" bIns="91425" lIns="91425" spcFirstLastPara="1" rIns="91425" wrap="square" tIns="91425">
            <a:noAutofit/>
          </a:bodyPr>
          <a:lstStyle/>
          <a:p>
            <a:pPr indent="0" lvl="0" marL="0" rtl="0" algn="ctr">
              <a:lnSpc>
                <a:spcPct val="10000"/>
              </a:lnSpc>
              <a:spcBef>
                <a:spcPts val="0"/>
              </a:spcBef>
              <a:spcAft>
                <a:spcPts val="0"/>
              </a:spcAft>
              <a:buNone/>
            </a:pPr>
            <a:r>
              <a:rPr lang="ja" sz="1100">
                <a:solidFill>
                  <a:srgbClr val="F37C53"/>
                </a:solidFill>
              </a:rPr>
              <a:t>❶</a:t>
            </a:r>
            <a:endParaRPr sz="1100">
              <a:solidFill>
                <a:srgbClr val="F37C53"/>
              </a:solidFill>
            </a:endParaRPr>
          </a:p>
        </p:txBody>
      </p:sp>
      <p:sp>
        <p:nvSpPr>
          <p:cNvPr id="984" name="Google Shape;984;p56"/>
          <p:cNvSpPr txBox="1"/>
          <p:nvPr/>
        </p:nvSpPr>
        <p:spPr>
          <a:xfrm>
            <a:off x="1291013" y="3493738"/>
            <a:ext cx="291000" cy="2268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1100">
                <a:solidFill>
                  <a:srgbClr val="F37C53"/>
                </a:solidFill>
              </a:rPr>
              <a:t>❷</a:t>
            </a:r>
            <a:endParaRPr sz="1100">
              <a:solidFill>
                <a:srgbClr val="F37C53"/>
              </a:solidFill>
            </a:endParaRPr>
          </a:p>
        </p:txBody>
      </p:sp>
      <p:sp>
        <p:nvSpPr>
          <p:cNvPr id="985" name="Google Shape;985;p56"/>
          <p:cNvSpPr txBox="1"/>
          <p:nvPr/>
        </p:nvSpPr>
        <p:spPr>
          <a:xfrm>
            <a:off x="1291013" y="3663413"/>
            <a:ext cx="291000" cy="2268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1100">
                <a:solidFill>
                  <a:srgbClr val="F37C53"/>
                </a:solidFill>
              </a:rPr>
              <a:t>❸</a:t>
            </a:r>
            <a:endParaRPr sz="1100">
              <a:solidFill>
                <a:srgbClr val="F37C53"/>
              </a:solidFill>
            </a:endParaRPr>
          </a:p>
        </p:txBody>
      </p:sp>
      <p:sp>
        <p:nvSpPr>
          <p:cNvPr id="986" name="Google Shape;986;p56"/>
          <p:cNvSpPr txBox="1"/>
          <p:nvPr/>
        </p:nvSpPr>
        <p:spPr>
          <a:xfrm>
            <a:off x="1291013" y="3813025"/>
            <a:ext cx="291000" cy="2268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1100">
                <a:solidFill>
                  <a:srgbClr val="F37C53"/>
                </a:solidFill>
              </a:rPr>
              <a:t>❹</a:t>
            </a:r>
            <a:endParaRPr sz="1100">
              <a:solidFill>
                <a:srgbClr val="F37C53"/>
              </a:solidFill>
            </a:endParaRPr>
          </a:p>
        </p:txBody>
      </p:sp>
      <p:sp>
        <p:nvSpPr>
          <p:cNvPr id="987" name="Google Shape;987;p56"/>
          <p:cNvSpPr txBox="1"/>
          <p:nvPr/>
        </p:nvSpPr>
        <p:spPr>
          <a:xfrm>
            <a:off x="1291013" y="3988488"/>
            <a:ext cx="291000" cy="111300"/>
          </a:xfrm>
          <a:prstGeom prst="rect">
            <a:avLst/>
          </a:prstGeom>
          <a:noFill/>
          <a:ln>
            <a:noFill/>
          </a:ln>
        </p:spPr>
        <p:txBody>
          <a:bodyPr anchorCtr="0" anchor="t" bIns="91425" lIns="91425" spcFirstLastPara="1" rIns="91425" wrap="square" tIns="91425">
            <a:noAutofit/>
          </a:bodyPr>
          <a:lstStyle/>
          <a:p>
            <a:pPr indent="0" lvl="0" marL="0" rtl="0" algn="ctr">
              <a:lnSpc>
                <a:spcPct val="10000"/>
              </a:lnSpc>
              <a:spcBef>
                <a:spcPts val="0"/>
              </a:spcBef>
              <a:spcAft>
                <a:spcPts val="0"/>
              </a:spcAft>
              <a:buNone/>
            </a:pPr>
            <a:r>
              <a:rPr lang="ja" sz="1100">
                <a:solidFill>
                  <a:srgbClr val="F37C53"/>
                </a:solidFill>
              </a:rPr>
              <a:t>❺</a:t>
            </a:r>
            <a:endParaRPr sz="1100">
              <a:solidFill>
                <a:srgbClr val="F37C53"/>
              </a:solidFill>
            </a:endParaRPr>
          </a:p>
        </p:txBody>
      </p:sp>
      <p:sp>
        <p:nvSpPr>
          <p:cNvPr id="988" name="Google Shape;988;p56"/>
          <p:cNvSpPr txBox="1"/>
          <p:nvPr/>
        </p:nvSpPr>
        <p:spPr>
          <a:xfrm>
            <a:off x="1291013" y="4198088"/>
            <a:ext cx="291000" cy="111300"/>
          </a:xfrm>
          <a:prstGeom prst="rect">
            <a:avLst/>
          </a:prstGeom>
          <a:noFill/>
          <a:ln>
            <a:noFill/>
          </a:ln>
        </p:spPr>
        <p:txBody>
          <a:bodyPr anchorCtr="0" anchor="t" bIns="91425" lIns="91425" spcFirstLastPara="1" rIns="91425" wrap="square" tIns="91425">
            <a:noAutofit/>
          </a:bodyPr>
          <a:lstStyle/>
          <a:p>
            <a:pPr indent="0" lvl="0" marL="0" rtl="0" algn="ctr">
              <a:lnSpc>
                <a:spcPct val="10000"/>
              </a:lnSpc>
              <a:spcBef>
                <a:spcPts val="0"/>
              </a:spcBef>
              <a:spcAft>
                <a:spcPts val="0"/>
              </a:spcAft>
              <a:buNone/>
            </a:pPr>
            <a:r>
              <a:rPr lang="ja" sz="1100">
                <a:solidFill>
                  <a:srgbClr val="F37C53"/>
                </a:solidFill>
              </a:rPr>
              <a:t>❻</a:t>
            </a:r>
            <a:endParaRPr sz="1100">
              <a:solidFill>
                <a:srgbClr val="F37C53"/>
              </a:solidFill>
            </a:endParaRPr>
          </a:p>
        </p:txBody>
      </p:sp>
      <p:sp>
        <p:nvSpPr>
          <p:cNvPr id="989" name="Google Shape;989;p56"/>
          <p:cNvSpPr txBox="1"/>
          <p:nvPr/>
        </p:nvSpPr>
        <p:spPr>
          <a:xfrm>
            <a:off x="1291013" y="4407688"/>
            <a:ext cx="291000" cy="111300"/>
          </a:xfrm>
          <a:prstGeom prst="rect">
            <a:avLst/>
          </a:prstGeom>
          <a:noFill/>
          <a:ln>
            <a:noFill/>
          </a:ln>
        </p:spPr>
        <p:txBody>
          <a:bodyPr anchorCtr="0" anchor="t" bIns="91425" lIns="91425" spcFirstLastPara="1" rIns="91425" wrap="square" tIns="91425">
            <a:noAutofit/>
          </a:bodyPr>
          <a:lstStyle/>
          <a:p>
            <a:pPr indent="0" lvl="0" marL="0" rtl="0" algn="ctr">
              <a:lnSpc>
                <a:spcPct val="10000"/>
              </a:lnSpc>
              <a:spcBef>
                <a:spcPts val="0"/>
              </a:spcBef>
              <a:spcAft>
                <a:spcPts val="0"/>
              </a:spcAft>
              <a:buNone/>
            </a:pPr>
            <a:r>
              <a:rPr lang="ja" sz="1100">
                <a:solidFill>
                  <a:srgbClr val="F37C53"/>
                </a:solidFill>
              </a:rPr>
              <a:t>❼</a:t>
            </a:r>
            <a:endParaRPr sz="1100">
              <a:solidFill>
                <a:srgbClr val="F37C53"/>
              </a:solidFill>
            </a:endParaRPr>
          </a:p>
        </p:txBody>
      </p:sp>
      <p:pic>
        <p:nvPicPr>
          <p:cNvPr id="990" name="Google Shape;990;p56"/>
          <p:cNvPicPr preferRelativeResize="0"/>
          <p:nvPr/>
        </p:nvPicPr>
        <p:blipFill rotWithShape="1">
          <a:blip r:embed="rId4">
            <a:alphaModFix/>
          </a:blip>
          <a:srcRect b="55313" l="0" r="0" t="0"/>
          <a:stretch/>
        </p:blipFill>
        <p:spPr>
          <a:xfrm>
            <a:off x="478150" y="934999"/>
            <a:ext cx="3444685" cy="1295276"/>
          </a:xfrm>
          <a:prstGeom prst="rect">
            <a:avLst/>
          </a:prstGeom>
          <a:noFill/>
          <a:ln>
            <a:noFill/>
          </a:ln>
          <a:effectLst>
            <a:outerShdw blurRad="57150" rotWithShape="0" algn="bl" dir="5400000" dist="19050">
              <a:srgbClr val="000000">
                <a:alpha val="50000"/>
              </a:srgbClr>
            </a:outerShdw>
          </a:effectLst>
        </p:spPr>
      </p:pic>
      <p:sp>
        <p:nvSpPr>
          <p:cNvPr id="991" name="Google Shape;991;p56"/>
          <p:cNvSpPr/>
          <p:nvPr/>
        </p:nvSpPr>
        <p:spPr>
          <a:xfrm>
            <a:off x="1362275" y="1178175"/>
            <a:ext cx="391800" cy="1842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92" name="Google Shape;992;p56"/>
          <p:cNvSpPr/>
          <p:nvPr/>
        </p:nvSpPr>
        <p:spPr>
          <a:xfrm rot="5400000">
            <a:off x="1165575" y="1841903"/>
            <a:ext cx="891600" cy="304800"/>
          </a:xfrm>
          <a:prstGeom prst="rightArrow">
            <a:avLst>
              <a:gd fmla="val 50000" name="adj1"/>
              <a:gd fmla="val 50000" name="adj2"/>
            </a:avLst>
          </a:prstGeom>
          <a:solidFill>
            <a:srgbClr val="FF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6" name="Shape 996"/>
        <p:cNvGrpSpPr/>
        <p:nvPr/>
      </p:nvGrpSpPr>
      <p:grpSpPr>
        <a:xfrm>
          <a:off x="0" y="0"/>
          <a:ext cx="0" cy="0"/>
          <a:chOff x="0" y="0"/>
          <a:chExt cx="0" cy="0"/>
        </a:xfrm>
      </p:grpSpPr>
      <p:sp>
        <p:nvSpPr>
          <p:cNvPr id="997" name="Google Shape;997;p57"/>
          <p:cNvSpPr txBox="1"/>
          <p:nvPr/>
        </p:nvSpPr>
        <p:spPr>
          <a:xfrm>
            <a:off x="8403350" y="4767275"/>
            <a:ext cx="620100" cy="273900"/>
          </a:xfrm>
          <a:prstGeom prst="rect">
            <a:avLst/>
          </a:prstGeom>
          <a:noFill/>
          <a:ln>
            <a:noFill/>
          </a:ln>
        </p:spPr>
        <p:txBody>
          <a:bodyPr anchorCtr="0" anchor="ctr" bIns="34275" lIns="68575" spcFirstLastPara="1" rIns="68575" wrap="square" tIns="34275">
            <a:noAutofit/>
          </a:bodyPr>
          <a:lstStyle/>
          <a:p>
            <a:pPr indent="0" lvl="0" marL="0" marR="0" rtl="0" algn="r">
              <a:spcBef>
                <a:spcPts val="0"/>
              </a:spcBef>
              <a:spcAft>
                <a:spcPts val="0"/>
              </a:spcAft>
              <a:buNone/>
            </a:pPr>
            <a:fld id="{00000000-1234-1234-1234-123412341234}" type="slidenum">
              <a:rPr lang="ja" sz="900">
                <a:solidFill>
                  <a:srgbClr val="888888"/>
                </a:solidFill>
                <a:latin typeface="Arial"/>
                <a:ea typeface="Arial"/>
                <a:cs typeface="Arial"/>
                <a:sym typeface="Arial"/>
              </a:rPr>
              <a:t>‹#›</a:t>
            </a:fld>
            <a:endParaRPr sz="900">
              <a:solidFill>
                <a:srgbClr val="888888"/>
              </a:solidFill>
              <a:latin typeface="Arial"/>
              <a:ea typeface="Arial"/>
              <a:cs typeface="Arial"/>
              <a:sym typeface="Arial"/>
            </a:endParaRPr>
          </a:p>
        </p:txBody>
      </p:sp>
      <p:sp>
        <p:nvSpPr>
          <p:cNvPr id="998" name="Google Shape;998;p57"/>
          <p:cNvSpPr/>
          <p:nvPr/>
        </p:nvSpPr>
        <p:spPr>
          <a:xfrm>
            <a:off x="0" y="0"/>
            <a:ext cx="9144000" cy="435600"/>
          </a:xfrm>
          <a:prstGeom prst="rect">
            <a:avLst/>
          </a:prstGeom>
          <a:gradFill>
            <a:gsLst>
              <a:gs pos="0">
                <a:srgbClr val="424242"/>
              </a:gs>
              <a:gs pos="100000">
                <a:srgbClr val="010101"/>
              </a:gs>
            </a:gsLst>
            <a:lin ang="540001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99" name="Google Shape;999;p57"/>
          <p:cNvSpPr txBox="1"/>
          <p:nvPr/>
        </p:nvSpPr>
        <p:spPr>
          <a:xfrm>
            <a:off x="139875" y="80850"/>
            <a:ext cx="7724400" cy="273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dk1"/>
              </a:buClr>
              <a:buFont typeface="Arial"/>
              <a:buNone/>
            </a:pPr>
            <a:r>
              <a:rPr b="1" lang="ja">
                <a:solidFill>
                  <a:schemeClr val="lt1"/>
                </a:solidFill>
              </a:rPr>
              <a:t>研究者 発注・キャンセル6.1 Front </a:t>
            </a:r>
            <a:endParaRPr b="1">
              <a:solidFill>
                <a:schemeClr val="lt1"/>
              </a:solidFill>
            </a:endParaRPr>
          </a:p>
        </p:txBody>
      </p:sp>
      <p:sp>
        <p:nvSpPr>
          <p:cNvPr id="1000" name="Google Shape;1000;p57"/>
          <p:cNvSpPr txBox="1"/>
          <p:nvPr/>
        </p:nvSpPr>
        <p:spPr>
          <a:xfrm>
            <a:off x="139875" y="458425"/>
            <a:ext cx="85767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ja" sz="1200" u="sng">
                <a:solidFill>
                  <a:schemeClr val="dk2"/>
                </a:solidFill>
              </a:rPr>
              <a:t>研究者 キャンセル 研究者のメッセージ画面 （見積書が届いた状態）</a:t>
            </a:r>
            <a:endParaRPr sz="1200" u="sng">
              <a:solidFill>
                <a:schemeClr val="dk2"/>
              </a:solidFill>
            </a:endParaRPr>
          </a:p>
          <a:p>
            <a:pPr indent="0" lvl="0" marL="0" rtl="0" algn="l">
              <a:spcBef>
                <a:spcPts val="0"/>
              </a:spcBef>
              <a:spcAft>
                <a:spcPts val="0"/>
              </a:spcAft>
              <a:buClr>
                <a:schemeClr val="dk1"/>
              </a:buClr>
              <a:buSzPts val="1100"/>
              <a:buFont typeface="Arial"/>
              <a:buNone/>
            </a:pPr>
            <a:r>
              <a:rPr lang="ja" sz="1200">
                <a:solidFill>
                  <a:srgbClr val="FF0000"/>
                </a:solidFill>
              </a:rPr>
              <a:t>修正案❶</a:t>
            </a:r>
            <a:endParaRPr sz="1200">
              <a:solidFill>
                <a:srgbClr val="FF0000"/>
              </a:solidFill>
            </a:endParaRPr>
          </a:p>
        </p:txBody>
      </p:sp>
      <p:sp>
        <p:nvSpPr>
          <p:cNvPr id="1001" name="Google Shape;1001;p57"/>
          <p:cNvSpPr txBox="1"/>
          <p:nvPr/>
        </p:nvSpPr>
        <p:spPr>
          <a:xfrm>
            <a:off x="1225226" y="2290775"/>
            <a:ext cx="291000" cy="111300"/>
          </a:xfrm>
          <a:prstGeom prst="rect">
            <a:avLst/>
          </a:prstGeom>
          <a:noFill/>
          <a:ln>
            <a:noFill/>
          </a:ln>
        </p:spPr>
        <p:txBody>
          <a:bodyPr anchorCtr="0" anchor="t" bIns="91425" lIns="91425" spcFirstLastPara="1" rIns="91425" wrap="square" tIns="91425">
            <a:noAutofit/>
          </a:bodyPr>
          <a:lstStyle/>
          <a:p>
            <a:pPr indent="0" lvl="0" marL="0" rtl="0" algn="ctr">
              <a:lnSpc>
                <a:spcPct val="10000"/>
              </a:lnSpc>
              <a:spcBef>
                <a:spcPts val="0"/>
              </a:spcBef>
              <a:spcAft>
                <a:spcPts val="0"/>
              </a:spcAft>
              <a:buNone/>
            </a:pPr>
            <a:r>
              <a:rPr lang="ja" sz="1100">
                <a:solidFill>
                  <a:srgbClr val="F37C53"/>
                </a:solidFill>
              </a:rPr>
              <a:t>❶</a:t>
            </a:r>
            <a:endParaRPr sz="1100">
              <a:solidFill>
                <a:srgbClr val="F37C53"/>
              </a:solidFill>
            </a:endParaRPr>
          </a:p>
        </p:txBody>
      </p:sp>
      <p:pic>
        <p:nvPicPr>
          <p:cNvPr id="1002" name="Google Shape;1002;p57"/>
          <p:cNvPicPr preferRelativeResize="0"/>
          <p:nvPr/>
        </p:nvPicPr>
        <p:blipFill>
          <a:blip r:embed="rId3">
            <a:alphaModFix/>
          </a:blip>
          <a:stretch>
            <a:fillRect/>
          </a:stretch>
        </p:blipFill>
        <p:spPr>
          <a:xfrm>
            <a:off x="196000" y="938275"/>
            <a:ext cx="4376000" cy="2907429"/>
          </a:xfrm>
          <a:prstGeom prst="rect">
            <a:avLst/>
          </a:prstGeom>
          <a:noFill/>
          <a:ln>
            <a:noFill/>
          </a:ln>
          <a:effectLst>
            <a:outerShdw blurRad="57150" rotWithShape="0" algn="bl" dir="5400000" dist="19050">
              <a:srgbClr val="000000">
                <a:alpha val="50000"/>
              </a:srgbClr>
            </a:outerShdw>
          </a:effectLst>
        </p:spPr>
      </p:pic>
      <p:sp>
        <p:nvSpPr>
          <p:cNvPr id="1003" name="Google Shape;1003;p57"/>
          <p:cNvSpPr txBox="1"/>
          <p:nvPr/>
        </p:nvSpPr>
        <p:spPr>
          <a:xfrm>
            <a:off x="4851175" y="935000"/>
            <a:ext cx="3399900" cy="1636800"/>
          </a:xfrm>
          <a:prstGeom prst="rect">
            <a:avLst/>
          </a:prstGeom>
          <a:noFill/>
          <a:ln cap="flat" cmpd="sng" w="19050">
            <a:solidFill>
              <a:srgbClr val="4A86E8"/>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ja" sz="1200">
                <a:solidFill>
                  <a:srgbClr val="F37C53"/>
                </a:solidFill>
              </a:rPr>
              <a:t>❶</a:t>
            </a:r>
            <a:r>
              <a:rPr lang="ja" sz="1200">
                <a:solidFill>
                  <a:srgbClr val="595959"/>
                </a:solidFill>
              </a:rPr>
              <a:t>　</a:t>
            </a:r>
            <a:r>
              <a:rPr lang="ja" sz="1200">
                <a:solidFill>
                  <a:srgbClr val="000000"/>
                </a:solidFill>
              </a:rPr>
              <a:t>サプライヤー名</a:t>
            </a:r>
            <a:endParaRPr sz="1200">
              <a:solidFill>
                <a:srgbClr val="000000"/>
              </a:solidFill>
            </a:endParaRPr>
          </a:p>
          <a:p>
            <a:pPr indent="0" lvl="0" marL="0" rtl="0" algn="l">
              <a:spcBef>
                <a:spcPts val="0"/>
              </a:spcBef>
              <a:spcAft>
                <a:spcPts val="0"/>
              </a:spcAft>
              <a:buNone/>
            </a:pPr>
            <a:r>
              <a:rPr lang="ja" sz="1200">
                <a:solidFill>
                  <a:srgbClr val="F37C53"/>
                </a:solidFill>
              </a:rPr>
              <a:t>❷</a:t>
            </a:r>
            <a:r>
              <a:rPr lang="ja" sz="1200">
                <a:solidFill>
                  <a:srgbClr val="595959"/>
                </a:solidFill>
              </a:rPr>
              <a:t>　</a:t>
            </a:r>
            <a:r>
              <a:rPr lang="ja" sz="1200">
                <a:solidFill>
                  <a:srgbClr val="000000"/>
                </a:solidFill>
              </a:rPr>
              <a:t>案件名</a:t>
            </a:r>
            <a:endParaRPr sz="1200">
              <a:solidFill>
                <a:srgbClr val="000000"/>
              </a:solidFill>
            </a:endParaRPr>
          </a:p>
          <a:p>
            <a:pPr indent="0" lvl="0" marL="0" rtl="0" algn="l">
              <a:spcBef>
                <a:spcPts val="0"/>
              </a:spcBef>
              <a:spcAft>
                <a:spcPts val="0"/>
              </a:spcAft>
              <a:buNone/>
            </a:pPr>
            <a:r>
              <a:rPr lang="ja" sz="1200">
                <a:solidFill>
                  <a:srgbClr val="F37C53"/>
                </a:solidFill>
              </a:rPr>
              <a:t>❸　</a:t>
            </a:r>
            <a:r>
              <a:rPr lang="ja" sz="1200">
                <a:solidFill>
                  <a:srgbClr val="000000"/>
                </a:solidFill>
              </a:rPr>
              <a:t>お問い合わせ内容</a:t>
            </a:r>
            <a:endParaRPr sz="1200">
              <a:solidFill>
                <a:srgbClr val="000000"/>
              </a:solidFill>
            </a:endParaRPr>
          </a:p>
          <a:p>
            <a:pPr indent="0" lvl="0" marL="0" rtl="0" algn="l">
              <a:spcBef>
                <a:spcPts val="0"/>
              </a:spcBef>
              <a:spcAft>
                <a:spcPts val="0"/>
              </a:spcAft>
              <a:buNone/>
            </a:pPr>
            <a:r>
              <a:rPr lang="ja" sz="1200">
                <a:solidFill>
                  <a:srgbClr val="F37C53"/>
                </a:solidFill>
              </a:rPr>
              <a:t>❹　</a:t>
            </a:r>
            <a:r>
              <a:rPr lang="ja" sz="1200">
                <a:solidFill>
                  <a:srgbClr val="000000"/>
                </a:solidFill>
              </a:rPr>
              <a:t>添付ファイル</a:t>
            </a:r>
            <a:endParaRPr sz="1200">
              <a:solidFill>
                <a:srgbClr val="000000"/>
              </a:solidFill>
            </a:endParaRPr>
          </a:p>
          <a:p>
            <a:pPr indent="0" lvl="0" marL="0" rtl="0" algn="l">
              <a:spcBef>
                <a:spcPts val="0"/>
              </a:spcBef>
              <a:spcAft>
                <a:spcPts val="0"/>
              </a:spcAft>
              <a:buClr>
                <a:srgbClr val="000000"/>
              </a:buClr>
              <a:buSzPts val="1100"/>
              <a:buFont typeface="Arial"/>
              <a:buNone/>
            </a:pPr>
            <a:r>
              <a:rPr lang="ja" sz="1200">
                <a:solidFill>
                  <a:srgbClr val="F37C53"/>
                </a:solidFill>
              </a:rPr>
              <a:t>❺　</a:t>
            </a:r>
            <a:r>
              <a:rPr lang="ja" sz="1200">
                <a:solidFill>
                  <a:srgbClr val="000000"/>
                </a:solidFill>
              </a:rPr>
              <a:t>回答希望日</a:t>
            </a:r>
            <a:endParaRPr sz="1200">
              <a:solidFill>
                <a:srgbClr val="000000"/>
              </a:solidFill>
            </a:endParaRPr>
          </a:p>
          <a:p>
            <a:pPr indent="0" lvl="0" marL="0" rtl="0" algn="l">
              <a:spcBef>
                <a:spcPts val="0"/>
              </a:spcBef>
              <a:spcAft>
                <a:spcPts val="0"/>
              </a:spcAft>
              <a:buClr>
                <a:srgbClr val="000000"/>
              </a:buClr>
              <a:buSzPts val="1100"/>
              <a:buFont typeface="Arial"/>
              <a:buNone/>
            </a:pPr>
            <a:r>
              <a:rPr lang="ja" sz="1200">
                <a:solidFill>
                  <a:srgbClr val="F37C53"/>
                </a:solidFill>
              </a:rPr>
              <a:t>❻　</a:t>
            </a:r>
            <a:r>
              <a:rPr lang="ja" sz="1200">
                <a:solidFill>
                  <a:srgbClr val="000000"/>
                </a:solidFill>
              </a:rPr>
              <a:t>キャンセル確定</a:t>
            </a:r>
            <a:endParaRPr sz="1200">
              <a:solidFill>
                <a:srgbClr val="000000"/>
              </a:solidFill>
            </a:endParaRPr>
          </a:p>
          <a:p>
            <a:pPr indent="0" lvl="0" marL="0" rtl="0" algn="l">
              <a:spcBef>
                <a:spcPts val="0"/>
              </a:spcBef>
              <a:spcAft>
                <a:spcPts val="0"/>
              </a:spcAft>
              <a:buClr>
                <a:srgbClr val="000000"/>
              </a:buClr>
              <a:buSzPts val="1100"/>
              <a:buFont typeface="Arial"/>
              <a:buNone/>
            </a:pPr>
            <a:r>
              <a:rPr lang="ja" sz="1200">
                <a:solidFill>
                  <a:srgbClr val="F37C53"/>
                </a:solidFill>
              </a:rPr>
              <a:t>❼　</a:t>
            </a:r>
            <a:r>
              <a:rPr lang="ja" sz="1200">
                <a:solidFill>
                  <a:srgbClr val="000000"/>
                </a:solidFill>
              </a:rPr>
              <a:t>戻るボタン</a:t>
            </a:r>
            <a:endParaRPr sz="1200">
              <a:solidFill>
                <a:srgbClr val="000000"/>
              </a:solidFill>
            </a:endParaRPr>
          </a:p>
        </p:txBody>
      </p:sp>
      <p:sp>
        <p:nvSpPr>
          <p:cNvPr id="1004" name="Google Shape;1004;p57"/>
          <p:cNvSpPr txBox="1"/>
          <p:nvPr/>
        </p:nvSpPr>
        <p:spPr>
          <a:xfrm>
            <a:off x="1321925" y="2113888"/>
            <a:ext cx="291000" cy="226800"/>
          </a:xfrm>
          <a:prstGeom prst="rect">
            <a:avLst/>
          </a:prstGeom>
          <a:noFill/>
          <a:ln>
            <a:noFill/>
          </a:ln>
        </p:spPr>
        <p:txBody>
          <a:bodyPr anchorCtr="0" anchor="t" bIns="91425" lIns="91425" spcFirstLastPara="1" rIns="91425" wrap="square" tIns="91425">
            <a:noAutofit/>
          </a:bodyPr>
          <a:lstStyle/>
          <a:p>
            <a:pPr indent="0" lvl="0" marL="0" rtl="0" algn="ctr">
              <a:lnSpc>
                <a:spcPct val="10000"/>
              </a:lnSpc>
              <a:spcBef>
                <a:spcPts val="0"/>
              </a:spcBef>
              <a:spcAft>
                <a:spcPts val="0"/>
              </a:spcAft>
              <a:buNone/>
            </a:pPr>
            <a:r>
              <a:rPr lang="ja" sz="1100">
                <a:solidFill>
                  <a:srgbClr val="F37C53"/>
                </a:solidFill>
              </a:rPr>
              <a:t>❶</a:t>
            </a:r>
            <a:endParaRPr sz="1100">
              <a:solidFill>
                <a:srgbClr val="F37C53"/>
              </a:solidFill>
            </a:endParaRPr>
          </a:p>
        </p:txBody>
      </p:sp>
      <p:sp>
        <p:nvSpPr>
          <p:cNvPr id="1005" name="Google Shape;1005;p57"/>
          <p:cNvSpPr txBox="1"/>
          <p:nvPr/>
        </p:nvSpPr>
        <p:spPr>
          <a:xfrm>
            <a:off x="1321925" y="2278588"/>
            <a:ext cx="291000" cy="2268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1100">
                <a:solidFill>
                  <a:srgbClr val="F37C53"/>
                </a:solidFill>
              </a:rPr>
              <a:t>❷</a:t>
            </a:r>
            <a:endParaRPr sz="1100">
              <a:solidFill>
                <a:srgbClr val="F37C53"/>
              </a:solidFill>
            </a:endParaRPr>
          </a:p>
        </p:txBody>
      </p:sp>
      <p:sp>
        <p:nvSpPr>
          <p:cNvPr id="1006" name="Google Shape;1006;p57"/>
          <p:cNvSpPr txBox="1"/>
          <p:nvPr/>
        </p:nvSpPr>
        <p:spPr>
          <a:xfrm>
            <a:off x="1321925" y="2424263"/>
            <a:ext cx="291000" cy="2268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1100">
                <a:solidFill>
                  <a:srgbClr val="F37C53"/>
                </a:solidFill>
              </a:rPr>
              <a:t>❸</a:t>
            </a:r>
            <a:endParaRPr sz="1100">
              <a:solidFill>
                <a:srgbClr val="F37C53"/>
              </a:solidFill>
            </a:endParaRPr>
          </a:p>
        </p:txBody>
      </p:sp>
      <p:sp>
        <p:nvSpPr>
          <p:cNvPr id="1007" name="Google Shape;1007;p57"/>
          <p:cNvSpPr txBox="1"/>
          <p:nvPr/>
        </p:nvSpPr>
        <p:spPr>
          <a:xfrm>
            <a:off x="1321925" y="2610150"/>
            <a:ext cx="291000" cy="2268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1100">
                <a:solidFill>
                  <a:srgbClr val="F37C53"/>
                </a:solidFill>
              </a:rPr>
              <a:t>❹</a:t>
            </a:r>
            <a:endParaRPr sz="1100">
              <a:solidFill>
                <a:srgbClr val="F37C53"/>
              </a:solidFill>
            </a:endParaRPr>
          </a:p>
        </p:txBody>
      </p:sp>
      <p:sp>
        <p:nvSpPr>
          <p:cNvPr id="1008" name="Google Shape;1008;p57"/>
          <p:cNvSpPr txBox="1"/>
          <p:nvPr/>
        </p:nvSpPr>
        <p:spPr>
          <a:xfrm>
            <a:off x="1321926" y="2798538"/>
            <a:ext cx="291000" cy="111300"/>
          </a:xfrm>
          <a:prstGeom prst="rect">
            <a:avLst/>
          </a:prstGeom>
          <a:noFill/>
          <a:ln>
            <a:noFill/>
          </a:ln>
        </p:spPr>
        <p:txBody>
          <a:bodyPr anchorCtr="0" anchor="t" bIns="91425" lIns="91425" spcFirstLastPara="1" rIns="91425" wrap="square" tIns="91425">
            <a:noAutofit/>
          </a:bodyPr>
          <a:lstStyle/>
          <a:p>
            <a:pPr indent="0" lvl="0" marL="0" rtl="0" algn="ctr">
              <a:lnSpc>
                <a:spcPct val="10000"/>
              </a:lnSpc>
              <a:spcBef>
                <a:spcPts val="0"/>
              </a:spcBef>
              <a:spcAft>
                <a:spcPts val="0"/>
              </a:spcAft>
              <a:buNone/>
            </a:pPr>
            <a:r>
              <a:rPr lang="ja" sz="1100">
                <a:solidFill>
                  <a:srgbClr val="F37C53"/>
                </a:solidFill>
              </a:rPr>
              <a:t>❺</a:t>
            </a:r>
            <a:endParaRPr sz="1100">
              <a:solidFill>
                <a:srgbClr val="F37C53"/>
              </a:solidFill>
            </a:endParaRPr>
          </a:p>
        </p:txBody>
      </p:sp>
      <p:sp>
        <p:nvSpPr>
          <p:cNvPr id="1009" name="Google Shape;1009;p57"/>
          <p:cNvSpPr txBox="1"/>
          <p:nvPr/>
        </p:nvSpPr>
        <p:spPr>
          <a:xfrm>
            <a:off x="1352901" y="3106400"/>
            <a:ext cx="291000" cy="111300"/>
          </a:xfrm>
          <a:prstGeom prst="rect">
            <a:avLst/>
          </a:prstGeom>
          <a:noFill/>
          <a:ln>
            <a:noFill/>
          </a:ln>
        </p:spPr>
        <p:txBody>
          <a:bodyPr anchorCtr="0" anchor="t" bIns="91425" lIns="91425" spcFirstLastPara="1" rIns="91425" wrap="square" tIns="91425">
            <a:noAutofit/>
          </a:bodyPr>
          <a:lstStyle/>
          <a:p>
            <a:pPr indent="0" lvl="0" marL="0" rtl="0" algn="ctr">
              <a:lnSpc>
                <a:spcPct val="10000"/>
              </a:lnSpc>
              <a:spcBef>
                <a:spcPts val="0"/>
              </a:spcBef>
              <a:spcAft>
                <a:spcPts val="0"/>
              </a:spcAft>
              <a:buNone/>
            </a:pPr>
            <a:r>
              <a:rPr lang="ja" sz="1100">
                <a:solidFill>
                  <a:srgbClr val="F37C53"/>
                </a:solidFill>
              </a:rPr>
              <a:t>❻</a:t>
            </a:r>
            <a:endParaRPr sz="1100">
              <a:solidFill>
                <a:srgbClr val="F37C53"/>
              </a:solidFill>
            </a:endParaRPr>
          </a:p>
        </p:txBody>
      </p:sp>
      <p:sp>
        <p:nvSpPr>
          <p:cNvPr id="1010" name="Google Shape;1010;p57"/>
          <p:cNvSpPr txBox="1"/>
          <p:nvPr/>
        </p:nvSpPr>
        <p:spPr>
          <a:xfrm>
            <a:off x="1373701" y="3315988"/>
            <a:ext cx="291000" cy="111300"/>
          </a:xfrm>
          <a:prstGeom prst="rect">
            <a:avLst/>
          </a:prstGeom>
          <a:noFill/>
          <a:ln>
            <a:noFill/>
          </a:ln>
        </p:spPr>
        <p:txBody>
          <a:bodyPr anchorCtr="0" anchor="t" bIns="91425" lIns="91425" spcFirstLastPara="1" rIns="91425" wrap="square" tIns="91425">
            <a:noAutofit/>
          </a:bodyPr>
          <a:lstStyle/>
          <a:p>
            <a:pPr indent="0" lvl="0" marL="0" rtl="0" algn="ctr">
              <a:lnSpc>
                <a:spcPct val="10000"/>
              </a:lnSpc>
              <a:spcBef>
                <a:spcPts val="0"/>
              </a:spcBef>
              <a:spcAft>
                <a:spcPts val="0"/>
              </a:spcAft>
              <a:buNone/>
            </a:pPr>
            <a:r>
              <a:rPr lang="ja" sz="1100">
                <a:solidFill>
                  <a:srgbClr val="F37C53"/>
                </a:solidFill>
              </a:rPr>
              <a:t>❼</a:t>
            </a:r>
            <a:endParaRPr sz="1100">
              <a:solidFill>
                <a:srgbClr val="F37C53"/>
              </a:solidFill>
            </a:endParaRPr>
          </a:p>
        </p:txBody>
      </p:sp>
      <p:sp>
        <p:nvSpPr>
          <p:cNvPr id="1011" name="Google Shape;1011;p57"/>
          <p:cNvSpPr txBox="1"/>
          <p:nvPr/>
        </p:nvSpPr>
        <p:spPr>
          <a:xfrm>
            <a:off x="4748925" y="3118925"/>
            <a:ext cx="35022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 sz="1000">
                <a:solidFill>
                  <a:srgbClr val="000000"/>
                </a:solidFill>
              </a:rPr>
              <a:t>・チャットのキャンセルでもこちらと同様の画面を挟むようにする</a:t>
            </a:r>
            <a:endParaRPr sz="1000">
              <a:solidFill>
                <a:srgbClr val="000000"/>
              </a:solidFill>
            </a:endParaRPr>
          </a:p>
          <a:p>
            <a:pPr indent="0" lvl="0" marL="0" rtl="0" algn="l">
              <a:spcBef>
                <a:spcPts val="0"/>
              </a:spcBef>
              <a:spcAft>
                <a:spcPts val="0"/>
              </a:spcAft>
              <a:buNone/>
            </a:pPr>
            <a:r>
              <a:rPr lang="ja" sz="1000">
                <a:solidFill>
                  <a:srgbClr val="000000"/>
                </a:solidFill>
              </a:rPr>
              <a:t>・チャットでキャンセルとしたときに、複数サプライヤーがいる場合は、開いているチャットの対象のサプライヤーのみキャンセル扱いとなるように調整する</a:t>
            </a:r>
            <a:endParaRPr sz="1000">
              <a:solidFill>
                <a:srgbClr val="000000"/>
              </a:solidFill>
            </a:endParaRPr>
          </a:p>
          <a:p>
            <a:pPr indent="0" lvl="0" marL="0" rtl="0" algn="l">
              <a:spcBef>
                <a:spcPts val="0"/>
              </a:spcBef>
              <a:spcAft>
                <a:spcPts val="0"/>
              </a:spcAft>
              <a:buNone/>
            </a:pPr>
            <a:r>
              <a:t/>
            </a:r>
            <a:endParaRPr sz="1000">
              <a:solidFill>
                <a:srgbClr val="000000"/>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5" name="Shape 1015"/>
        <p:cNvGrpSpPr/>
        <p:nvPr/>
      </p:nvGrpSpPr>
      <p:grpSpPr>
        <a:xfrm>
          <a:off x="0" y="0"/>
          <a:ext cx="0" cy="0"/>
          <a:chOff x="0" y="0"/>
          <a:chExt cx="0" cy="0"/>
        </a:xfrm>
      </p:grpSpPr>
      <p:pic>
        <p:nvPicPr>
          <p:cNvPr id="1016" name="Google Shape;1016;p58"/>
          <p:cNvPicPr preferRelativeResize="0"/>
          <p:nvPr/>
        </p:nvPicPr>
        <p:blipFill>
          <a:blip r:embed="rId3">
            <a:alphaModFix/>
          </a:blip>
          <a:stretch>
            <a:fillRect/>
          </a:stretch>
        </p:blipFill>
        <p:spPr>
          <a:xfrm>
            <a:off x="531300" y="3057100"/>
            <a:ext cx="3247275" cy="1943025"/>
          </a:xfrm>
          <a:prstGeom prst="rect">
            <a:avLst/>
          </a:prstGeom>
          <a:noFill/>
          <a:ln>
            <a:noFill/>
          </a:ln>
          <a:effectLst>
            <a:outerShdw blurRad="57150" rotWithShape="0" algn="bl" dir="5400000" dist="19050">
              <a:srgbClr val="000000">
                <a:alpha val="50000"/>
              </a:srgbClr>
            </a:outerShdw>
          </a:effectLst>
        </p:spPr>
      </p:pic>
      <p:sp>
        <p:nvSpPr>
          <p:cNvPr id="1017" name="Google Shape;1017;p58"/>
          <p:cNvSpPr txBox="1"/>
          <p:nvPr/>
        </p:nvSpPr>
        <p:spPr>
          <a:xfrm>
            <a:off x="8403350" y="4767275"/>
            <a:ext cx="620100" cy="273900"/>
          </a:xfrm>
          <a:prstGeom prst="rect">
            <a:avLst/>
          </a:prstGeom>
          <a:noFill/>
          <a:ln>
            <a:noFill/>
          </a:ln>
        </p:spPr>
        <p:txBody>
          <a:bodyPr anchorCtr="0" anchor="ctr" bIns="34275" lIns="68575" spcFirstLastPara="1" rIns="68575" wrap="square" tIns="34275">
            <a:noAutofit/>
          </a:bodyPr>
          <a:lstStyle/>
          <a:p>
            <a:pPr indent="0" lvl="0" marL="0" marR="0" rtl="0" algn="r">
              <a:spcBef>
                <a:spcPts val="0"/>
              </a:spcBef>
              <a:spcAft>
                <a:spcPts val="0"/>
              </a:spcAft>
              <a:buNone/>
            </a:pPr>
            <a:fld id="{00000000-1234-1234-1234-123412341234}" type="slidenum">
              <a:rPr lang="ja" sz="900">
                <a:solidFill>
                  <a:srgbClr val="888888"/>
                </a:solidFill>
                <a:latin typeface="Arial"/>
                <a:ea typeface="Arial"/>
                <a:cs typeface="Arial"/>
                <a:sym typeface="Arial"/>
              </a:rPr>
              <a:t>‹#›</a:t>
            </a:fld>
            <a:endParaRPr sz="900">
              <a:solidFill>
                <a:srgbClr val="888888"/>
              </a:solidFill>
              <a:latin typeface="Arial"/>
              <a:ea typeface="Arial"/>
              <a:cs typeface="Arial"/>
              <a:sym typeface="Arial"/>
            </a:endParaRPr>
          </a:p>
        </p:txBody>
      </p:sp>
      <p:sp>
        <p:nvSpPr>
          <p:cNvPr id="1018" name="Google Shape;1018;p58"/>
          <p:cNvSpPr/>
          <p:nvPr/>
        </p:nvSpPr>
        <p:spPr>
          <a:xfrm>
            <a:off x="0" y="0"/>
            <a:ext cx="9144000" cy="435600"/>
          </a:xfrm>
          <a:prstGeom prst="rect">
            <a:avLst/>
          </a:prstGeom>
          <a:gradFill>
            <a:gsLst>
              <a:gs pos="0">
                <a:srgbClr val="424242"/>
              </a:gs>
              <a:gs pos="100000">
                <a:srgbClr val="010101"/>
              </a:gs>
            </a:gsLst>
            <a:lin ang="540001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19" name="Google Shape;1019;p58"/>
          <p:cNvSpPr txBox="1"/>
          <p:nvPr/>
        </p:nvSpPr>
        <p:spPr>
          <a:xfrm>
            <a:off x="139875" y="80850"/>
            <a:ext cx="7724400" cy="273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dk1"/>
              </a:buClr>
              <a:buFont typeface="Arial"/>
              <a:buNone/>
            </a:pPr>
            <a:r>
              <a:rPr b="1" lang="ja">
                <a:solidFill>
                  <a:schemeClr val="lt1"/>
                </a:solidFill>
              </a:rPr>
              <a:t>研究者 発注・キャンセル6.2 Front1 </a:t>
            </a:r>
            <a:endParaRPr b="1">
              <a:solidFill>
                <a:schemeClr val="lt1"/>
              </a:solidFill>
            </a:endParaRPr>
          </a:p>
        </p:txBody>
      </p:sp>
      <p:sp>
        <p:nvSpPr>
          <p:cNvPr id="1020" name="Google Shape;1020;p58"/>
          <p:cNvSpPr txBox="1"/>
          <p:nvPr/>
        </p:nvSpPr>
        <p:spPr>
          <a:xfrm>
            <a:off x="139875" y="458425"/>
            <a:ext cx="85767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 sz="1200" u="sng">
                <a:solidFill>
                  <a:schemeClr val="dk2"/>
                </a:solidFill>
              </a:rPr>
              <a:t>研究者 キャンセル後 研究者のメッセージ画面 </a:t>
            </a:r>
            <a:endParaRPr sz="1200" u="sng">
              <a:solidFill>
                <a:schemeClr val="dk2"/>
              </a:solidFill>
            </a:endParaRPr>
          </a:p>
          <a:p>
            <a:pPr indent="0" lvl="0" marL="0" rtl="0" algn="l">
              <a:spcBef>
                <a:spcPts val="0"/>
              </a:spcBef>
              <a:spcAft>
                <a:spcPts val="0"/>
              </a:spcAft>
              <a:buNone/>
            </a:pPr>
            <a:r>
              <a:rPr lang="ja" sz="1200" u="sng">
                <a:solidFill>
                  <a:schemeClr val="dk2"/>
                </a:solidFill>
              </a:rPr>
              <a:t>現状</a:t>
            </a:r>
            <a:endParaRPr sz="1200" u="sng">
              <a:solidFill>
                <a:schemeClr val="dk2"/>
              </a:solidFill>
            </a:endParaRPr>
          </a:p>
        </p:txBody>
      </p:sp>
      <p:sp>
        <p:nvSpPr>
          <p:cNvPr id="1021" name="Google Shape;1021;p58"/>
          <p:cNvSpPr txBox="1"/>
          <p:nvPr/>
        </p:nvSpPr>
        <p:spPr>
          <a:xfrm>
            <a:off x="4772375" y="850550"/>
            <a:ext cx="3502200" cy="861900"/>
          </a:xfrm>
          <a:prstGeom prst="rect">
            <a:avLst/>
          </a:prstGeom>
          <a:noFill/>
          <a:ln cap="flat" cmpd="sng" w="19050">
            <a:solidFill>
              <a:schemeClr val="accent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ja" sz="1200">
                <a:solidFill>
                  <a:srgbClr val="F37C53"/>
                </a:solidFill>
              </a:rPr>
              <a:t>❶</a:t>
            </a:r>
            <a:r>
              <a:rPr lang="ja" sz="1200">
                <a:solidFill>
                  <a:schemeClr val="dk2"/>
                </a:solidFill>
              </a:rPr>
              <a:t>　</a:t>
            </a:r>
            <a:r>
              <a:rPr lang="ja" sz="1200"/>
              <a:t>システムからメッセージ画面が表示される</a:t>
            </a:r>
            <a:endParaRPr sz="1200"/>
          </a:p>
          <a:p>
            <a:pPr indent="0" lvl="0" marL="0" rtl="0" algn="l">
              <a:spcBef>
                <a:spcPts val="0"/>
              </a:spcBef>
              <a:spcAft>
                <a:spcPts val="0"/>
              </a:spcAft>
              <a:buNone/>
            </a:pPr>
            <a:r>
              <a:rPr lang="ja" sz="1000"/>
              <a:t>「この商談はキャンセルされました。誤ってキャンセルした場合には管理者にご連絡ください。」</a:t>
            </a:r>
            <a:endParaRPr sz="1000"/>
          </a:p>
          <a:p>
            <a:pPr indent="0" lvl="0" marL="0" rtl="0" algn="l">
              <a:spcBef>
                <a:spcPts val="0"/>
              </a:spcBef>
              <a:spcAft>
                <a:spcPts val="0"/>
              </a:spcAft>
              <a:buClr>
                <a:schemeClr val="dk1"/>
              </a:buClr>
              <a:buSzPts val="1100"/>
              <a:buFont typeface="Arial"/>
              <a:buNone/>
            </a:pPr>
            <a:r>
              <a:rPr lang="ja" sz="1200">
                <a:solidFill>
                  <a:srgbClr val="F37C53"/>
                </a:solidFill>
              </a:rPr>
              <a:t>❷</a:t>
            </a:r>
            <a:r>
              <a:rPr lang="ja" sz="1200">
                <a:solidFill>
                  <a:schemeClr val="dk2"/>
                </a:solidFill>
              </a:rPr>
              <a:t>　</a:t>
            </a:r>
            <a:r>
              <a:rPr lang="ja" sz="1200">
                <a:solidFill>
                  <a:schemeClr val="dk1"/>
                </a:solidFill>
              </a:rPr>
              <a:t>ステータス「キャンセル」</a:t>
            </a:r>
            <a:endParaRPr sz="1000"/>
          </a:p>
        </p:txBody>
      </p:sp>
      <p:sp>
        <p:nvSpPr>
          <p:cNvPr id="1022" name="Google Shape;1022;p58"/>
          <p:cNvSpPr/>
          <p:nvPr/>
        </p:nvSpPr>
        <p:spPr>
          <a:xfrm>
            <a:off x="613775" y="4256625"/>
            <a:ext cx="3014700" cy="2739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23" name="Google Shape;1023;p58"/>
          <p:cNvSpPr txBox="1"/>
          <p:nvPr/>
        </p:nvSpPr>
        <p:spPr>
          <a:xfrm>
            <a:off x="397350" y="4115600"/>
            <a:ext cx="291000" cy="111300"/>
          </a:xfrm>
          <a:prstGeom prst="rect">
            <a:avLst/>
          </a:prstGeom>
          <a:noFill/>
          <a:ln>
            <a:noFill/>
          </a:ln>
        </p:spPr>
        <p:txBody>
          <a:bodyPr anchorCtr="0" anchor="t" bIns="91425" lIns="91425" spcFirstLastPara="1" rIns="91425" wrap="square" tIns="91425">
            <a:noAutofit/>
          </a:bodyPr>
          <a:lstStyle/>
          <a:p>
            <a:pPr indent="0" lvl="0" marL="0" rtl="0" algn="ctr">
              <a:lnSpc>
                <a:spcPct val="10000"/>
              </a:lnSpc>
              <a:spcBef>
                <a:spcPts val="0"/>
              </a:spcBef>
              <a:spcAft>
                <a:spcPts val="0"/>
              </a:spcAft>
              <a:buNone/>
            </a:pPr>
            <a:r>
              <a:rPr lang="ja" sz="1100">
                <a:solidFill>
                  <a:srgbClr val="F37C53"/>
                </a:solidFill>
              </a:rPr>
              <a:t>❶</a:t>
            </a:r>
            <a:endParaRPr sz="1100">
              <a:solidFill>
                <a:srgbClr val="F37C53"/>
              </a:solidFill>
            </a:endParaRPr>
          </a:p>
        </p:txBody>
      </p:sp>
      <p:sp>
        <p:nvSpPr>
          <p:cNvPr id="1024" name="Google Shape;1024;p58"/>
          <p:cNvSpPr/>
          <p:nvPr/>
        </p:nvSpPr>
        <p:spPr>
          <a:xfrm>
            <a:off x="3077000" y="3057100"/>
            <a:ext cx="663000" cy="2430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025" name="Google Shape;1025;p58"/>
          <p:cNvPicPr preferRelativeResize="0"/>
          <p:nvPr/>
        </p:nvPicPr>
        <p:blipFill rotWithShape="1">
          <a:blip r:embed="rId4">
            <a:alphaModFix/>
          </a:blip>
          <a:srcRect b="11495" l="0" r="12010" t="17892"/>
          <a:stretch/>
        </p:blipFill>
        <p:spPr>
          <a:xfrm>
            <a:off x="425781" y="966576"/>
            <a:ext cx="3390670" cy="1807749"/>
          </a:xfrm>
          <a:prstGeom prst="rect">
            <a:avLst/>
          </a:prstGeom>
          <a:noFill/>
          <a:ln>
            <a:noFill/>
          </a:ln>
          <a:effectLst>
            <a:outerShdw blurRad="57150" rotWithShape="0" algn="bl" dir="5400000" dist="19050">
              <a:srgbClr val="000000">
                <a:alpha val="50000"/>
              </a:srgbClr>
            </a:outerShdw>
          </a:effectLst>
        </p:spPr>
      </p:pic>
      <p:sp>
        <p:nvSpPr>
          <p:cNvPr id="1026" name="Google Shape;1026;p58"/>
          <p:cNvSpPr/>
          <p:nvPr/>
        </p:nvSpPr>
        <p:spPr>
          <a:xfrm rot="5400000">
            <a:off x="1949138" y="2653675"/>
            <a:ext cx="411600" cy="465600"/>
          </a:xfrm>
          <a:prstGeom prst="rightArrow">
            <a:avLst>
              <a:gd fmla="val 50000" name="adj1"/>
              <a:gd fmla="val 50000" name="adj2"/>
            </a:avLst>
          </a:prstGeom>
          <a:solidFill>
            <a:srgbClr val="FF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27" name="Google Shape;1027;p58"/>
          <p:cNvSpPr/>
          <p:nvPr/>
        </p:nvSpPr>
        <p:spPr>
          <a:xfrm>
            <a:off x="1610875" y="2297850"/>
            <a:ext cx="1260900" cy="2739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28" name="Google Shape;1028;p58"/>
          <p:cNvSpPr txBox="1"/>
          <p:nvPr/>
        </p:nvSpPr>
        <p:spPr>
          <a:xfrm>
            <a:off x="2743275" y="2980975"/>
            <a:ext cx="291000" cy="1113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1100">
                <a:solidFill>
                  <a:srgbClr val="F37C53"/>
                </a:solidFill>
              </a:rPr>
              <a:t>❷</a:t>
            </a:r>
            <a:endParaRPr sz="1100">
              <a:solidFill>
                <a:srgbClr val="F37C53"/>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2" name="Shape 1032"/>
        <p:cNvGrpSpPr/>
        <p:nvPr/>
      </p:nvGrpSpPr>
      <p:grpSpPr>
        <a:xfrm>
          <a:off x="0" y="0"/>
          <a:ext cx="0" cy="0"/>
          <a:chOff x="0" y="0"/>
          <a:chExt cx="0" cy="0"/>
        </a:xfrm>
      </p:grpSpPr>
      <p:pic>
        <p:nvPicPr>
          <p:cNvPr id="1033" name="Google Shape;1033;p59"/>
          <p:cNvPicPr preferRelativeResize="0"/>
          <p:nvPr/>
        </p:nvPicPr>
        <p:blipFill>
          <a:blip r:embed="rId3">
            <a:alphaModFix/>
          </a:blip>
          <a:stretch>
            <a:fillRect/>
          </a:stretch>
        </p:blipFill>
        <p:spPr>
          <a:xfrm>
            <a:off x="531300" y="3057100"/>
            <a:ext cx="3247275" cy="1943025"/>
          </a:xfrm>
          <a:prstGeom prst="rect">
            <a:avLst/>
          </a:prstGeom>
          <a:noFill/>
          <a:ln>
            <a:noFill/>
          </a:ln>
          <a:effectLst>
            <a:outerShdw blurRad="57150" rotWithShape="0" algn="bl" dir="5400000" dist="19050">
              <a:srgbClr val="000000">
                <a:alpha val="50000"/>
              </a:srgbClr>
            </a:outerShdw>
          </a:effectLst>
        </p:spPr>
      </p:pic>
      <p:pic>
        <p:nvPicPr>
          <p:cNvPr id="1034" name="Google Shape;1034;p59"/>
          <p:cNvPicPr preferRelativeResize="0"/>
          <p:nvPr/>
        </p:nvPicPr>
        <p:blipFill rotWithShape="1">
          <a:blip r:embed="rId4">
            <a:alphaModFix/>
          </a:blip>
          <a:srcRect b="11495" l="0" r="12010" t="17892"/>
          <a:stretch/>
        </p:blipFill>
        <p:spPr>
          <a:xfrm>
            <a:off x="425781" y="966576"/>
            <a:ext cx="3390670" cy="1807749"/>
          </a:xfrm>
          <a:prstGeom prst="rect">
            <a:avLst/>
          </a:prstGeom>
          <a:noFill/>
          <a:ln>
            <a:noFill/>
          </a:ln>
          <a:effectLst>
            <a:outerShdw blurRad="57150" rotWithShape="0" algn="bl" dir="5400000" dist="19050">
              <a:srgbClr val="000000">
                <a:alpha val="50000"/>
              </a:srgbClr>
            </a:outerShdw>
          </a:effectLst>
        </p:spPr>
      </p:pic>
      <p:sp>
        <p:nvSpPr>
          <p:cNvPr id="1035" name="Google Shape;1035;p59"/>
          <p:cNvSpPr txBox="1"/>
          <p:nvPr/>
        </p:nvSpPr>
        <p:spPr>
          <a:xfrm>
            <a:off x="8403350" y="4767275"/>
            <a:ext cx="620100" cy="273900"/>
          </a:xfrm>
          <a:prstGeom prst="rect">
            <a:avLst/>
          </a:prstGeom>
          <a:noFill/>
          <a:ln>
            <a:noFill/>
          </a:ln>
        </p:spPr>
        <p:txBody>
          <a:bodyPr anchorCtr="0" anchor="ctr" bIns="34275" lIns="68575" spcFirstLastPara="1" rIns="68575" wrap="square" tIns="34275">
            <a:noAutofit/>
          </a:bodyPr>
          <a:lstStyle/>
          <a:p>
            <a:pPr indent="0" lvl="0" marL="0" marR="0" rtl="0" algn="r">
              <a:spcBef>
                <a:spcPts val="0"/>
              </a:spcBef>
              <a:spcAft>
                <a:spcPts val="0"/>
              </a:spcAft>
              <a:buNone/>
            </a:pPr>
            <a:fld id="{00000000-1234-1234-1234-123412341234}" type="slidenum">
              <a:rPr lang="ja" sz="900">
                <a:solidFill>
                  <a:srgbClr val="888888"/>
                </a:solidFill>
                <a:latin typeface="Arial"/>
                <a:ea typeface="Arial"/>
                <a:cs typeface="Arial"/>
                <a:sym typeface="Arial"/>
              </a:rPr>
              <a:t>‹#›</a:t>
            </a:fld>
            <a:endParaRPr sz="900">
              <a:solidFill>
                <a:srgbClr val="888888"/>
              </a:solidFill>
              <a:latin typeface="Arial"/>
              <a:ea typeface="Arial"/>
              <a:cs typeface="Arial"/>
              <a:sym typeface="Arial"/>
            </a:endParaRPr>
          </a:p>
        </p:txBody>
      </p:sp>
      <p:sp>
        <p:nvSpPr>
          <p:cNvPr id="1036" name="Google Shape;1036;p59"/>
          <p:cNvSpPr/>
          <p:nvPr/>
        </p:nvSpPr>
        <p:spPr>
          <a:xfrm>
            <a:off x="0" y="0"/>
            <a:ext cx="9144000" cy="435600"/>
          </a:xfrm>
          <a:prstGeom prst="rect">
            <a:avLst/>
          </a:prstGeom>
          <a:gradFill>
            <a:gsLst>
              <a:gs pos="0">
                <a:srgbClr val="424242"/>
              </a:gs>
              <a:gs pos="100000">
                <a:srgbClr val="010101"/>
              </a:gs>
            </a:gsLst>
            <a:lin ang="540001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37" name="Google Shape;1037;p59"/>
          <p:cNvSpPr txBox="1"/>
          <p:nvPr/>
        </p:nvSpPr>
        <p:spPr>
          <a:xfrm>
            <a:off x="139875" y="80850"/>
            <a:ext cx="7724400" cy="273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dk1"/>
              </a:buClr>
              <a:buFont typeface="Arial"/>
              <a:buNone/>
            </a:pPr>
            <a:r>
              <a:rPr b="1" lang="ja">
                <a:solidFill>
                  <a:schemeClr val="lt1"/>
                </a:solidFill>
              </a:rPr>
              <a:t>研究者 発注・キャンセル6.2 Front1 </a:t>
            </a:r>
            <a:endParaRPr b="1">
              <a:solidFill>
                <a:schemeClr val="lt1"/>
              </a:solidFill>
            </a:endParaRPr>
          </a:p>
        </p:txBody>
      </p:sp>
      <p:sp>
        <p:nvSpPr>
          <p:cNvPr id="1038" name="Google Shape;1038;p59"/>
          <p:cNvSpPr txBox="1"/>
          <p:nvPr/>
        </p:nvSpPr>
        <p:spPr>
          <a:xfrm>
            <a:off x="139875" y="458425"/>
            <a:ext cx="85767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ja" sz="1200" u="sng">
                <a:solidFill>
                  <a:schemeClr val="dk2"/>
                </a:solidFill>
              </a:rPr>
              <a:t>研究者 キャンセル後 研究者のメッセージ画面</a:t>
            </a:r>
            <a:endParaRPr sz="1200" u="sng">
              <a:solidFill>
                <a:schemeClr val="dk2"/>
              </a:solidFill>
            </a:endParaRPr>
          </a:p>
          <a:p>
            <a:pPr indent="0" lvl="0" marL="0" rtl="0" algn="l">
              <a:spcBef>
                <a:spcPts val="0"/>
              </a:spcBef>
              <a:spcAft>
                <a:spcPts val="0"/>
              </a:spcAft>
              <a:buClr>
                <a:schemeClr val="dk1"/>
              </a:buClr>
              <a:buSzPts val="1100"/>
              <a:buFont typeface="Arial"/>
              <a:buNone/>
            </a:pPr>
            <a:r>
              <a:rPr lang="ja" sz="1200">
                <a:solidFill>
                  <a:srgbClr val="FF0000"/>
                </a:solidFill>
              </a:rPr>
              <a:t>修正案❶</a:t>
            </a:r>
            <a:endParaRPr sz="1200" u="sng">
              <a:solidFill>
                <a:schemeClr val="dk2"/>
              </a:solidFill>
            </a:endParaRPr>
          </a:p>
        </p:txBody>
      </p:sp>
      <p:sp>
        <p:nvSpPr>
          <p:cNvPr id="1039" name="Google Shape;1039;p59"/>
          <p:cNvSpPr txBox="1"/>
          <p:nvPr/>
        </p:nvSpPr>
        <p:spPr>
          <a:xfrm>
            <a:off x="4772375" y="850550"/>
            <a:ext cx="3502200" cy="861900"/>
          </a:xfrm>
          <a:prstGeom prst="rect">
            <a:avLst/>
          </a:prstGeom>
          <a:noFill/>
          <a:ln cap="flat" cmpd="sng" w="19050">
            <a:solidFill>
              <a:schemeClr val="accent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ja" sz="1200">
                <a:solidFill>
                  <a:srgbClr val="F37C53"/>
                </a:solidFill>
              </a:rPr>
              <a:t>❶</a:t>
            </a:r>
            <a:r>
              <a:rPr lang="ja" sz="1200">
                <a:solidFill>
                  <a:schemeClr val="dk2"/>
                </a:solidFill>
              </a:rPr>
              <a:t>　</a:t>
            </a:r>
            <a:r>
              <a:rPr lang="ja" sz="1200"/>
              <a:t>システムからメッセージ画面が表示される</a:t>
            </a:r>
            <a:endParaRPr sz="1200"/>
          </a:p>
          <a:p>
            <a:pPr indent="0" lvl="0" marL="0" rtl="0" algn="l">
              <a:spcBef>
                <a:spcPts val="0"/>
              </a:spcBef>
              <a:spcAft>
                <a:spcPts val="0"/>
              </a:spcAft>
              <a:buNone/>
            </a:pPr>
            <a:r>
              <a:rPr lang="ja" sz="1000"/>
              <a:t>「この商談はキャンセルされました。誤ってキャンセルした場合には管理者にご連絡ください。」</a:t>
            </a:r>
            <a:endParaRPr sz="1000"/>
          </a:p>
          <a:p>
            <a:pPr indent="0" lvl="0" marL="0" rtl="0" algn="l">
              <a:spcBef>
                <a:spcPts val="0"/>
              </a:spcBef>
              <a:spcAft>
                <a:spcPts val="0"/>
              </a:spcAft>
              <a:buNone/>
            </a:pPr>
            <a:r>
              <a:rPr lang="ja" sz="1200">
                <a:solidFill>
                  <a:srgbClr val="F37C53"/>
                </a:solidFill>
              </a:rPr>
              <a:t>❷</a:t>
            </a:r>
            <a:r>
              <a:rPr lang="ja" sz="1200">
                <a:solidFill>
                  <a:schemeClr val="dk2"/>
                </a:solidFill>
              </a:rPr>
              <a:t>　</a:t>
            </a:r>
            <a:r>
              <a:rPr lang="ja" sz="1200">
                <a:solidFill>
                  <a:schemeClr val="dk1"/>
                </a:solidFill>
              </a:rPr>
              <a:t>ステータス「キャンセル」</a:t>
            </a:r>
            <a:endParaRPr sz="1000"/>
          </a:p>
        </p:txBody>
      </p:sp>
      <p:sp>
        <p:nvSpPr>
          <p:cNvPr id="1040" name="Google Shape;1040;p59"/>
          <p:cNvSpPr/>
          <p:nvPr/>
        </p:nvSpPr>
        <p:spPr>
          <a:xfrm rot="5400000">
            <a:off x="1949138" y="2653675"/>
            <a:ext cx="411600" cy="465600"/>
          </a:xfrm>
          <a:prstGeom prst="rightArrow">
            <a:avLst>
              <a:gd fmla="val 50000" name="adj1"/>
              <a:gd fmla="val 50000" name="adj2"/>
            </a:avLst>
          </a:prstGeom>
          <a:solidFill>
            <a:srgbClr val="FF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41" name="Google Shape;1041;p59"/>
          <p:cNvSpPr/>
          <p:nvPr/>
        </p:nvSpPr>
        <p:spPr>
          <a:xfrm>
            <a:off x="1610875" y="2297850"/>
            <a:ext cx="1260900" cy="2739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42" name="Google Shape;1042;p59"/>
          <p:cNvSpPr/>
          <p:nvPr/>
        </p:nvSpPr>
        <p:spPr>
          <a:xfrm>
            <a:off x="613775" y="4256625"/>
            <a:ext cx="3014700" cy="2739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43" name="Google Shape;1043;p59"/>
          <p:cNvSpPr txBox="1"/>
          <p:nvPr/>
        </p:nvSpPr>
        <p:spPr>
          <a:xfrm>
            <a:off x="397350" y="4115600"/>
            <a:ext cx="291000" cy="111300"/>
          </a:xfrm>
          <a:prstGeom prst="rect">
            <a:avLst/>
          </a:prstGeom>
          <a:noFill/>
          <a:ln>
            <a:noFill/>
          </a:ln>
        </p:spPr>
        <p:txBody>
          <a:bodyPr anchorCtr="0" anchor="t" bIns="91425" lIns="91425" spcFirstLastPara="1" rIns="91425" wrap="square" tIns="91425">
            <a:noAutofit/>
          </a:bodyPr>
          <a:lstStyle/>
          <a:p>
            <a:pPr indent="0" lvl="0" marL="0" rtl="0" algn="ctr">
              <a:lnSpc>
                <a:spcPct val="10000"/>
              </a:lnSpc>
              <a:spcBef>
                <a:spcPts val="0"/>
              </a:spcBef>
              <a:spcAft>
                <a:spcPts val="0"/>
              </a:spcAft>
              <a:buNone/>
            </a:pPr>
            <a:r>
              <a:rPr lang="ja" sz="1100">
                <a:solidFill>
                  <a:srgbClr val="F37C53"/>
                </a:solidFill>
              </a:rPr>
              <a:t>❶</a:t>
            </a:r>
            <a:endParaRPr sz="1100">
              <a:solidFill>
                <a:srgbClr val="F37C53"/>
              </a:solidFill>
            </a:endParaRPr>
          </a:p>
        </p:txBody>
      </p:sp>
      <p:sp>
        <p:nvSpPr>
          <p:cNvPr id="1044" name="Google Shape;1044;p59"/>
          <p:cNvSpPr/>
          <p:nvPr/>
        </p:nvSpPr>
        <p:spPr>
          <a:xfrm>
            <a:off x="3077000" y="3057100"/>
            <a:ext cx="663000" cy="2430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45" name="Google Shape;1045;p59"/>
          <p:cNvSpPr txBox="1"/>
          <p:nvPr/>
        </p:nvSpPr>
        <p:spPr>
          <a:xfrm>
            <a:off x="4772375" y="2332375"/>
            <a:ext cx="35022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 sz="1000"/>
              <a:t>特になし</a:t>
            </a:r>
            <a:endParaRPr sz="1000">
              <a:solidFill>
                <a:srgbClr val="000000"/>
              </a:solidFill>
            </a:endParaRPr>
          </a:p>
        </p:txBody>
      </p:sp>
      <p:sp>
        <p:nvSpPr>
          <p:cNvPr id="1046" name="Google Shape;1046;p59"/>
          <p:cNvSpPr txBox="1"/>
          <p:nvPr/>
        </p:nvSpPr>
        <p:spPr>
          <a:xfrm>
            <a:off x="2743275" y="2980975"/>
            <a:ext cx="291000" cy="1113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1100">
                <a:solidFill>
                  <a:srgbClr val="F37C53"/>
                </a:solidFill>
              </a:rPr>
              <a:t>❷</a:t>
            </a:r>
            <a:endParaRPr sz="1100">
              <a:solidFill>
                <a:srgbClr val="F37C53"/>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0" name="Shape 1050"/>
        <p:cNvGrpSpPr/>
        <p:nvPr/>
      </p:nvGrpSpPr>
      <p:grpSpPr>
        <a:xfrm>
          <a:off x="0" y="0"/>
          <a:ext cx="0" cy="0"/>
          <a:chOff x="0" y="0"/>
          <a:chExt cx="0" cy="0"/>
        </a:xfrm>
      </p:grpSpPr>
      <p:pic>
        <p:nvPicPr>
          <p:cNvPr id="1051" name="Google Shape;1051;p60"/>
          <p:cNvPicPr preferRelativeResize="0"/>
          <p:nvPr/>
        </p:nvPicPr>
        <p:blipFill rotWithShape="1">
          <a:blip r:embed="rId3">
            <a:alphaModFix/>
          </a:blip>
          <a:srcRect b="39737" l="0" r="0" t="0"/>
          <a:stretch/>
        </p:blipFill>
        <p:spPr>
          <a:xfrm>
            <a:off x="531300" y="3057100"/>
            <a:ext cx="3247275" cy="1597547"/>
          </a:xfrm>
          <a:prstGeom prst="rect">
            <a:avLst/>
          </a:prstGeom>
          <a:noFill/>
          <a:ln>
            <a:noFill/>
          </a:ln>
          <a:effectLst>
            <a:outerShdw blurRad="57150" rotWithShape="0" algn="bl" dir="5400000" dist="19050">
              <a:srgbClr val="000000">
                <a:alpha val="50000"/>
              </a:srgbClr>
            </a:outerShdw>
          </a:effectLst>
        </p:spPr>
      </p:pic>
      <p:sp>
        <p:nvSpPr>
          <p:cNvPr id="1052" name="Google Shape;1052;p60"/>
          <p:cNvSpPr txBox="1"/>
          <p:nvPr/>
        </p:nvSpPr>
        <p:spPr>
          <a:xfrm>
            <a:off x="8403350" y="4767275"/>
            <a:ext cx="620100" cy="273900"/>
          </a:xfrm>
          <a:prstGeom prst="rect">
            <a:avLst/>
          </a:prstGeom>
          <a:noFill/>
          <a:ln>
            <a:noFill/>
          </a:ln>
        </p:spPr>
        <p:txBody>
          <a:bodyPr anchorCtr="0" anchor="ctr" bIns="34275" lIns="68575" spcFirstLastPara="1" rIns="68575" wrap="square" tIns="34275">
            <a:noAutofit/>
          </a:bodyPr>
          <a:lstStyle/>
          <a:p>
            <a:pPr indent="0" lvl="0" marL="0" marR="0" rtl="0" algn="r">
              <a:spcBef>
                <a:spcPts val="0"/>
              </a:spcBef>
              <a:spcAft>
                <a:spcPts val="0"/>
              </a:spcAft>
              <a:buNone/>
            </a:pPr>
            <a:fld id="{00000000-1234-1234-1234-123412341234}" type="slidenum">
              <a:rPr lang="ja" sz="900">
                <a:solidFill>
                  <a:srgbClr val="888888"/>
                </a:solidFill>
                <a:latin typeface="Arial"/>
                <a:ea typeface="Arial"/>
                <a:cs typeface="Arial"/>
                <a:sym typeface="Arial"/>
              </a:rPr>
              <a:t>‹#›</a:t>
            </a:fld>
            <a:endParaRPr sz="900">
              <a:solidFill>
                <a:srgbClr val="888888"/>
              </a:solidFill>
              <a:latin typeface="Arial"/>
              <a:ea typeface="Arial"/>
              <a:cs typeface="Arial"/>
              <a:sym typeface="Arial"/>
            </a:endParaRPr>
          </a:p>
        </p:txBody>
      </p:sp>
      <p:sp>
        <p:nvSpPr>
          <p:cNvPr id="1053" name="Google Shape;1053;p60"/>
          <p:cNvSpPr/>
          <p:nvPr/>
        </p:nvSpPr>
        <p:spPr>
          <a:xfrm>
            <a:off x="0" y="0"/>
            <a:ext cx="9144000" cy="435600"/>
          </a:xfrm>
          <a:prstGeom prst="rect">
            <a:avLst/>
          </a:prstGeom>
          <a:gradFill>
            <a:gsLst>
              <a:gs pos="0">
                <a:srgbClr val="424242"/>
              </a:gs>
              <a:gs pos="100000">
                <a:srgbClr val="010101"/>
              </a:gs>
            </a:gsLst>
            <a:lin ang="540001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54" name="Google Shape;1054;p60"/>
          <p:cNvSpPr txBox="1"/>
          <p:nvPr/>
        </p:nvSpPr>
        <p:spPr>
          <a:xfrm>
            <a:off x="139875" y="80850"/>
            <a:ext cx="7724400" cy="273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dk1"/>
              </a:buClr>
              <a:buFont typeface="Arial"/>
              <a:buNone/>
            </a:pPr>
            <a:r>
              <a:rPr b="1" lang="ja">
                <a:solidFill>
                  <a:schemeClr val="lt1"/>
                </a:solidFill>
              </a:rPr>
              <a:t>研究者 発注・キャンセル6.2 Front2 </a:t>
            </a:r>
            <a:endParaRPr b="1">
              <a:solidFill>
                <a:schemeClr val="lt1"/>
              </a:solidFill>
            </a:endParaRPr>
          </a:p>
        </p:txBody>
      </p:sp>
      <p:sp>
        <p:nvSpPr>
          <p:cNvPr id="1055" name="Google Shape;1055;p60"/>
          <p:cNvSpPr txBox="1"/>
          <p:nvPr/>
        </p:nvSpPr>
        <p:spPr>
          <a:xfrm>
            <a:off x="139875" y="458425"/>
            <a:ext cx="85767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 sz="1200" u="sng">
                <a:solidFill>
                  <a:schemeClr val="dk2"/>
                </a:solidFill>
              </a:rPr>
              <a:t>研究者 キャンセル後  サプライヤー メッセージ画面</a:t>
            </a:r>
            <a:endParaRPr sz="1200" u="sng">
              <a:solidFill>
                <a:schemeClr val="dk2"/>
              </a:solidFill>
            </a:endParaRPr>
          </a:p>
          <a:p>
            <a:pPr indent="0" lvl="0" marL="0" rtl="0" algn="l">
              <a:spcBef>
                <a:spcPts val="0"/>
              </a:spcBef>
              <a:spcAft>
                <a:spcPts val="0"/>
              </a:spcAft>
              <a:buNone/>
            </a:pPr>
            <a:r>
              <a:rPr lang="ja" sz="1200" u="sng">
                <a:solidFill>
                  <a:schemeClr val="dk2"/>
                </a:solidFill>
              </a:rPr>
              <a:t>現状</a:t>
            </a:r>
            <a:endParaRPr sz="1200" u="sng">
              <a:solidFill>
                <a:schemeClr val="dk2"/>
              </a:solidFill>
            </a:endParaRPr>
          </a:p>
        </p:txBody>
      </p:sp>
      <p:sp>
        <p:nvSpPr>
          <p:cNvPr id="1056" name="Google Shape;1056;p60"/>
          <p:cNvSpPr txBox="1"/>
          <p:nvPr/>
        </p:nvSpPr>
        <p:spPr>
          <a:xfrm>
            <a:off x="4772375" y="850550"/>
            <a:ext cx="3502200" cy="861900"/>
          </a:xfrm>
          <a:prstGeom prst="rect">
            <a:avLst/>
          </a:prstGeom>
          <a:noFill/>
          <a:ln cap="flat" cmpd="sng" w="19050">
            <a:solidFill>
              <a:schemeClr val="accent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ja" sz="1200">
                <a:solidFill>
                  <a:srgbClr val="F37C53"/>
                </a:solidFill>
              </a:rPr>
              <a:t>❶</a:t>
            </a:r>
            <a:r>
              <a:rPr lang="ja" sz="1200">
                <a:solidFill>
                  <a:schemeClr val="dk2"/>
                </a:solidFill>
              </a:rPr>
              <a:t>　</a:t>
            </a:r>
            <a:r>
              <a:rPr lang="ja" sz="1200"/>
              <a:t>システムからメッセージ画面が表示される</a:t>
            </a:r>
            <a:endParaRPr sz="1200"/>
          </a:p>
          <a:p>
            <a:pPr indent="0" lvl="0" marL="0" rtl="0" algn="l">
              <a:spcBef>
                <a:spcPts val="0"/>
              </a:spcBef>
              <a:spcAft>
                <a:spcPts val="0"/>
              </a:spcAft>
              <a:buNone/>
            </a:pPr>
            <a:r>
              <a:rPr lang="ja" sz="1000"/>
              <a:t>「この商談はキャンセルされました。誤ってキャンセルした場合には管理者にご連絡ください。」</a:t>
            </a:r>
            <a:endParaRPr sz="1000"/>
          </a:p>
          <a:p>
            <a:pPr indent="0" lvl="0" marL="0" rtl="0" algn="l">
              <a:spcBef>
                <a:spcPts val="0"/>
              </a:spcBef>
              <a:spcAft>
                <a:spcPts val="0"/>
              </a:spcAft>
              <a:buNone/>
            </a:pPr>
            <a:r>
              <a:rPr lang="ja" sz="1200">
                <a:solidFill>
                  <a:srgbClr val="F37C53"/>
                </a:solidFill>
              </a:rPr>
              <a:t>❷</a:t>
            </a:r>
            <a:r>
              <a:rPr lang="ja" sz="1200">
                <a:solidFill>
                  <a:schemeClr val="dk2"/>
                </a:solidFill>
              </a:rPr>
              <a:t>　</a:t>
            </a:r>
            <a:r>
              <a:rPr lang="ja" sz="1200">
                <a:solidFill>
                  <a:schemeClr val="dk1"/>
                </a:solidFill>
              </a:rPr>
              <a:t>ステータス「キャンセル」</a:t>
            </a:r>
            <a:endParaRPr sz="1000"/>
          </a:p>
        </p:txBody>
      </p:sp>
      <p:sp>
        <p:nvSpPr>
          <p:cNvPr id="1057" name="Google Shape;1057;p60"/>
          <p:cNvSpPr/>
          <p:nvPr/>
        </p:nvSpPr>
        <p:spPr>
          <a:xfrm>
            <a:off x="613775" y="4256625"/>
            <a:ext cx="3014700" cy="2739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58" name="Google Shape;1058;p60"/>
          <p:cNvSpPr txBox="1"/>
          <p:nvPr/>
        </p:nvSpPr>
        <p:spPr>
          <a:xfrm>
            <a:off x="397350" y="4115600"/>
            <a:ext cx="291000" cy="111300"/>
          </a:xfrm>
          <a:prstGeom prst="rect">
            <a:avLst/>
          </a:prstGeom>
          <a:noFill/>
          <a:ln>
            <a:noFill/>
          </a:ln>
        </p:spPr>
        <p:txBody>
          <a:bodyPr anchorCtr="0" anchor="t" bIns="91425" lIns="91425" spcFirstLastPara="1" rIns="91425" wrap="square" tIns="91425">
            <a:noAutofit/>
          </a:bodyPr>
          <a:lstStyle/>
          <a:p>
            <a:pPr indent="0" lvl="0" marL="0" rtl="0" algn="ctr">
              <a:lnSpc>
                <a:spcPct val="10000"/>
              </a:lnSpc>
              <a:spcBef>
                <a:spcPts val="0"/>
              </a:spcBef>
              <a:spcAft>
                <a:spcPts val="0"/>
              </a:spcAft>
              <a:buNone/>
            </a:pPr>
            <a:r>
              <a:rPr lang="ja" sz="1100">
                <a:solidFill>
                  <a:srgbClr val="F37C53"/>
                </a:solidFill>
              </a:rPr>
              <a:t>❶</a:t>
            </a:r>
            <a:endParaRPr sz="1100">
              <a:solidFill>
                <a:srgbClr val="F37C53"/>
              </a:solidFill>
            </a:endParaRPr>
          </a:p>
        </p:txBody>
      </p:sp>
      <p:sp>
        <p:nvSpPr>
          <p:cNvPr id="1059" name="Google Shape;1059;p60"/>
          <p:cNvSpPr/>
          <p:nvPr/>
        </p:nvSpPr>
        <p:spPr>
          <a:xfrm>
            <a:off x="3077000" y="3057100"/>
            <a:ext cx="663000" cy="2430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060" name="Google Shape;1060;p60"/>
          <p:cNvPicPr preferRelativeResize="0"/>
          <p:nvPr/>
        </p:nvPicPr>
        <p:blipFill rotWithShape="1">
          <a:blip r:embed="rId4">
            <a:alphaModFix/>
          </a:blip>
          <a:srcRect b="11495" l="0" r="12010" t="17892"/>
          <a:stretch/>
        </p:blipFill>
        <p:spPr>
          <a:xfrm>
            <a:off x="425781" y="966576"/>
            <a:ext cx="3390670" cy="1807749"/>
          </a:xfrm>
          <a:prstGeom prst="rect">
            <a:avLst/>
          </a:prstGeom>
          <a:noFill/>
          <a:ln>
            <a:noFill/>
          </a:ln>
          <a:effectLst>
            <a:outerShdw blurRad="57150" rotWithShape="0" algn="bl" dir="5400000" dist="19050">
              <a:srgbClr val="000000">
                <a:alpha val="50000"/>
              </a:srgbClr>
            </a:outerShdw>
          </a:effectLst>
        </p:spPr>
      </p:pic>
      <p:sp>
        <p:nvSpPr>
          <p:cNvPr id="1061" name="Google Shape;1061;p60"/>
          <p:cNvSpPr/>
          <p:nvPr/>
        </p:nvSpPr>
        <p:spPr>
          <a:xfrm rot="5400000">
            <a:off x="1949138" y="2653675"/>
            <a:ext cx="411600" cy="465600"/>
          </a:xfrm>
          <a:prstGeom prst="rightArrow">
            <a:avLst>
              <a:gd fmla="val 50000" name="adj1"/>
              <a:gd fmla="val 50000" name="adj2"/>
            </a:avLst>
          </a:prstGeom>
          <a:solidFill>
            <a:srgbClr val="FF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62" name="Google Shape;1062;p60"/>
          <p:cNvSpPr/>
          <p:nvPr/>
        </p:nvSpPr>
        <p:spPr>
          <a:xfrm>
            <a:off x="1610875" y="2297850"/>
            <a:ext cx="1260900" cy="2739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63" name="Google Shape;1063;p60"/>
          <p:cNvSpPr txBox="1"/>
          <p:nvPr/>
        </p:nvSpPr>
        <p:spPr>
          <a:xfrm>
            <a:off x="2743275" y="2980975"/>
            <a:ext cx="291000" cy="1113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1100">
                <a:solidFill>
                  <a:srgbClr val="F37C53"/>
                </a:solidFill>
              </a:rPr>
              <a:t>❷</a:t>
            </a:r>
            <a:endParaRPr sz="1100">
              <a:solidFill>
                <a:srgbClr val="F37C53"/>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7" name="Shape 1067"/>
        <p:cNvGrpSpPr/>
        <p:nvPr/>
      </p:nvGrpSpPr>
      <p:grpSpPr>
        <a:xfrm>
          <a:off x="0" y="0"/>
          <a:ext cx="0" cy="0"/>
          <a:chOff x="0" y="0"/>
          <a:chExt cx="0" cy="0"/>
        </a:xfrm>
      </p:grpSpPr>
      <p:pic>
        <p:nvPicPr>
          <p:cNvPr id="1068" name="Google Shape;1068;p61"/>
          <p:cNvPicPr preferRelativeResize="0"/>
          <p:nvPr/>
        </p:nvPicPr>
        <p:blipFill rotWithShape="1">
          <a:blip r:embed="rId3">
            <a:alphaModFix/>
          </a:blip>
          <a:srcRect b="39737" l="0" r="0" t="0"/>
          <a:stretch/>
        </p:blipFill>
        <p:spPr>
          <a:xfrm>
            <a:off x="531300" y="3057100"/>
            <a:ext cx="3247275" cy="1597547"/>
          </a:xfrm>
          <a:prstGeom prst="rect">
            <a:avLst/>
          </a:prstGeom>
          <a:noFill/>
          <a:ln>
            <a:noFill/>
          </a:ln>
          <a:effectLst>
            <a:outerShdw blurRad="57150" rotWithShape="0" algn="bl" dir="5400000" dist="19050">
              <a:srgbClr val="000000">
                <a:alpha val="50000"/>
              </a:srgbClr>
            </a:outerShdw>
          </a:effectLst>
        </p:spPr>
      </p:pic>
      <p:sp>
        <p:nvSpPr>
          <p:cNvPr id="1069" name="Google Shape;1069;p61"/>
          <p:cNvSpPr txBox="1"/>
          <p:nvPr/>
        </p:nvSpPr>
        <p:spPr>
          <a:xfrm>
            <a:off x="8403350" y="4767275"/>
            <a:ext cx="620100" cy="273900"/>
          </a:xfrm>
          <a:prstGeom prst="rect">
            <a:avLst/>
          </a:prstGeom>
          <a:noFill/>
          <a:ln>
            <a:noFill/>
          </a:ln>
        </p:spPr>
        <p:txBody>
          <a:bodyPr anchorCtr="0" anchor="ctr" bIns="34275" lIns="68575" spcFirstLastPara="1" rIns="68575" wrap="square" tIns="34275">
            <a:noAutofit/>
          </a:bodyPr>
          <a:lstStyle/>
          <a:p>
            <a:pPr indent="0" lvl="0" marL="0" marR="0" rtl="0" algn="r">
              <a:spcBef>
                <a:spcPts val="0"/>
              </a:spcBef>
              <a:spcAft>
                <a:spcPts val="0"/>
              </a:spcAft>
              <a:buNone/>
            </a:pPr>
            <a:fld id="{00000000-1234-1234-1234-123412341234}" type="slidenum">
              <a:rPr lang="ja" sz="900">
                <a:solidFill>
                  <a:srgbClr val="888888"/>
                </a:solidFill>
                <a:latin typeface="Arial"/>
                <a:ea typeface="Arial"/>
                <a:cs typeface="Arial"/>
                <a:sym typeface="Arial"/>
              </a:rPr>
              <a:t>‹#›</a:t>
            </a:fld>
            <a:endParaRPr sz="900">
              <a:solidFill>
                <a:srgbClr val="888888"/>
              </a:solidFill>
              <a:latin typeface="Arial"/>
              <a:ea typeface="Arial"/>
              <a:cs typeface="Arial"/>
              <a:sym typeface="Arial"/>
            </a:endParaRPr>
          </a:p>
        </p:txBody>
      </p:sp>
      <p:sp>
        <p:nvSpPr>
          <p:cNvPr id="1070" name="Google Shape;1070;p61"/>
          <p:cNvSpPr/>
          <p:nvPr/>
        </p:nvSpPr>
        <p:spPr>
          <a:xfrm>
            <a:off x="0" y="0"/>
            <a:ext cx="9144000" cy="435600"/>
          </a:xfrm>
          <a:prstGeom prst="rect">
            <a:avLst/>
          </a:prstGeom>
          <a:gradFill>
            <a:gsLst>
              <a:gs pos="0">
                <a:srgbClr val="424242"/>
              </a:gs>
              <a:gs pos="100000">
                <a:srgbClr val="010101"/>
              </a:gs>
            </a:gsLst>
            <a:lin ang="540001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71" name="Google Shape;1071;p61"/>
          <p:cNvSpPr txBox="1"/>
          <p:nvPr/>
        </p:nvSpPr>
        <p:spPr>
          <a:xfrm>
            <a:off x="139875" y="80850"/>
            <a:ext cx="7724400" cy="273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dk1"/>
              </a:buClr>
              <a:buFont typeface="Arial"/>
              <a:buNone/>
            </a:pPr>
            <a:r>
              <a:rPr b="1" lang="ja">
                <a:solidFill>
                  <a:schemeClr val="lt1"/>
                </a:solidFill>
              </a:rPr>
              <a:t>研究者 発注・キャンセル6.2 Front2 </a:t>
            </a:r>
            <a:endParaRPr b="1">
              <a:solidFill>
                <a:schemeClr val="lt1"/>
              </a:solidFill>
            </a:endParaRPr>
          </a:p>
          <a:p>
            <a:pPr indent="0" lvl="0" marL="0" rtl="0" algn="l">
              <a:spcBef>
                <a:spcPts val="0"/>
              </a:spcBef>
              <a:spcAft>
                <a:spcPts val="0"/>
              </a:spcAft>
              <a:buClr>
                <a:schemeClr val="dk1"/>
              </a:buClr>
              <a:buFont typeface="Arial"/>
              <a:buNone/>
            </a:pPr>
            <a:r>
              <a:t/>
            </a:r>
            <a:endParaRPr b="1">
              <a:solidFill>
                <a:schemeClr val="lt1"/>
              </a:solidFill>
            </a:endParaRPr>
          </a:p>
        </p:txBody>
      </p:sp>
      <p:sp>
        <p:nvSpPr>
          <p:cNvPr id="1072" name="Google Shape;1072;p61"/>
          <p:cNvSpPr txBox="1"/>
          <p:nvPr/>
        </p:nvSpPr>
        <p:spPr>
          <a:xfrm>
            <a:off x="139875" y="458425"/>
            <a:ext cx="85767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ja" sz="1200" u="sng">
                <a:solidFill>
                  <a:schemeClr val="dk2"/>
                </a:solidFill>
              </a:rPr>
              <a:t>研究者 キャンセル後  サプライヤー メッセージ画面</a:t>
            </a:r>
            <a:endParaRPr sz="1200" u="sng">
              <a:solidFill>
                <a:schemeClr val="dk2"/>
              </a:solidFill>
            </a:endParaRPr>
          </a:p>
          <a:p>
            <a:pPr indent="0" lvl="0" marL="0" rtl="0" algn="l">
              <a:spcBef>
                <a:spcPts val="0"/>
              </a:spcBef>
              <a:spcAft>
                <a:spcPts val="0"/>
              </a:spcAft>
              <a:buClr>
                <a:schemeClr val="dk1"/>
              </a:buClr>
              <a:buSzPts val="1100"/>
              <a:buFont typeface="Arial"/>
              <a:buNone/>
            </a:pPr>
            <a:r>
              <a:rPr lang="ja" sz="1200">
                <a:solidFill>
                  <a:srgbClr val="FF0000"/>
                </a:solidFill>
              </a:rPr>
              <a:t>修正案❶</a:t>
            </a:r>
            <a:endParaRPr sz="1200" u="sng">
              <a:solidFill>
                <a:schemeClr val="dk2"/>
              </a:solidFill>
            </a:endParaRPr>
          </a:p>
        </p:txBody>
      </p:sp>
      <p:sp>
        <p:nvSpPr>
          <p:cNvPr id="1073" name="Google Shape;1073;p61"/>
          <p:cNvSpPr txBox="1"/>
          <p:nvPr/>
        </p:nvSpPr>
        <p:spPr>
          <a:xfrm>
            <a:off x="4772375" y="850550"/>
            <a:ext cx="3502200" cy="861900"/>
          </a:xfrm>
          <a:prstGeom prst="rect">
            <a:avLst/>
          </a:prstGeom>
          <a:noFill/>
          <a:ln cap="flat" cmpd="sng" w="19050">
            <a:solidFill>
              <a:schemeClr val="accent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ja" sz="1200">
                <a:solidFill>
                  <a:srgbClr val="F37C53"/>
                </a:solidFill>
              </a:rPr>
              <a:t>❶</a:t>
            </a:r>
            <a:r>
              <a:rPr lang="ja" sz="1200">
                <a:solidFill>
                  <a:schemeClr val="dk2"/>
                </a:solidFill>
              </a:rPr>
              <a:t>　</a:t>
            </a:r>
            <a:r>
              <a:rPr lang="ja" sz="1200"/>
              <a:t>システムからメッセージ画面が表示される</a:t>
            </a:r>
            <a:endParaRPr sz="1200"/>
          </a:p>
          <a:p>
            <a:pPr indent="0" lvl="0" marL="0" rtl="0" algn="l">
              <a:spcBef>
                <a:spcPts val="0"/>
              </a:spcBef>
              <a:spcAft>
                <a:spcPts val="0"/>
              </a:spcAft>
              <a:buNone/>
            </a:pPr>
            <a:r>
              <a:rPr lang="ja" sz="1000"/>
              <a:t>「この商談はキャンセルされました。誤ってキャンセルした場合には管理者にご連絡ください。」</a:t>
            </a:r>
            <a:endParaRPr sz="1000"/>
          </a:p>
          <a:p>
            <a:pPr indent="0" lvl="0" marL="0" rtl="0" algn="l">
              <a:spcBef>
                <a:spcPts val="0"/>
              </a:spcBef>
              <a:spcAft>
                <a:spcPts val="0"/>
              </a:spcAft>
              <a:buNone/>
            </a:pPr>
            <a:r>
              <a:rPr lang="ja" sz="1200">
                <a:solidFill>
                  <a:srgbClr val="F37C53"/>
                </a:solidFill>
              </a:rPr>
              <a:t>❷</a:t>
            </a:r>
            <a:r>
              <a:rPr lang="ja" sz="1200">
                <a:solidFill>
                  <a:schemeClr val="dk2"/>
                </a:solidFill>
              </a:rPr>
              <a:t>　</a:t>
            </a:r>
            <a:r>
              <a:rPr lang="ja" sz="1200">
                <a:solidFill>
                  <a:schemeClr val="dk1"/>
                </a:solidFill>
              </a:rPr>
              <a:t>ステータス「キャンセル」</a:t>
            </a:r>
            <a:endParaRPr sz="1000"/>
          </a:p>
        </p:txBody>
      </p:sp>
      <p:sp>
        <p:nvSpPr>
          <p:cNvPr id="1074" name="Google Shape;1074;p61"/>
          <p:cNvSpPr/>
          <p:nvPr/>
        </p:nvSpPr>
        <p:spPr>
          <a:xfrm>
            <a:off x="613775" y="4256625"/>
            <a:ext cx="3014700" cy="2739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75" name="Google Shape;1075;p61"/>
          <p:cNvSpPr txBox="1"/>
          <p:nvPr/>
        </p:nvSpPr>
        <p:spPr>
          <a:xfrm>
            <a:off x="397350" y="4115600"/>
            <a:ext cx="291000" cy="111300"/>
          </a:xfrm>
          <a:prstGeom prst="rect">
            <a:avLst/>
          </a:prstGeom>
          <a:noFill/>
          <a:ln>
            <a:noFill/>
          </a:ln>
        </p:spPr>
        <p:txBody>
          <a:bodyPr anchorCtr="0" anchor="t" bIns="91425" lIns="91425" spcFirstLastPara="1" rIns="91425" wrap="square" tIns="91425">
            <a:noAutofit/>
          </a:bodyPr>
          <a:lstStyle/>
          <a:p>
            <a:pPr indent="0" lvl="0" marL="0" rtl="0" algn="ctr">
              <a:lnSpc>
                <a:spcPct val="10000"/>
              </a:lnSpc>
              <a:spcBef>
                <a:spcPts val="0"/>
              </a:spcBef>
              <a:spcAft>
                <a:spcPts val="0"/>
              </a:spcAft>
              <a:buNone/>
            </a:pPr>
            <a:r>
              <a:rPr lang="ja" sz="1100">
                <a:solidFill>
                  <a:srgbClr val="F37C53"/>
                </a:solidFill>
              </a:rPr>
              <a:t>❶</a:t>
            </a:r>
            <a:endParaRPr sz="1100">
              <a:solidFill>
                <a:srgbClr val="F37C53"/>
              </a:solidFill>
            </a:endParaRPr>
          </a:p>
        </p:txBody>
      </p:sp>
      <p:sp>
        <p:nvSpPr>
          <p:cNvPr id="1076" name="Google Shape;1076;p61"/>
          <p:cNvSpPr/>
          <p:nvPr/>
        </p:nvSpPr>
        <p:spPr>
          <a:xfrm>
            <a:off x="3077000" y="3057100"/>
            <a:ext cx="663000" cy="2430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077" name="Google Shape;1077;p61"/>
          <p:cNvPicPr preferRelativeResize="0"/>
          <p:nvPr/>
        </p:nvPicPr>
        <p:blipFill rotWithShape="1">
          <a:blip r:embed="rId4">
            <a:alphaModFix/>
          </a:blip>
          <a:srcRect b="11495" l="0" r="12010" t="17892"/>
          <a:stretch/>
        </p:blipFill>
        <p:spPr>
          <a:xfrm>
            <a:off x="425781" y="966576"/>
            <a:ext cx="3390670" cy="1807749"/>
          </a:xfrm>
          <a:prstGeom prst="rect">
            <a:avLst/>
          </a:prstGeom>
          <a:noFill/>
          <a:ln>
            <a:noFill/>
          </a:ln>
          <a:effectLst>
            <a:outerShdw blurRad="57150" rotWithShape="0" algn="bl" dir="5400000" dist="19050">
              <a:srgbClr val="000000">
                <a:alpha val="50000"/>
              </a:srgbClr>
            </a:outerShdw>
          </a:effectLst>
        </p:spPr>
      </p:pic>
      <p:sp>
        <p:nvSpPr>
          <p:cNvPr id="1078" name="Google Shape;1078;p61"/>
          <p:cNvSpPr/>
          <p:nvPr/>
        </p:nvSpPr>
        <p:spPr>
          <a:xfrm rot="5400000">
            <a:off x="1949138" y="2653675"/>
            <a:ext cx="411600" cy="465600"/>
          </a:xfrm>
          <a:prstGeom prst="rightArrow">
            <a:avLst>
              <a:gd fmla="val 50000" name="adj1"/>
              <a:gd fmla="val 50000" name="adj2"/>
            </a:avLst>
          </a:prstGeom>
          <a:solidFill>
            <a:srgbClr val="FF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79" name="Google Shape;1079;p61"/>
          <p:cNvSpPr/>
          <p:nvPr/>
        </p:nvSpPr>
        <p:spPr>
          <a:xfrm>
            <a:off x="1610875" y="2297850"/>
            <a:ext cx="1260900" cy="2739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80" name="Google Shape;1080;p61"/>
          <p:cNvSpPr txBox="1"/>
          <p:nvPr/>
        </p:nvSpPr>
        <p:spPr>
          <a:xfrm>
            <a:off x="2743275" y="2980975"/>
            <a:ext cx="291000" cy="1113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1100">
                <a:solidFill>
                  <a:srgbClr val="F37C53"/>
                </a:solidFill>
              </a:rPr>
              <a:t>❷</a:t>
            </a:r>
            <a:endParaRPr sz="1100">
              <a:solidFill>
                <a:srgbClr val="F37C53"/>
              </a:solidFill>
            </a:endParaRPr>
          </a:p>
        </p:txBody>
      </p:sp>
      <p:sp>
        <p:nvSpPr>
          <p:cNvPr id="1081" name="Google Shape;1081;p61"/>
          <p:cNvSpPr txBox="1"/>
          <p:nvPr/>
        </p:nvSpPr>
        <p:spPr>
          <a:xfrm>
            <a:off x="4772375" y="2332375"/>
            <a:ext cx="35022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 sz="1000"/>
              <a:t>特になし</a:t>
            </a:r>
            <a:endParaRPr sz="1000">
              <a:solidFill>
                <a:srgbClr val="000000"/>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5" name="Shape 1085"/>
        <p:cNvGrpSpPr/>
        <p:nvPr/>
      </p:nvGrpSpPr>
      <p:grpSpPr>
        <a:xfrm>
          <a:off x="0" y="0"/>
          <a:ext cx="0" cy="0"/>
          <a:chOff x="0" y="0"/>
          <a:chExt cx="0" cy="0"/>
        </a:xfrm>
      </p:grpSpPr>
      <p:pic>
        <p:nvPicPr>
          <p:cNvPr id="1086" name="Google Shape;1086;p62"/>
          <p:cNvPicPr preferRelativeResize="0"/>
          <p:nvPr/>
        </p:nvPicPr>
        <p:blipFill rotWithShape="1">
          <a:blip r:embed="rId3">
            <a:alphaModFix/>
          </a:blip>
          <a:srcRect b="53313" l="10618" r="44499" t="982"/>
          <a:stretch/>
        </p:blipFill>
        <p:spPr>
          <a:xfrm>
            <a:off x="708575" y="943000"/>
            <a:ext cx="1797550" cy="3794473"/>
          </a:xfrm>
          <a:prstGeom prst="rect">
            <a:avLst/>
          </a:prstGeom>
          <a:noFill/>
          <a:ln>
            <a:noFill/>
          </a:ln>
          <a:effectLst>
            <a:outerShdw blurRad="57150" rotWithShape="0" algn="bl" dir="5400000" dist="19050">
              <a:srgbClr val="000000">
                <a:alpha val="50000"/>
              </a:srgbClr>
            </a:outerShdw>
          </a:effectLst>
        </p:spPr>
      </p:pic>
      <p:sp>
        <p:nvSpPr>
          <p:cNvPr id="1087" name="Google Shape;1087;p62"/>
          <p:cNvSpPr txBox="1"/>
          <p:nvPr/>
        </p:nvSpPr>
        <p:spPr>
          <a:xfrm>
            <a:off x="8403350" y="4767275"/>
            <a:ext cx="620100" cy="273900"/>
          </a:xfrm>
          <a:prstGeom prst="rect">
            <a:avLst/>
          </a:prstGeom>
          <a:noFill/>
          <a:ln>
            <a:noFill/>
          </a:ln>
        </p:spPr>
        <p:txBody>
          <a:bodyPr anchorCtr="0" anchor="ctr" bIns="34275" lIns="68575" spcFirstLastPara="1" rIns="68575" wrap="square" tIns="34275">
            <a:noAutofit/>
          </a:bodyPr>
          <a:lstStyle/>
          <a:p>
            <a:pPr indent="0" lvl="0" marL="0" marR="0" rtl="0" algn="r">
              <a:spcBef>
                <a:spcPts val="0"/>
              </a:spcBef>
              <a:spcAft>
                <a:spcPts val="0"/>
              </a:spcAft>
              <a:buNone/>
            </a:pPr>
            <a:fld id="{00000000-1234-1234-1234-123412341234}" type="slidenum">
              <a:rPr lang="ja" sz="900">
                <a:solidFill>
                  <a:srgbClr val="888888"/>
                </a:solidFill>
                <a:latin typeface="Arial"/>
                <a:ea typeface="Arial"/>
                <a:cs typeface="Arial"/>
                <a:sym typeface="Arial"/>
              </a:rPr>
              <a:t>‹#›</a:t>
            </a:fld>
            <a:endParaRPr sz="900">
              <a:solidFill>
                <a:srgbClr val="888888"/>
              </a:solidFill>
              <a:latin typeface="Arial"/>
              <a:ea typeface="Arial"/>
              <a:cs typeface="Arial"/>
              <a:sym typeface="Arial"/>
            </a:endParaRPr>
          </a:p>
        </p:txBody>
      </p:sp>
      <p:sp>
        <p:nvSpPr>
          <p:cNvPr id="1088" name="Google Shape;1088;p62"/>
          <p:cNvSpPr/>
          <p:nvPr/>
        </p:nvSpPr>
        <p:spPr>
          <a:xfrm>
            <a:off x="0" y="0"/>
            <a:ext cx="9144000" cy="435600"/>
          </a:xfrm>
          <a:prstGeom prst="rect">
            <a:avLst/>
          </a:prstGeom>
          <a:gradFill>
            <a:gsLst>
              <a:gs pos="0">
                <a:srgbClr val="424242"/>
              </a:gs>
              <a:gs pos="100000">
                <a:srgbClr val="010101"/>
              </a:gs>
            </a:gsLst>
            <a:lin ang="540001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89" name="Google Shape;1089;p62"/>
          <p:cNvSpPr txBox="1"/>
          <p:nvPr/>
        </p:nvSpPr>
        <p:spPr>
          <a:xfrm>
            <a:off x="139875" y="80850"/>
            <a:ext cx="7724400" cy="273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dk1"/>
              </a:buClr>
              <a:buFont typeface="Arial"/>
              <a:buNone/>
            </a:pPr>
            <a:r>
              <a:rPr b="1" lang="ja">
                <a:solidFill>
                  <a:schemeClr val="lt1"/>
                </a:solidFill>
              </a:rPr>
              <a:t>研究者 発注・キャンセル6.2 Admin1</a:t>
            </a:r>
            <a:endParaRPr b="1">
              <a:solidFill>
                <a:schemeClr val="lt1"/>
              </a:solidFill>
            </a:endParaRPr>
          </a:p>
        </p:txBody>
      </p:sp>
      <p:sp>
        <p:nvSpPr>
          <p:cNvPr id="1090" name="Google Shape;1090;p62"/>
          <p:cNvSpPr txBox="1"/>
          <p:nvPr/>
        </p:nvSpPr>
        <p:spPr>
          <a:xfrm>
            <a:off x="139875" y="458425"/>
            <a:ext cx="85767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 sz="1200" u="sng">
                <a:solidFill>
                  <a:schemeClr val="dk2"/>
                </a:solidFill>
              </a:rPr>
              <a:t>研究者 キャンセル後 管理者 商談詳細情報管理❶</a:t>
            </a:r>
            <a:endParaRPr sz="1200" u="sng">
              <a:solidFill>
                <a:schemeClr val="dk2"/>
              </a:solidFill>
            </a:endParaRPr>
          </a:p>
          <a:p>
            <a:pPr indent="0" lvl="0" marL="0" rtl="0" algn="l">
              <a:spcBef>
                <a:spcPts val="0"/>
              </a:spcBef>
              <a:spcAft>
                <a:spcPts val="0"/>
              </a:spcAft>
              <a:buNone/>
            </a:pPr>
            <a:r>
              <a:rPr lang="ja" sz="1200">
                <a:solidFill>
                  <a:schemeClr val="dk2"/>
                </a:solidFill>
              </a:rPr>
              <a:t>現状</a:t>
            </a:r>
            <a:endParaRPr sz="1200">
              <a:solidFill>
                <a:srgbClr val="FF0000"/>
              </a:solidFill>
            </a:endParaRPr>
          </a:p>
        </p:txBody>
      </p:sp>
      <p:sp>
        <p:nvSpPr>
          <p:cNvPr id="1091" name="Google Shape;1091;p62"/>
          <p:cNvSpPr txBox="1"/>
          <p:nvPr/>
        </p:nvSpPr>
        <p:spPr>
          <a:xfrm>
            <a:off x="4200625" y="830550"/>
            <a:ext cx="3399900" cy="3794400"/>
          </a:xfrm>
          <a:prstGeom prst="rect">
            <a:avLst/>
          </a:prstGeom>
          <a:noFill/>
          <a:ln cap="flat" cmpd="sng" w="19050">
            <a:solidFill>
              <a:srgbClr val="4A86E8"/>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ja" sz="1000">
                <a:solidFill>
                  <a:srgbClr val="F37C53"/>
                </a:solidFill>
              </a:rPr>
              <a:t>❶</a:t>
            </a:r>
            <a:r>
              <a:rPr lang="ja" sz="1000">
                <a:solidFill>
                  <a:srgbClr val="595959"/>
                </a:solidFill>
              </a:rPr>
              <a:t>　</a:t>
            </a:r>
            <a:r>
              <a:rPr lang="ja" sz="1000">
                <a:solidFill>
                  <a:srgbClr val="000000"/>
                </a:solidFill>
              </a:rPr>
              <a:t>商談ID </a:t>
            </a:r>
            <a:endParaRPr sz="1000">
              <a:solidFill>
                <a:srgbClr val="595959"/>
              </a:solidFill>
            </a:endParaRPr>
          </a:p>
          <a:p>
            <a:pPr indent="0" lvl="0" marL="0" rtl="0" algn="l">
              <a:spcBef>
                <a:spcPts val="0"/>
              </a:spcBef>
              <a:spcAft>
                <a:spcPts val="0"/>
              </a:spcAft>
              <a:buNone/>
            </a:pPr>
            <a:r>
              <a:rPr lang="ja" sz="1000">
                <a:solidFill>
                  <a:srgbClr val="F37C53"/>
                </a:solidFill>
              </a:rPr>
              <a:t>❷</a:t>
            </a:r>
            <a:r>
              <a:rPr lang="ja" sz="1000">
                <a:solidFill>
                  <a:srgbClr val="595959"/>
                </a:solidFill>
              </a:rPr>
              <a:t>　</a:t>
            </a:r>
            <a:r>
              <a:rPr lang="ja" sz="1000">
                <a:solidFill>
                  <a:schemeClr val="dk1"/>
                </a:solidFill>
              </a:rPr>
              <a:t>研究者ID</a:t>
            </a:r>
            <a:endParaRPr sz="1000">
              <a:solidFill>
                <a:schemeClr val="dk1"/>
              </a:solidFill>
            </a:endParaRPr>
          </a:p>
          <a:p>
            <a:pPr indent="0" lvl="0" marL="0" rtl="0" algn="l">
              <a:spcBef>
                <a:spcPts val="0"/>
              </a:spcBef>
              <a:spcAft>
                <a:spcPts val="0"/>
              </a:spcAft>
              <a:buNone/>
            </a:pPr>
            <a:r>
              <a:rPr lang="ja" sz="1000">
                <a:solidFill>
                  <a:srgbClr val="F37C53"/>
                </a:solidFill>
              </a:rPr>
              <a:t>❸　</a:t>
            </a:r>
            <a:r>
              <a:rPr lang="ja" sz="1000">
                <a:solidFill>
                  <a:schemeClr val="dk1"/>
                </a:solidFill>
              </a:rPr>
              <a:t>サプライヤーID</a:t>
            </a:r>
            <a:endParaRPr sz="1000">
              <a:solidFill>
                <a:schemeClr val="dk1"/>
              </a:solidFill>
            </a:endParaRPr>
          </a:p>
          <a:p>
            <a:pPr indent="0" lvl="0" marL="0" rtl="0" algn="l">
              <a:spcBef>
                <a:spcPts val="0"/>
              </a:spcBef>
              <a:spcAft>
                <a:spcPts val="0"/>
              </a:spcAft>
              <a:buNone/>
            </a:pPr>
            <a:r>
              <a:rPr lang="ja" sz="1000">
                <a:solidFill>
                  <a:srgbClr val="F37C53"/>
                </a:solidFill>
              </a:rPr>
              <a:t>❹　</a:t>
            </a:r>
            <a:r>
              <a:rPr lang="ja" sz="1000">
                <a:solidFill>
                  <a:srgbClr val="000000"/>
                </a:solidFill>
              </a:rPr>
              <a:t>ステータス</a:t>
            </a:r>
            <a:endParaRPr sz="1000">
              <a:solidFill>
                <a:srgbClr val="000000"/>
              </a:solidFill>
            </a:endParaRPr>
          </a:p>
          <a:p>
            <a:pPr indent="0" lvl="0" marL="0" rtl="0" algn="l">
              <a:spcBef>
                <a:spcPts val="0"/>
              </a:spcBef>
              <a:spcAft>
                <a:spcPts val="0"/>
              </a:spcAft>
              <a:buNone/>
            </a:pPr>
            <a:r>
              <a:rPr lang="ja" sz="1000">
                <a:solidFill>
                  <a:srgbClr val="F37C53"/>
                </a:solidFill>
              </a:rPr>
              <a:t>❺　</a:t>
            </a:r>
            <a:r>
              <a:rPr lang="ja" sz="1000">
                <a:solidFill>
                  <a:srgbClr val="000000"/>
                </a:solidFill>
              </a:rPr>
              <a:t>登録日時</a:t>
            </a:r>
            <a:endParaRPr sz="1000">
              <a:solidFill>
                <a:srgbClr val="000000"/>
              </a:solidFill>
            </a:endParaRPr>
          </a:p>
          <a:p>
            <a:pPr indent="0" lvl="0" marL="0" rtl="0" algn="l">
              <a:spcBef>
                <a:spcPts val="0"/>
              </a:spcBef>
              <a:spcAft>
                <a:spcPts val="0"/>
              </a:spcAft>
              <a:buNone/>
            </a:pPr>
            <a:r>
              <a:rPr lang="ja" sz="1000">
                <a:solidFill>
                  <a:srgbClr val="F37C53"/>
                </a:solidFill>
              </a:rPr>
              <a:t>❻　</a:t>
            </a:r>
            <a:r>
              <a:rPr lang="ja" sz="1000">
                <a:solidFill>
                  <a:srgbClr val="000000"/>
                </a:solidFill>
              </a:rPr>
              <a:t>更新日時</a:t>
            </a:r>
            <a:endParaRPr sz="1000">
              <a:solidFill>
                <a:srgbClr val="000000"/>
              </a:solidFill>
            </a:endParaRPr>
          </a:p>
          <a:p>
            <a:pPr indent="0" lvl="0" marL="0" rtl="0" algn="l">
              <a:spcBef>
                <a:spcPts val="0"/>
              </a:spcBef>
              <a:spcAft>
                <a:spcPts val="0"/>
              </a:spcAft>
              <a:buNone/>
            </a:pPr>
            <a:r>
              <a:rPr lang="ja" sz="1000">
                <a:solidFill>
                  <a:srgbClr val="F37C53"/>
                </a:solidFill>
              </a:rPr>
              <a:t>❼　</a:t>
            </a:r>
            <a:r>
              <a:rPr lang="ja" sz="1000"/>
              <a:t>コメント</a:t>
            </a:r>
            <a:endParaRPr sz="1000">
              <a:solidFill>
                <a:srgbClr val="000000"/>
              </a:solidFill>
            </a:endParaRPr>
          </a:p>
          <a:p>
            <a:pPr indent="0" lvl="0" marL="0" rtl="0" algn="l">
              <a:spcBef>
                <a:spcPts val="0"/>
              </a:spcBef>
              <a:spcAft>
                <a:spcPts val="0"/>
              </a:spcAft>
              <a:buNone/>
            </a:pPr>
            <a:r>
              <a:rPr lang="ja" sz="1000">
                <a:solidFill>
                  <a:srgbClr val="F37C53"/>
                </a:solidFill>
              </a:rPr>
              <a:t>❽　</a:t>
            </a:r>
            <a:r>
              <a:rPr lang="ja" sz="1000"/>
              <a:t>添付ファイル</a:t>
            </a:r>
            <a:endParaRPr sz="1000">
              <a:solidFill>
                <a:srgbClr val="000000"/>
              </a:solidFill>
            </a:endParaRPr>
          </a:p>
          <a:p>
            <a:pPr indent="0" lvl="0" marL="0" rtl="0" algn="l">
              <a:spcBef>
                <a:spcPts val="0"/>
              </a:spcBef>
              <a:spcAft>
                <a:spcPts val="0"/>
              </a:spcAft>
              <a:buNone/>
            </a:pPr>
            <a:r>
              <a:rPr lang="ja" sz="1000">
                <a:solidFill>
                  <a:srgbClr val="F37C53"/>
                </a:solidFill>
              </a:rPr>
              <a:t>❾　</a:t>
            </a:r>
            <a:r>
              <a:rPr lang="ja" sz="1000"/>
              <a:t>回答希望日時</a:t>
            </a:r>
            <a:endParaRPr sz="1000">
              <a:solidFill>
                <a:srgbClr val="000000"/>
              </a:solidFill>
            </a:endParaRPr>
          </a:p>
          <a:p>
            <a:pPr indent="0" lvl="0" marL="0" rtl="0" algn="l">
              <a:spcBef>
                <a:spcPts val="0"/>
              </a:spcBef>
              <a:spcAft>
                <a:spcPts val="0"/>
              </a:spcAft>
              <a:buNone/>
            </a:pPr>
            <a:r>
              <a:rPr lang="ja" sz="1000">
                <a:solidFill>
                  <a:srgbClr val="F37C53"/>
                </a:solidFill>
              </a:rPr>
              <a:t>❿　</a:t>
            </a:r>
            <a:r>
              <a:rPr lang="ja" sz="1000"/>
              <a:t>メッセージ</a:t>
            </a:r>
            <a:endParaRPr sz="1000">
              <a:solidFill>
                <a:srgbClr val="000000"/>
              </a:solidFill>
            </a:endParaRPr>
          </a:p>
          <a:p>
            <a:pPr indent="0" lvl="0" marL="0" rtl="0" algn="l">
              <a:spcBef>
                <a:spcPts val="0"/>
              </a:spcBef>
              <a:spcAft>
                <a:spcPts val="0"/>
              </a:spcAft>
              <a:buNone/>
            </a:pPr>
            <a:r>
              <a:rPr lang="ja" sz="1000">
                <a:solidFill>
                  <a:srgbClr val="F37C53"/>
                </a:solidFill>
              </a:rPr>
              <a:t>⓫　</a:t>
            </a:r>
            <a:r>
              <a:rPr lang="ja" sz="1000"/>
              <a:t>輸出代行の有無</a:t>
            </a:r>
            <a:endParaRPr sz="1000">
              <a:solidFill>
                <a:srgbClr val="000000"/>
              </a:solidFill>
            </a:endParaRPr>
          </a:p>
          <a:p>
            <a:pPr indent="0" lvl="0" marL="0" rtl="0" algn="l">
              <a:spcBef>
                <a:spcPts val="0"/>
              </a:spcBef>
              <a:spcAft>
                <a:spcPts val="0"/>
              </a:spcAft>
              <a:buClr>
                <a:srgbClr val="000000"/>
              </a:buClr>
              <a:buSzPts val="1100"/>
              <a:buFont typeface="Arial"/>
              <a:buNone/>
            </a:pPr>
            <a:r>
              <a:rPr lang="ja" sz="1000">
                <a:solidFill>
                  <a:srgbClr val="F37C53"/>
                </a:solidFill>
              </a:rPr>
              <a:t>⓬　</a:t>
            </a:r>
            <a:r>
              <a:rPr lang="ja" sz="1000"/>
              <a:t>輸出代行コメント</a:t>
            </a:r>
            <a:endParaRPr sz="1000">
              <a:solidFill>
                <a:srgbClr val="000000"/>
              </a:solidFill>
            </a:endParaRPr>
          </a:p>
          <a:p>
            <a:pPr indent="0" lvl="0" marL="0" rtl="0" algn="l">
              <a:spcBef>
                <a:spcPts val="0"/>
              </a:spcBef>
              <a:spcAft>
                <a:spcPts val="0"/>
              </a:spcAft>
              <a:buClr>
                <a:schemeClr val="dk1"/>
              </a:buClr>
              <a:buSzPts val="1100"/>
              <a:buFont typeface="Arial"/>
              <a:buNone/>
            </a:pPr>
            <a:r>
              <a:rPr lang="ja" sz="1000">
                <a:solidFill>
                  <a:srgbClr val="F37C53"/>
                </a:solidFill>
              </a:rPr>
              <a:t>⓭　</a:t>
            </a:r>
            <a:r>
              <a:rPr lang="ja" sz="1000">
                <a:solidFill>
                  <a:schemeClr val="dk1"/>
                </a:solidFill>
              </a:rPr>
              <a:t>希望予算</a:t>
            </a:r>
            <a:endParaRPr sz="1000">
              <a:solidFill>
                <a:schemeClr val="dk1"/>
              </a:solidFill>
            </a:endParaRPr>
          </a:p>
          <a:p>
            <a:pPr indent="0" lvl="0" marL="0" rtl="0" algn="l">
              <a:spcBef>
                <a:spcPts val="0"/>
              </a:spcBef>
              <a:spcAft>
                <a:spcPts val="0"/>
              </a:spcAft>
              <a:buClr>
                <a:schemeClr val="dk1"/>
              </a:buClr>
              <a:buSzPts val="1100"/>
              <a:buFont typeface="Arial"/>
              <a:buNone/>
            </a:pPr>
            <a:r>
              <a:rPr lang="ja" sz="1000">
                <a:solidFill>
                  <a:srgbClr val="F37C53"/>
                </a:solidFill>
              </a:rPr>
              <a:t>⓮　</a:t>
            </a:r>
            <a:r>
              <a:rPr lang="ja" sz="1000">
                <a:solidFill>
                  <a:schemeClr val="dk1"/>
                </a:solidFill>
              </a:rPr>
              <a:t>見積り提出希望期限</a:t>
            </a:r>
            <a:endParaRPr sz="1000">
              <a:solidFill>
                <a:schemeClr val="dk1"/>
              </a:solidFill>
            </a:endParaRPr>
          </a:p>
          <a:p>
            <a:pPr indent="0" lvl="0" marL="0" rtl="0" algn="l">
              <a:spcBef>
                <a:spcPts val="0"/>
              </a:spcBef>
              <a:spcAft>
                <a:spcPts val="0"/>
              </a:spcAft>
              <a:buClr>
                <a:schemeClr val="dk1"/>
              </a:buClr>
              <a:buSzPts val="1100"/>
              <a:buFont typeface="Arial"/>
              <a:buNone/>
            </a:pPr>
            <a:r>
              <a:rPr lang="ja" sz="1000">
                <a:solidFill>
                  <a:srgbClr val="F37C53"/>
                </a:solidFill>
              </a:rPr>
              <a:t>⓯　</a:t>
            </a:r>
            <a:r>
              <a:rPr lang="ja" sz="1000">
                <a:solidFill>
                  <a:schemeClr val="dk1"/>
                </a:solidFill>
              </a:rPr>
              <a:t>添付ファイル</a:t>
            </a:r>
            <a:endParaRPr sz="1000">
              <a:solidFill>
                <a:schemeClr val="dk1"/>
              </a:solidFill>
            </a:endParaRPr>
          </a:p>
          <a:p>
            <a:pPr indent="0" lvl="0" marL="0" rtl="0" algn="l">
              <a:spcBef>
                <a:spcPts val="0"/>
              </a:spcBef>
              <a:spcAft>
                <a:spcPts val="0"/>
              </a:spcAft>
              <a:buClr>
                <a:schemeClr val="dk1"/>
              </a:buClr>
              <a:buSzPts val="1100"/>
              <a:buFont typeface="Arial"/>
              <a:buNone/>
            </a:pPr>
            <a:r>
              <a:rPr lang="ja" sz="1000">
                <a:solidFill>
                  <a:srgbClr val="F37C53"/>
                </a:solidFill>
              </a:rPr>
              <a:t>⓰　</a:t>
            </a:r>
            <a:r>
              <a:rPr lang="ja" sz="1000">
                <a:solidFill>
                  <a:schemeClr val="dk1"/>
                </a:solidFill>
              </a:rPr>
              <a:t>メッセージ</a:t>
            </a:r>
            <a:endParaRPr sz="1000">
              <a:solidFill>
                <a:schemeClr val="dk1"/>
              </a:solidFill>
            </a:endParaRPr>
          </a:p>
          <a:p>
            <a:pPr indent="0" lvl="0" marL="0" rtl="0" algn="l">
              <a:spcBef>
                <a:spcPts val="0"/>
              </a:spcBef>
              <a:spcAft>
                <a:spcPts val="0"/>
              </a:spcAft>
              <a:buClr>
                <a:schemeClr val="dk1"/>
              </a:buClr>
              <a:buSzPts val="1100"/>
              <a:buFont typeface="Arial"/>
              <a:buNone/>
            </a:pPr>
            <a:r>
              <a:rPr lang="ja" sz="1000">
                <a:solidFill>
                  <a:srgbClr val="F37C53"/>
                </a:solidFill>
              </a:rPr>
              <a:t>⓱　</a:t>
            </a:r>
            <a:r>
              <a:rPr lang="ja" sz="1000">
                <a:solidFill>
                  <a:schemeClr val="dk1"/>
                </a:solidFill>
              </a:rPr>
              <a:t>輸出代行の有無</a:t>
            </a:r>
            <a:endParaRPr sz="1000">
              <a:solidFill>
                <a:schemeClr val="dk1"/>
              </a:solidFill>
            </a:endParaRPr>
          </a:p>
          <a:p>
            <a:pPr indent="0" lvl="0" marL="0" rtl="0" algn="l">
              <a:spcBef>
                <a:spcPts val="0"/>
              </a:spcBef>
              <a:spcAft>
                <a:spcPts val="0"/>
              </a:spcAft>
              <a:buClr>
                <a:schemeClr val="dk1"/>
              </a:buClr>
              <a:buSzPts val="1100"/>
              <a:buFont typeface="Arial"/>
              <a:buNone/>
            </a:pPr>
            <a:r>
              <a:rPr lang="ja" sz="1000">
                <a:solidFill>
                  <a:srgbClr val="F37C53"/>
                </a:solidFill>
              </a:rPr>
              <a:t>⓲　</a:t>
            </a:r>
            <a:r>
              <a:rPr lang="ja" sz="1000">
                <a:solidFill>
                  <a:schemeClr val="dk1"/>
                </a:solidFill>
              </a:rPr>
              <a:t>輸出代行コメント</a:t>
            </a:r>
            <a:endParaRPr sz="1000">
              <a:solidFill>
                <a:schemeClr val="dk1"/>
              </a:solidFill>
            </a:endParaRPr>
          </a:p>
          <a:p>
            <a:pPr indent="0" lvl="0" marL="0" rtl="0" algn="l">
              <a:spcBef>
                <a:spcPts val="0"/>
              </a:spcBef>
              <a:spcAft>
                <a:spcPts val="0"/>
              </a:spcAft>
              <a:buClr>
                <a:schemeClr val="dk1"/>
              </a:buClr>
              <a:buSzPts val="1100"/>
              <a:buFont typeface="Arial"/>
              <a:buNone/>
            </a:pPr>
            <a:r>
              <a:rPr lang="ja" sz="1000">
                <a:solidFill>
                  <a:srgbClr val="F37C53"/>
                </a:solidFill>
              </a:rPr>
              <a:t>⓳　</a:t>
            </a:r>
            <a:r>
              <a:rPr lang="ja" sz="1000">
                <a:solidFill>
                  <a:schemeClr val="dk1"/>
                </a:solidFill>
              </a:rPr>
              <a:t>希望予算</a:t>
            </a:r>
            <a:endParaRPr sz="1000">
              <a:solidFill>
                <a:schemeClr val="dk1"/>
              </a:solidFill>
            </a:endParaRPr>
          </a:p>
          <a:p>
            <a:pPr indent="0" lvl="0" marL="0" rtl="0" algn="l">
              <a:spcBef>
                <a:spcPts val="0"/>
              </a:spcBef>
              <a:spcAft>
                <a:spcPts val="0"/>
              </a:spcAft>
              <a:buClr>
                <a:schemeClr val="dk1"/>
              </a:buClr>
              <a:buSzPts val="1100"/>
              <a:buFont typeface="Arial"/>
              <a:buNone/>
            </a:pPr>
            <a:r>
              <a:rPr lang="ja" sz="1000">
                <a:solidFill>
                  <a:srgbClr val="F37C53"/>
                </a:solidFill>
              </a:rPr>
              <a:t>⓴　</a:t>
            </a:r>
            <a:r>
              <a:rPr lang="ja" sz="1000">
                <a:solidFill>
                  <a:schemeClr val="dk1"/>
                </a:solidFill>
              </a:rPr>
              <a:t>見積り提出希望期限</a:t>
            </a:r>
            <a:endParaRPr sz="1000">
              <a:solidFill>
                <a:schemeClr val="dk1"/>
              </a:solidFill>
            </a:endParaRPr>
          </a:p>
          <a:p>
            <a:pPr indent="0" lvl="0" marL="0" rtl="0" algn="l">
              <a:spcBef>
                <a:spcPts val="0"/>
              </a:spcBef>
              <a:spcAft>
                <a:spcPts val="0"/>
              </a:spcAft>
              <a:buClr>
                <a:schemeClr val="dk1"/>
              </a:buClr>
              <a:buSzPts val="1100"/>
              <a:buFont typeface="Arial"/>
              <a:buNone/>
            </a:pPr>
            <a:r>
              <a:rPr lang="ja" sz="1000">
                <a:solidFill>
                  <a:srgbClr val="F37C53"/>
                </a:solidFill>
              </a:rPr>
              <a:t>㉑　</a:t>
            </a:r>
            <a:r>
              <a:rPr lang="ja" sz="1000">
                <a:solidFill>
                  <a:schemeClr val="dk1"/>
                </a:solidFill>
              </a:rPr>
              <a:t>添付ファイル</a:t>
            </a:r>
            <a:endParaRPr sz="1000">
              <a:solidFill>
                <a:schemeClr val="dk1"/>
              </a:solidFill>
            </a:endParaRPr>
          </a:p>
        </p:txBody>
      </p:sp>
      <p:sp>
        <p:nvSpPr>
          <p:cNvPr id="1092" name="Google Shape;1092;p62"/>
          <p:cNvSpPr txBox="1"/>
          <p:nvPr/>
        </p:nvSpPr>
        <p:spPr>
          <a:xfrm>
            <a:off x="1106533" y="1373875"/>
            <a:ext cx="201300" cy="111300"/>
          </a:xfrm>
          <a:prstGeom prst="rect">
            <a:avLst/>
          </a:prstGeom>
          <a:noFill/>
          <a:ln>
            <a:noFill/>
          </a:ln>
        </p:spPr>
        <p:txBody>
          <a:bodyPr anchorCtr="0" anchor="t" bIns="91425" lIns="91425" spcFirstLastPara="1" rIns="91425" wrap="square" tIns="91425">
            <a:noAutofit/>
          </a:bodyPr>
          <a:lstStyle/>
          <a:p>
            <a:pPr indent="0" lvl="0" marL="0" rtl="0" algn="ctr">
              <a:lnSpc>
                <a:spcPct val="10000"/>
              </a:lnSpc>
              <a:spcBef>
                <a:spcPts val="0"/>
              </a:spcBef>
              <a:spcAft>
                <a:spcPts val="0"/>
              </a:spcAft>
              <a:buNone/>
            </a:pPr>
            <a:r>
              <a:rPr lang="ja" sz="600">
                <a:solidFill>
                  <a:srgbClr val="F37C53"/>
                </a:solidFill>
              </a:rPr>
              <a:t>❶</a:t>
            </a:r>
            <a:endParaRPr sz="600">
              <a:solidFill>
                <a:srgbClr val="F37C53"/>
              </a:solidFill>
            </a:endParaRPr>
          </a:p>
        </p:txBody>
      </p:sp>
      <p:sp>
        <p:nvSpPr>
          <p:cNvPr id="1093" name="Google Shape;1093;p62"/>
          <p:cNvSpPr txBox="1"/>
          <p:nvPr/>
        </p:nvSpPr>
        <p:spPr>
          <a:xfrm>
            <a:off x="1106533" y="1476237"/>
            <a:ext cx="201300" cy="111300"/>
          </a:xfrm>
          <a:prstGeom prst="rect">
            <a:avLst/>
          </a:prstGeom>
          <a:noFill/>
          <a:ln>
            <a:noFill/>
          </a:ln>
        </p:spPr>
        <p:txBody>
          <a:bodyPr anchorCtr="0" anchor="t" bIns="91425" lIns="91425" spcFirstLastPara="1" rIns="91425" wrap="square" tIns="91425">
            <a:noAutofit/>
          </a:bodyPr>
          <a:lstStyle/>
          <a:p>
            <a:pPr indent="0" lvl="0" marL="0" rtl="0" algn="ctr">
              <a:lnSpc>
                <a:spcPct val="10000"/>
              </a:lnSpc>
              <a:spcBef>
                <a:spcPts val="0"/>
              </a:spcBef>
              <a:spcAft>
                <a:spcPts val="0"/>
              </a:spcAft>
              <a:buNone/>
            </a:pPr>
            <a:r>
              <a:rPr lang="ja" sz="600">
                <a:solidFill>
                  <a:srgbClr val="F37C53"/>
                </a:solidFill>
              </a:rPr>
              <a:t>❷</a:t>
            </a:r>
            <a:endParaRPr sz="600">
              <a:solidFill>
                <a:srgbClr val="F37C53"/>
              </a:solidFill>
            </a:endParaRPr>
          </a:p>
        </p:txBody>
      </p:sp>
      <p:sp>
        <p:nvSpPr>
          <p:cNvPr id="1094" name="Google Shape;1094;p62"/>
          <p:cNvSpPr txBox="1"/>
          <p:nvPr/>
        </p:nvSpPr>
        <p:spPr>
          <a:xfrm>
            <a:off x="1106533" y="1679885"/>
            <a:ext cx="201300" cy="111300"/>
          </a:xfrm>
          <a:prstGeom prst="rect">
            <a:avLst/>
          </a:prstGeom>
          <a:noFill/>
          <a:ln>
            <a:noFill/>
          </a:ln>
        </p:spPr>
        <p:txBody>
          <a:bodyPr anchorCtr="0" anchor="t" bIns="91425" lIns="91425" spcFirstLastPara="1" rIns="91425" wrap="square" tIns="91425">
            <a:noAutofit/>
          </a:bodyPr>
          <a:lstStyle/>
          <a:p>
            <a:pPr indent="0" lvl="0" marL="0" rtl="0" algn="ctr">
              <a:lnSpc>
                <a:spcPct val="10000"/>
              </a:lnSpc>
              <a:spcBef>
                <a:spcPts val="0"/>
              </a:spcBef>
              <a:spcAft>
                <a:spcPts val="0"/>
              </a:spcAft>
              <a:buNone/>
            </a:pPr>
            <a:r>
              <a:rPr lang="ja" sz="600">
                <a:solidFill>
                  <a:srgbClr val="F37C53"/>
                </a:solidFill>
              </a:rPr>
              <a:t>❹</a:t>
            </a:r>
            <a:endParaRPr sz="600">
              <a:solidFill>
                <a:srgbClr val="F37C53"/>
              </a:solidFill>
            </a:endParaRPr>
          </a:p>
        </p:txBody>
      </p:sp>
      <p:sp>
        <p:nvSpPr>
          <p:cNvPr id="1095" name="Google Shape;1095;p62"/>
          <p:cNvSpPr txBox="1"/>
          <p:nvPr/>
        </p:nvSpPr>
        <p:spPr>
          <a:xfrm>
            <a:off x="1106525" y="1568573"/>
            <a:ext cx="232500" cy="111300"/>
          </a:xfrm>
          <a:prstGeom prst="rect">
            <a:avLst/>
          </a:prstGeom>
          <a:noFill/>
          <a:ln>
            <a:noFill/>
          </a:ln>
        </p:spPr>
        <p:txBody>
          <a:bodyPr anchorCtr="0" anchor="t" bIns="91425" lIns="91425" spcFirstLastPara="1" rIns="91425" wrap="square" tIns="91425">
            <a:noAutofit/>
          </a:bodyPr>
          <a:lstStyle/>
          <a:p>
            <a:pPr indent="0" lvl="0" marL="0" rtl="0" algn="ctr">
              <a:lnSpc>
                <a:spcPct val="10000"/>
              </a:lnSpc>
              <a:spcBef>
                <a:spcPts val="0"/>
              </a:spcBef>
              <a:spcAft>
                <a:spcPts val="0"/>
              </a:spcAft>
              <a:buNone/>
            </a:pPr>
            <a:r>
              <a:rPr lang="ja" sz="600">
                <a:solidFill>
                  <a:srgbClr val="F37C53"/>
                </a:solidFill>
              </a:rPr>
              <a:t>❸</a:t>
            </a:r>
            <a:endParaRPr sz="600">
              <a:solidFill>
                <a:srgbClr val="F37C53"/>
              </a:solidFill>
            </a:endParaRPr>
          </a:p>
        </p:txBody>
      </p:sp>
      <p:sp>
        <p:nvSpPr>
          <p:cNvPr id="1096" name="Google Shape;1096;p62"/>
          <p:cNvSpPr txBox="1"/>
          <p:nvPr/>
        </p:nvSpPr>
        <p:spPr>
          <a:xfrm>
            <a:off x="1106533" y="1804909"/>
            <a:ext cx="201300" cy="111300"/>
          </a:xfrm>
          <a:prstGeom prst="rect">
            <a:avLst/>
          </a:prstGeom>
          <a:noFill/>
          <a:ln>
            <a:noFill/>
          </a:ln>
        </p:spPr>
        <p:txBody>
          <a:bodyPr anchorCtr="0" anchor="t" bIns="91425" lIns="91425" spcFirstLastPara="1" rIns="91425" wrap="square" tIns="91425">
            <a:noAutofit/>
          </a:bodyPr>
          <a:lstStyle/>
          <a:p>
            <a:pPr indent="0" lvl="0" marL="0" rtl="0" algn="ctr">
              <a:lnSpc>
                <a:spcPct val="10000"/>
              </a:lnSpc>
              <a:spcBef>
                <a:spcPts val="0"/>
              </a:spcBef>
              <a:spcAft>
                <a:spcPts val="0"/>
              </a:spcAft>
              <a:buNone/>
            </a:pPr>
            <a:r>
              <a:rPr lang="ja" sz="600">
                <a:solidFill>
                  <a:srgbClr val="F37C53"/>
                </a:solidFill>
              </a:rPr>
              <a:t>❺</a:t>
            </a:r>
            <a:endParaRPr sz="600">
              <a:solidFill>
                <a:srgbClr val="F37C53"/>
              </a:solidFill>
            </a:endParaRPr>
          </a:p>
        </p:txBody>
      </p:sp>
      <p:sp>
        <p:nvSpPr>
          <p:cNvPr id="1097" name="Google Shape;1097;p62"/>
          <p:cNvSpPr txBox="1"/>
          <p:nvPr/>
        </p:nvSpPr>
        <p:spPr>
          <a:xfrm>
            <a:off x="1106533" y="1907158"/>
            <a:ext cx="201300" cy="111300"/>
          </a:xfrm>
          <a:prstGeom prst="rect">
            <a:avLst/>
          </a:prstGeom>
          <a:noFill/>
          <a:ln>
            <a:noFill/>
          </a:ln>
        </p:spPr>
        <p:txBody>
          <a:bodyPr anchorCtr="0" anchor="t" bIns="91425" lIns="91425" spcFirstLastPara="1" rIns="91425" wrap="square" tIns="91425">
            <a:noAutofit/>
          </a:bodyPr>
          <a:lstStyle/>
          <a:p>
            <a:pPr indent="0" lvl="0" marL="0" rtl="0" algn="ctr">
              <a:lnSpc>
                <a:spcPct val="10000"/>
              </a:lnSpc>
              <a:spcBef>
                <a:spcPts val="0"/>
              </a:spcBef>
              <a:spcAft>
                <a:spcPts val="0"/>
              </a:spcAft>
              <a:buNone/>
            </a:pPr>
            <a:r>
              <a:rPr lang="ja" sz="600">
                <a:solidFill>
                  <a:srgbClr val="F37C53"/>
                </a:solidFill>
              </a:rPr>
              <a:t>❻</a:t>
            </a:r>
            <a:endParaRPr sz="600">
              <a:solidFill>
                <a:srgbClr val="F37C53"/>
              </a:solidFill>
            </a:endParaRPr>
          </a:p>
        </p:txBody>
      </p:sp>
      <p:sp>
        <p:nvSpPr>
          <p:cNvPr id="1098" name="Google Shape;1098;p62"/>
          <p:cNvSpPr txBox="1"/>
          <p:nvPr/>
        </p:nvSpPr>
        <p:spPr>
          <a:xfrm>
            <a:off x="1106533" y="2176030"/>
            <a:ext cx="201300" cy="111300"/>
          </a:xfrm>
          <a:prstGeom prst="rect">
            <a:avLst/>
          </a:prstGeom>
          <a:noFill/>
          <a:ln>
            <a:noFill/>
          </a:ln>
        </p:spPr>
        <p:txBody>
          <a:bodyPr anchorCtr="0" anchor="t" bIns="91425" lIns="91425" spcFirstLastPara="1" rIns="91425" wrap="square" tIns="91425">
            <a:noAutofit/>
          </a:bodyPr>
          <a:lstStyle/>
          <a:p>
            <a:pPr indent="0" lvl="0" marL="0" rtl="0" algn="ctr">
              <a:lnSpc>
                <a:spcPct val="10000"/>
              </a:lnSpc>
              <a:spcBef>
                <a:spcPts val="0"/>
              </a:spcBef>
              <a:spcAft>
                <a:spcPts val="0"/>
              </a:spcAft>
              <a:buNone/>
            </a:pPr>
            <a:r>
              <a:rPr lang="ja" sz="600">
                <a:solidFill>
                  <a:srgbClr val="F37C53"/>
                </a:solidFill>
              </a:rPr>
              <a:t>❼</a:t>
            </a:r>
            <a:endParaRPr sz="600">
              <a:solidFill>
                <a:srgbClr val="F37C53"/>
              </a:solidFill>
            </a:endParaRPr>
          </a:p>
        </p:txBody>
      </p:sp>
      <p:sp>
        <p:nvSpPr>
          <p:cNvPr id="1099" name="Google Shape;1099;p62"/>
          <p:cNvSpPr txBox="1"/>
          <p:nvPr/>
        </p:nvSpPr>
        <p:spPr>
          <a:xfrm>
            <a:off x="1106533" y="2562154"/>
            <a:ext cx="201300" cy="111300"/>
          </a:xfrm>
          <a:prstGeom prst="rect">
            <a:avLst/>
          </a:prstGeom>
          <a:noFill/>
          <a:ln>
            <a:noFill/>
          </a:ln>
        </p:spPr>
        <p:txBody>
          <a:bodyPr anchorCtr="0" anchor="t" bIns="91425" lIns="91425" spcFirstLastPara="1" rIns="91425" wrap="square" tIns="91425">
            <a:noAutofit/>
          </a:bodyPr>
          <a:lstStyle/>
          <a:p>
            <a:pPr indent="0" lvl="0" marL="0" rtl="0" algn="ctr">
              <a:lnSpc>
                <a:spcPct val="10000"/>
              </a:lnSpc>
              <a:spcBef>
                <a:spcPts val="0"/>
              </a:spcBef>
              <a:spcAft>
                <a:spcPts val="0"/>
              </a:spcAft>
              <a:buNone/>
            </a:pPr>
            <a:r>
              <a:rPr lang="ja" sz="600">
                <a:solidFill>
                  <a:srgbClr val="F37C53"/>
                </a:solidFill>
              </a:rPr>
              <a:t>❽</a:t>
            </a:r>
            <a:endParaRPr sz="600">
              <a:solidFill>
                <a:srgbClr val="F37C53"/>
              </a:solidFill>
            </a:endParaRPr>
          </a:p>
        </p:txBody>
      </p:sp>
      <p:sp>
        <p:nvSpPr>
          <p:cNvPr id="1100" name="Google Shape;1100;p62"/>
          <p:cNvSpPr txBox="1"/>
          <p:nvPr/>
        </p:nvSpPr>
        <p:spPr>
          <a:xfrm>
            <a:off x="1106533" y="2812853"/>
            <a:ext cx="201300" cy="111300"/>
          </a:xfrm>
          <a:prstGeom prst="rect">
            <a:avLst/>
          </a:prstGeom>
          <a:noFill/>
          <a:ln>
            <a:noFill/>
          </a:ln>
        </p:spPr>
        <p:txBody>
          <a:bodyPr anchorCtr="0" anchor="t" bIns="91425" lIns="91425" spcFirstLastPara="1" rIns="91425" wrap="square" tIns="91425">
            <a:noAutofit/>
          </a:bodyPr>
          <a:lstStyle/>
          <a:p>
            <a:pPr indent="0" lvl="0" marL="0" rtl="0" algn="ctr">
              <a:lnSpc>
                <a:spcPct val="10000"/>
              </a:lnSpc>
              <a:spcBef>
                <a:spcPts val="0"/>
              </a:spcBef>
              <a:spcAft>
                <a:spcPts val="0"/>
              </a:spcAft>
              <a:buNone/>
            </a:pPr>
            <a:r>
              <a:rPr lang="ja" sz="600">
                <a:solidFill>
                  <a:srgbClr val="F37C53"/>
                </a:solidFill>
              </a:rPr>
              <a:t>❾</a:t>
            </a:r>
            <a:endParaRPr sz="600">
              <a:solidFill>
                <a:srgbClr val="F37C53"/>
              </a:solidFill>
            </a:endParaRPr>
          </a:p>
        </p:txBody>
      </p:sp>
      <p:sp>
        <p:nvSpPr>
          <p:cNvPr id="1101" name="Google Shape;1101;p62"/>
          <p:cNvSpPr txBox="1"/>
          <p:nvPr/>
        </p:nvSpPr>
        <p:spPr>
          <a:xfrm>
            <a:off x="1106533" y="3094677"/>
            <a:ext cx="201300" cy="111300"/>
          </a:xfrm>
          <a:prstGeom prst="rect">
            <a:avLst/>
          </a:prstGeom>
          <a:noFill/>
          <a:ln>
            <a:noFill/>
          </a:ln>
        </p:spPr>
        <p:txBody>
          <a:bodyPr anchorCtr="0" anchor="t" bIns="91425" lIns="91425" spcFirstLastPara="1" rIns="91425" wrap="square" tIns="91425">
            <a:noAutofit/>
          </a:bodyPr>
          <a:lstStyle/>
          <a:p>
            <a:pPr indent="0" lvl="0" marL="0" rtl="0" algn="ctr">
              <a:lnSpc>
                <a:spcPct val="10000"/>
              </a:lnSpc>
              <a:spcBef>
                <a:spcPts val="0"/>
              </a:spcBef>
              <a:spcAft>
                <a:spcPts val="0"/>
              </a:spcAft>
              <a:buNone/>
            </a:pPr>
            <a:r>
              <a:rPr lang="ja" sz="600">
                <a:solidFill>
                  <a:srgbClr val="F37C53"/>
                </a:solidFill>
              </a:rPr>
              <a:t>❿</a:t>
            </a:r>
            <a:endParaRPr sz="600">
              <a:solidFill>
                <a:srgbClr val="F37C53"/>
              </a:solidFill>
            </a:endParaRPr>
          </a:p>
        </p:txBody>
      </p:sp>
      <p:sp>
        <p:nvSpPr>
          <p:cNvPr id="1102" name="Google Shape;1102;p62"/>
          <p:cNvSpPr txBox="1"/>
          <p:nvPr/>
        </p:nvSpPr>
        <p:spPr>
          <a:xfrm>
            <a:off x="1106533" y="3285501"/>
            <a:ext cx="201300" cy="111300"/>
          </a:xfrm>
          <a:prstGeom prst="rect">
            <a:avLst/>
          </a:prstGeom>
          <a:noFill/>
          <a:ln>
            <a:noFill/>
          </a:ln>
        </p:spPr>
        <p:txBody>
          <a:bodyPr anchorCtr="0" anchor="t" bIns="91425" lIns="91425" spcFirstLastPara="1" rIns="91425" wrap="square" tIns="91425">
            <a:noAutofit/>
          </a:bodyPr>
          <a:lstStyle/>
          <a:p>
            <a:pPr indent="0" lvl="0" marL="0" rtl="0" algn="ctr">
              <a:lnSpc>
                <a:spcPct val="10000"/>
              </a:lnSpc>
              <a:spcBef>
                <a:spcPts val="0"/>
              </a:spcBef>
              <a:spcAft>
                <a:spcPts val="0"/>
              </a:spcAft>
              <a:buNone/>
            </a:pPr>
            <a:r>
              <a:rPr lang="ja" sz="600">
                <a:solidFill>
                  <a:srgbClr val="F37C53"/>
                </a:solidFill>
              </a:rPr>
              <a:t>⓫</a:t>
            </a:r>
            <a:endParaRPr sz="600">
              <a:solidFill>
                <a:srgbClr val="F37C53"/>
              </a:solidFill>
            </a:endParaRPr>
          </a:p>
        </p:txBody>
      </p:sp>
      <p:sp>
        <p:nvSpPr>
          <p:cNvPr id="1103" name="Google Shape;1103;p62"/>
          <p:cNvSpPr txBox="1"/>
          <p:nvPr/>
        </p:nvSpPr>
        <p:spPr>
          <a:xfrm>
            <a:off x="1106533" y="3394338"/>
            <a:ext cx="201300" cy="111300"/>
          </a:xfrm>
          <a:prstGeom prst="rect">
            <a:avLst/>
          </a:prstGeom>
          <a:noFill/>
          <a:ln>
            <a:noFill/>
          </a:ln>
        </p:spPr>
        <p:txBody>
          <a:bodyPr anchorCtr="0" anchor="t" bIns="91425" lIns="91425" spcFirstLastPara="1" rIns="91425" wrap="square" tIns="91425">
            <a:noAutofit/>
          </a:bodyPr>
          <a:lstStyle/>
          <a:p>
            <a:pPr indent="0" lvl="0" marL="0" rtl="0" algn="ctr">
              <a:lnSpc>
                <a:spcPct val="10000"/>
              </a:lnSpc>
              <a:spcBef>
                <a:spcPts val="0"/>
              </a:spcBef>
              <a:spcAft>
                <a:spcPts val="0"/>
              </a:spcAft>
              <a:buNone/>
            </a:pPr>
            <a:r>
              <a:rPr lang="ja" sz="600">
                <a:solidFill>
                  <a:srgbClr val="F37C53"/>
                </a:solidFill>
              </a:rPr>
              <a:t>⓬</a:t>
            </a:r>
            <a:endParaRPr sz="600">
              <a:solidFill>
                <a:srgbClr val="F37C53"/>
              </a:solidFill>
            </a:endParaRPr>
          </a:p>
        </p:txBody>
      </p:sp>
      <p:sp>
        <p:nvSpPr>
          <p:cNvPr id="1104" name="Google Shape;1104;p62"/>
          <p:cNvSpPr txBox="1"/>
          <p:nvPr/>
        </p:nvSpPr>
        <p:spPr>
          <a:xfrm>
            <a:off x="1106533" y="3510775"/>
            <a:ext cx="201300" cy="1113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600">
                <a:solidFill>
                  <a:srgbClr val="F37C53"/>
                </a:solidFill>
              </a:rPr>
              <a:t>⓭</a:t>
            </a:r>
            <a:endParaRPr sz="600">
              <a:solidFill>
                <a:srgbClr val="F37C53"/>
              </a:solidFill>
            </a:endParaRPr>
          </a:p>
        </p:txBody>
      </p:sp>
      <p:sp>
        <p:nvSpPr>
          <p:cNvPr id="1105" name="Google Shape;1105;p62"/>
          <p:cNvSpPr txBox="1"/>
          <p:nvPr/>
        </p:nvSpPr>
        <p:spPr>
          <a:xfrm>
            <a:off x="1106533" y="3617375"/>
            <a:ext cx="201300" cy="1113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600">
                <a:solidFill>
                  <a:srgbClr val="F37C53"/>
                </a:solidFill>
              </a:rPr>
              <a:t>⓮</a:t>
            </a:r>
            <a:endParaRPr sz="600">
              <a:solidFill>
                <a:srgbClr val="F37C53"/>
              </a:solidFill>
            </a:endParaRPr>
          </a:p>
        </p:txBody>
      </p:sp>
      <p:sp>
        <p:nvSpPr>
          <p:cNvPr id="1106" name="Google Shape;1106;p62"/>
          <p:cNvSpPr txBox="1"/>
          <p:nvPr/>
        </p:nvSpPr>
        <p:spPr>
          <a:xfrm>
            <a:off x="1106533" y="3739888"/>
            <a:ext cx="201300" cy="1113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600">
                <a:solidFill>
                  <a:srgbClr val="F37C53"/>
                </a:solidFill>
              </a:rPr>
              <a:t>⓯</a:t>
            </a:r>
            <a:endParaRPr sz="600">
              <a:solidFill>
                <a:srgbClr val="F37C53"/>
              </a:solidFill>
            </a:endParaRPr>
          </a:p>
        </p:txBody>
      </p:sp>
      <p:sp>
        <p:nvSpPr>
          <p:cNvPr id="1107" name="Google Shape;1107;p62"/>
          <p:cNvSpPr txBox="1"/>
          <p:nvPr/>
        </p:nvSpPr>
        <p:spPr>
          <a:xfrm>
            <a:off x="1106533" y="4013325"/>
            <a:ext cx="201300" cy="1113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600">
                <a:solidFill>
                  <a:srgbClr val="F37C53"/>
                </a:solidFill>
              </a:rPr>
              <a:t>⓰</a:t>
            </a:r>
            <a:endParaRPr sz="600">
              <a:solidFill>
                <a:srgbClr val="F37C53"/>
              </a:solidFill>
            </a:endParaRPr>
          </a:p>
        </p:txBody>
      </p:sp>
      <p:sp>
        <p:nvSpPr>
          <p:cNvPr id="1108" name="Google Shape;1108;p62"/>
          <p:cNvSpPr txBox="1"/>
          <p:nvPr/>
        </p:nvSpPr>
        <p:spPr>
          <a:xfrm>
            <a:off x="1106533" y="4160713"/>
            <a:ext cx="201300" cy="1113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600">
                <a:solidFill>
                  <a:srgbClr val="F37C53"/>
                </a:solidFill>
              </a:rPr>
              <a:t>⓱</a:t>
            </a:r>
            <a:endParaRPr sz="600">
              <a:solidFill>
                <a:srgbClr val="F37C53"/>
              </a:solidFill>
            </a:endParaRPr>
          </a:p>
        </p:txBody>
      </p:sp>
      <p:sp>
        <p:nvSpPr>
          <p:cNvPr id="1109" name="Google Shape;1109;p62"/>
          <p:cNvSpPr txBox="1"/>
          <p:nvPr/>
        </p:nvSpPr>
        <p:spPr>
          <a:xfrm>
            <a:off x="1106533" y="4291313"/>
            <a:ext cx="201300" cy="1113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600">
                <a:solidFill>
                  <a:srgbClr val="F37C53"/>
                </a:solidFill>
              </a:rPr>
              <a:t>⓲</a:t>
            </a:r>
            <a:endParaRPr sz="600">
              <a:solidFill>
                <a:srgbClr val="F37C53"/>
              </a:solidFill>
            </a:endParaRPr>
          </a:p>
        </p:txBody>
      </p:sp>
      <p:sp>
        <p:nvSpPr>
          <p:cNvPr id="1110" name="Google Shape;1110;p62"/>
          <p:cNvSpPr txBox="1"/>
          <p:nvPr/>
        </p:nvSpPr>
        <p:spPr>
          <a:xfrm>
            <a:off x="1106533" y="4421925"/>
            <a:ext cx="201300" cy="1113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600">
                <a:solidFill>
                  <a:srgbClr val="F37C53"/>
                </a:solidFill>
              </a:rPr>
              <a:t>⓳</a:t>
            </a:r>
            <a:endParaRPr sz="600">
              <a:solidFill>
                <a:srgbClr val="F37C53"/>
              </a:solidFill>
            </a:endParaRPr>
          </a:p>
        </p:txBody>
      </p:sp>
      <p:sp>
        <p:nvSpPr>
          <p:cNvPr id="1111" name="Google Shape;1111;p62"/>
          <p:cNvSpPr txBox="1"/>
          <p:nvPr/>
        </p:nvSpPr>
        <p:spPr>
          <a:xfrm>
            <a:off x="1109433" y="4515875"/>
            <a:ext cx="201300" cy="1113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600">
                <a:solidFill>
                  <a:srgbClr val="F37C53"/>
                </a:solidFill>
              </a:rPr>
              <a:t>⓴</a:t>
            </a:r>
            <a:endParaRPr sz="600">
              <a:solidFill>
                <a:srgbClr val="F37C53"/>
              </a:solidFill>
            </a:endParaRPr>
          </a:p>
        </p:txBody>
      </p:sp>
      <p:sp>
        <p:nvSpPr>
          <p:cNvPr id="1112" name="Google Shape;1112;p62"/>
          <p:cNvSpPr txBox="1"/>
          <p:nvPr/>
        </p:nvSpPr>
        <p:spPr>
          <a:xfrm>
            <a:off x="1106519" y="4612675"/>
            <a:ext cx="170100" cy="1113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600">
                <a:solidFill>
                  <a:srgbClr val="F37C53"/>
                </a:solidFill>
              </a:rPr>
              <a:t>㉑</a:t>
            </a:r>
            <a:endParaRPr sz="600">
              <a:solidFill>
                <a:srgbClr val="F37C53"/>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pic>
        <p:nvPicPr>
          <p:cNvPr id="179" name="Google Shape;179;p18"/>
          <p:cNvPicPr preferRelativeResize="0"/>
          <p:nvPr/>
        </p:nvPicPr>
        <p:blipFill rotWithShape="1">
          <a:blip r:embed="rId3">
            <a:alphaModFix/>
          </a:blip>
          <a:srcRect b="0" l="19106" r="11818" t="0"/>
          <a:stretch/>
        </p:blipFill>
        <p:spPr>
          <a:xfrm>
            <a:off x="178550" y="1116200"/>
            <a:ext cx="4534149" cy="2954675"/>
          </a:xfrm>
          <a:prstGeom prst="rect">
            <a:avLst/>
          </a:prstGeom>
          <a:noFill/>
          <a:ln>
            <a:noFill/>
          </a:ln>
          <a:effectLst>
            <a:outerShdw blurRad="57150" rotWithShape="0" algn="bl" dir="5400000" dist="19050">
              <a:srgbClr val="000000">
                <a:alpha val="50000"/>
              </a:srgbClr>
            </a:outerShdw>
          </a:effectLst>
        </p:spPr>
      </p:pic>
      <p:sp>
        <p:nvSpPr>
          <p:cNvPr id="180" name="Google Shape;180;p18"/>
          <p:cNvSpPr txBox="1"/>
          <p:nvPr/>
        </p:nvSpPr>
        <p:spPr>
          <a:xfrm>
            <a:off x="8403350" y="4767275"/>
            <a:ext cx="620100" cy="273900"/>
          </a:xfrm>
          <a:prstGeom prst="rect">
            <a:avLst/>
          </a:prstGeom>
          <a:noFill/>
          <a:ln>
            <a:noFill/>
          </a:ln>
        </p:spPr>
        <p:txBody>
          <a:bodyPr anchorCtr="0" anchor="ctr" bIns="34275" lIns="68575" spcFirstLastPara="1" rIns="68575" wrap="square" tIns="34275">
            <a:noAutofit/>
          </a:bodyPr>
          <a:lstStyle/>
          <a:p>
            <a:pPr indent="0" lvl="0" marL="0" marR="0" rtl="0" algn="r">
              <a:spcBef>
                <a:spcPts val="0"/>
              </a:spcBef>
              <a:spcAft>
                <a:spcPts val="0"/>
              </a:spcAft>
              <a:buNone/>
            </a:pPr>
            <a:fld id="{00000000-1234-1234-1234-123412341234}" type="slidenum">
              <a:rPr lang="ja" sz="900">
                <a:solidFill>
                  <a:srgbClr val="888888"/>
                </a:solidFill>
                <a:latin typeface="Arial"/>
                <a:ea typeface="Arial"/>
                <a:cs typeface="Arial"/>
                <a:sym typeface="Arial"/>
              </a:rPr>
              <a:t>‹#›</a:t>
            </a:fld>
            <a:endParaRPr sz="900">
              <a:solidFill>
                <a:srgbClr val="888888"/>
              </a:solidFill>
              <a:latin typeface="Arial"/>
              <a:ea typeface="Arial"/>
              <a:cs typeface="Arial"/>
              <a:sym typeface="Arial"/>
            </a:endParaRPr>
          </a:p>
        </p:txBody>
      </p:sp>
      <p:sp>
        <p:nvSpPr>
          <p:cNvPr id="181" name="Google Shape;181;p18"/>
          <p:cNvSpPr/>
          <p:nvPr/>
        </p:nvSpPr>
        <p:spPr>
          <a:xfrm>
            <a:off x="0" y="0"/>
            <a:ext cx="9144000" cy="435600"/>
          </a:xfrm>
          <a:prstGeom prst="rect">
            <a:avLst/>
          </a:prstGeom>
          <a:gradFill>
            <a:gsLst>
              <a:gs pos="0">
                <a:srgbClr val="424242"/>
              </a:gs>
              <a:gs pos="100000">
                <a:srgbClr val="010101"/>
              </a:gs>
            </a:gsLst>
            <a:lin ang="540001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2" name="Google Shape;182;p18"/>
          <p:cNvSpPr txBox="1"/>
          <p:nvPr/>
        </p:nvSpPr>
        <p:spPr>
          <a:xfrm>
            <a:off x="139875" y="80850"/>
            <a:ext cx="7724400" cy="273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rgbClr val="000000"/>
              </a:buClr>
              <a:buFont typeface="Arial"/>
              <a:buNone/>
            </a:pPr>
            <a:r>
              <a:rPr b="1" lang="ja">
                <a:solidFill>
                  <a:schemeClr val="lt1"/>
                </a:solidFill>
              </a:rPr>
              <a:t>研究者 発注・キャンセル2.1 Front </a:t>
            </a:r>
            <a:endParaRPr b="1">
              <a:solidFill>
                <a:schemeClr val="lt1"/>
              </a:solidFill>
            </a:endParaRPr>
          </a:p>
        </p:txBody>
      </p:sp>
      <p:sp>
        <p:nvSpPr>
          <p:cNvPr id="183" name="Google Shape;183;p18"/>
          <p:cNvSpPr txBox="1"/>
          <p:nvPr/>
        </p:nvSpPr>
        <p:spPr>
          <a:xfrm>
            <a:off x="139875" y="458425"/>
            <a:ext cx="85767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 sz="1200" u="sng">
                <a:solidFill>
                  <a:schemeClr val="dk2"/>
                </a:solidFill>
              </a:rPr>
              <a:t>研究者 発注開始　ファイル・ステータス　研究者の全案件の履歴一覧（見積書が届いた状態）　</a:t>
            </a:r>
            <a:endParaRPr sz="1200" u="sng">
              <a:solidFill>
                <a:schemeClr val="dk2"/>
              </a:solidFill>
            </a:endParaRPr>
          </a:p>
          <a:p>
            <a:pPr indent="0" lvl="0" marL="0" rtl="0" algn="l">
              <a:spcBef>
                <a:spcPts val="0"/>
              </a:spcBef>
              <a:spcAft>
                <a:spcPts val="0"/>
              </a:spcAft>
              <a:buNone/>
            </a:pPr>
            <a:r>
              <a:rPr lang="ja" sz="1200">
                <a:solidFill>
                  <a:schemeClr val="dk2"/>
                </a:solidFill>
              </a:rPr>
              <a:t>現状</a:t>
            </a:r>
            <a:endParaRPr sz="1200">
              <a:solidFill>
                <a:schemeClr val="dk2"/>
              </a:solidFill>
            </a:endParaRPr>
          </a:p>
        </p:txBody>
      </p:sp>
      <p:sp>
        <p:nvSpPr>
          <p:cNvPr id="184" name="Google Shape;184;p18"/>
          <p:cNvSpPr txBox="1"/>
          <p:nvPr/>
        </p:nvSpPr>
        <p:spPr>
          <a:xfrm>
            <a:off x="42850" y="1646763"/>
            <a:ext cx="291000" cy="226800"/>
          </a:xfrm>
          <a:prstGeom prst="rect">
            <a:avLst/>
          </a:prstGeom>
          <a:noFill/>
          <a:ln>
            <a:noFill/>
          </a:ln>
        </p:spPr>
        <p:txBody>
          <a:bodyPr anchorCtr="0" anchor="t" bIns="91425" lIns="91425" spcFirstLastPara="1" rIns="91425" wrap="square" tIns="91425">
            <a:noAutofit/>
          </a:bodyPr>
          <a:lstStyle/>
          <a:p>
            <a:pPr indent="0" lvl="0" marL="0" rtl="0" algn="ctr">
              <a:lnSpc>
                <a:spcPct val="10000"/>
              </a:lnSpc>
              <a:spcBef>
                <a:spcPts val="0"/>
              </a:spcBef>
              <a:spcAft>
                <a:spcPts val="0"/>
              </a:spcAft>
              <a:buNone/>
            </a:pPr>
            <a:r>
              <a:rPr lang="ja" sz="1100">
                <a:solidFill>
                  <a:srgbClr val="F37C53"/>
                </a:solidFill>
              </a:rPr>
              <a:t>❶</a:t>
            </a:r>
            <a:endParaRPr sz="1100">
              <a:solidFill>
                <a:srgbClr val="F37C53"/>
              </a:solidFill>
            </a:endParaRPr>
          </a:p>
        </p:txBody>
      </p:sp>
      <p:sp>
        <p:nvSpPr>
          <p:cNvPr id="185" name="Google Shape;185;p18"/>
          <p:cNvSpPr txBox="1"/>
          <p:nvPr/>
        </p:nvSpPr>
        <p:spPr>
          <a:xfrm>
            <a:off x="42850" y="2700500"/>
            <a:ext cx="291000" cy="2268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1100">
                <a:solidFill>
                  <a:srgbClr val="F37C53"/>
                </a:solidFill>
              </a:rPr>
              <a:t>❷</a:t>
            </a:r>
            <a:endParaRPr sz="1100">
              <a:solidFill>
                <a:srgbClr val="F37C53"/>
              </a:solidFill>
            </a:endParaRPr>
          </a:p>
        </p:txBody>
      </p:sp>
      <p:sp>
        <p:nvSpPr>
          <p:cNvPr id="186" name="Google Shape;186;p18"/>
          <p:cNvSpPr txBox="1"/>
          <p:nvPr/>
        </p:nvSpPr>
        <p:spPr>
          <a:xfrm>
            <a:off x="42850" y="3165600"/>
            <a:ext cx="291000" cy="2268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1100">
                <a:solidFill>
                  <a:srgbClr val="F37C53"/>
                </a:solidFill>
              </a:rPr>
              <a:t>❸</a:t>
            </a:r>
            <a:endParaRPr sz="1100">
              <a:solidFill>
                <a:srgbClr val="F37C53"/>
              </a:solidFill>
            </a:endParaRPr>
          </a:p>
        </p:txBody>
      </p:sp>
      <p:sp>
        <p:nvSpPr>
          <p:cNvPr id="187" name="Google Shape;187;p18"/>
          <p:cNvSpPr txBox="1"/>
          <p:nvPr/>
        </p:nvSpPr>
        <p:spPr>
          <a:xfrm>
            <a:off x="42850" y="3630700"/>
            <a:ext cx="291000" cy="2268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1100">
                <a:solidFill>
                  <a:srgbClr val="F37C53"/>
                </a:solidFill>
              </a:rPr>
              <a:t>❹</a:t>
            </a:r>
            <a:endParaRPr sz="1100">
              <a:solidFill>
                <a:srgbClr val="F37C53"/>
              </a:solidFill>
            </a:endParaRPr>
          </a:p>
        </p:txBody>
      </p:sp>
      <p:sp>
        <p:nvSpPr>
          <p:cNvPr id="188" name="Google Shape;188;p18"/>
          <p:cNvSpPr txBox="1"/>
          <p:nvPr/>
        </p:nvSpPr>
        <p:spPr>
          <a:xfrm>
            <a:off x="42850" y="2259338"/>
            <a:ext cx="291000" cy="226800"/>
          </a:xfrm>
          <a:prstGeom prst="rect">
            <a:avLst/>
          </a:prstGeom>
          <a:noFill/>
          <a:ln>
            <a:noFill/>
          </a:ln>
        </p:spPr>
        <p:txBody>
          <a:bodyPr anchorCtr="0" anchor="t" bIns="91425" lIns="91425" spcFirstLastPara="1" rIns="91425" wrap="square" tIns="91425">
            <a:noAutofit/>
          </a:bodyPr>
          <a:lstStyle/>
          <a:p>
            <a:pPr indent="0" lvl="0" marL="0" rtl="0" algn="ctr">
              <a:lnSpc>
                <a:spcPct val="10000"/>
              </a:lnSpc>
              <a:spcBef>
                <a:spcPts val="0"/>
              </a:spcBef>
              <a:spcAft>
                <a:spcPts val="0"/>
              </a:spcAft>
              <a:buNone/>
            </a:pPr>
            <a:r>
              <a:rPr lang="ja" sz="1100">
                <a:solidFill>
                  <a:srgbClr val="F37C53"/>
                </a:solidFill>
              </a:rPr>
              <a:t>❶</a:t>
            </a:r>
            <a:endParaRPr sz="1100">
              <a:solidFill>
                <a:srgbClr val="F37C53"/>
              </a:solidFill>
            </a:endParaRPr>
          </a:p>
        </p:txBody>
      </p:sp>
      <p:sp>
        <p:nvSpPr>
          <p:cNvPr id="189" name="Google Shape;189;p18"/>
          <p:cNvSpPr txBox="1"/>
          <p:nvPr/>
        </p:nvSpPr>
        <p:spPr>
          <a:xfrm>
            <a:off x="4851175" y="935000"/>
            <a:ext cx="3399900" cy="1765500"/>
          </a:xfrm>
          <a:prstGeom prst="rect">
            <a:avLst/>
          </a:prstGeom>
          <a:noFill/>
          <a:ln cap="flat" cmpd="sng" w="19050">
            <a:solidFill>
              <a:srgbClr val="4A86E8"/>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ja" sz="1200">
                <a:solidFill>
                  <a:srgbClr val="F37C53"/>
                </a:solidFill>
              </a:rPr>
              <a:t>❶</a:t>
            </a:r>
            <a:r>
              <a:rPr lang="ja" sz="1200">
                <a:solidFill>
                  <a:srgbClr val="595959"/>
                </a:solidFill>
              </a:rPr>
              <a:t>　</a:t>
            </a:r>
            <a:r>
              <a:rPr lang="ja" sz="1200">
                <a:solidFill>
                  <a:srgbClr val="000000"/>
                </a:solidFill>
              </a:rPr>
              <a:t>ステータス</a:t>
            </a:r>
            <a:endParaRPr sz="1200">
              <a:solidFill>
                <a:srgbClr val="000000"/>
              </a:solidFill>
            </a:endParaRPr>
          </a:p>
          <a:p>
            <a:pPr indent="0" lvl="0" marL="0" rtl="0" algn="l">
              <a:spcBef>
                <a:spcPts val="0"/>
              </a:spcBef>
              <a:spcAft>
                <a:spcPts val="0"/>
              </a:spcAft>
              <a:buNone/>
            </a:pPr>
            <a:r>
              <a:rPr lang="ja" sz="1200">
                <a:solidFill>
                  <a:srgbClr val="F37C53"/>
                </a:solidFill>
              </a:rPr>
              <a:t>❷</a:t>
            </a:r>
            <a:r>
              <a:rPr lang="ja" sz="1200">
                <a:solidFill>
                  <a:srgbClr val="595959"/>
                </a:solidFill>
              </a:rPr>
              <a:t>　</a:t>
            </a:r>
            <a:r>
              <a:rPr lang="ja" sz="1200"/>
              <a:t>見積り依頼の確認</a:t>
            </a:r>
            <a:endParaRPr sz="1200">
              <a:solidFill>
                <a:srgbClr val="000000"/>
              </a:solidFill>
            </a:endParaRPr>
          </a:p>
          <a:p>
            <a:pPr indent="0" lvl="0" marL="0" rtl="0" algn="l">
              <a:spcBef>
                <a:spcPts val="0"/>
              </a:spcBef>
              <a:spcAft>
                <a:spcPts val="0"/>
              </a:spcAft>
              <a:buNone/>
            </a:pPr>
            <a:r>
              <a:rPr lang="ja" sz="1200">
                <a:solidFill>
                  <a:srgbClr val="F37C53"/>
                </a:solidFill>
              </a:rPr>
              <a:t>❸　</a:t>
            </a:r>
            <a:r>
              <a:rPr lang="ja" sz="1200"/>
              <a:t>見積書の確認＋発注ボタン</a:t>
            </a:r>
            <a:endParaRPr sz="1200"/>
          </a:p>
          <a:p>
            <a:pPr indent="0" lvl="0" marL="0" rtl="0" algn="l">
              <a:spcBef>
                <a:spcPts val="0"/>
              </a:spcBef>
              <a:spcAft>
                <a:spcPts val="0"/>
              </a:spcAft>
              <a:buNone/>
            </a:pPr>
            <a:r>
              <a:rPr lang="ja" sz="1200">
                <a:solidFill>
                  <a:srgbClr val="F37C53"/>
                </a:solidFill>
              </a:rPr>
              <a:t>❹　</a:t>
            </a:r>
            <a:r>
              <a:rPr lang="ja" sz="1200"/>
              <a:t>発注ボタン</a:t>
            </a:r>
            <a:endParaRPr sz="1200">
              <a:solidFill>
                <a:srgbClr val="000000"/>
              </a:solidFill>
            </a:endParaRPr>
          </a:p>
          <a:p>
            <a:pPr indent="0" lvl="0" marL="0" rtl="0" algn="l">
              <a:spcBef>
                <a:spcPts val="0"/>
              </a:spcBef>
              <a:spcAft>
                <a:spcPts val="0"/>
              </a:spcAft>
              <a:buClr>
                <a:schemeClr val="dk1"/>
              </a:buClr>
              <a:buSzPts val="1100"/>
              <a:buFont typeface="Arial"/>
              <a:buNone/>
            </a:pPr>
            <a:r>
              <a:rPr lang="ja" sz="1200">
                <a:solidFill>
                  <a:srgbClr val="F37C53"/>
                </a:solidFill>
              </a:rPr>
              <a:t>❺　</a:t>
            </a:r>
            <a:r>
              <a:rPr lang="ja" sz="1200">
                <a:solidFill>
                  <a:schemeClr val="dk1"/>
                </a:solidFill>
              </a:rPr>
              <a:t>閉じるボタン</a:t>
            </a:r>
            <a:endParaRPr sz="1200">
              <a:solidFill>
                <a:srgbClr val="000000"/>
              </a:solidFill>
            </a:endParaRPr>
          </a:p>
        </p:txBody>
      </p:sp>
      <p:sp>
        <p:nvSpPr>
          <p:cNvPr id="190" name="Google Shape;190;p18"/>
          <p:cNvSpPr txBox="1"/>
          <p:nvPr/>
        </p:nvSpPr>
        <p:spPr>
          <a:xfrm>
            <a:off x="484700" y="1496175"/>
            <a:ext cx="291000" cy="2268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1100">
                <a:solidFill>
                  <a:srgbClr val="F37C53"/>
                </a:solidFill>
              </a:rPr>
              <a:t>❺</a:t>
            </a:r>
            <a:endParaRPr sz="1100">
              <a:solidFill>
                <a:srgbClr val="F37C53"/>
              </a:solidFill>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6" name="Shape 1116"/>
        <p:cNvGrpSpPr/>
        <p:nvPr/>
      </p:nvGrpSpPr>
      <p:grpSpPr>
        <a:xfrm>
          <a:off x="0" y="0"/>
          <a:ext cx="0" cy="0"/>
          <a:chOff x="0" y="0"/>
          <a:chExt cx="0" cy="0"/>
        </a:xfrm>
      </p:grpSpPr>
      <p:pic>
        <p:nvPicPr>
          <p:cNvPr id="1117" name="Google Shape;1117;p63"/>
          <p:cNvPicPr preferRelativeResize="0"/>
          <p:nvPr/>
        </p:nvPicPr>
        <p:blipFill rotWithShape="1">
          <a:blip r:embed="rId3">
            <a:alphaModFix/>
          </a:blip>
          <a:srcRect b="3458" l="10618" r="44499" t="46785"/>
          <a:stretch/>
        </p:blipFill>
        <p:spPr>
          <a:xfrm>
            <a:off x="789600" y="841650"/>
            <a:ext cx="1797550" cy="4130975"/>
          </a:xfrm>
          <a:prstGeom prst="rect">
            <a:avLst/>
          </a:prstGeom>
          <a:noFill/>
          <a:ln>
            <a:noFill/>
          </a:ln>
          <a:effectLst>
            <a:outerShdw blurRad="57150" rotWithShape="0" algn="bl" dir="5400000" dist="19050">
              <a:srgbClr val="000000">
                <a:alpha val="50000"/>
              </a:srgbClr>
            </a:outerShdw>
          </a:effectLst>
        </p:spPr>
      </p:pic>
      <p:sp>
        <p:nvSpPr>
          <p:cNvPr id="1118" name="Google Shape;1118;p63"/>
          <p:cNvSpPr txBox="1"/>
          <p:nvPr/>
        </p:nvSpPr>
        <p:spPr>
          <a:xfrm>
            <a:off x="8403350" y="4767275"/>
            <a:ext cx="620100" cy="273900"/>
          </a:xfrm>
          <a:prstGeom prst="rect">
            <a:avLst/>
          </a:prstGeom>
          <a:noFill/>
          <a:ln>
            <a:noFill/>
          </a:ln>
        </p:spPr>
        <p:txBody>
          <a:bodyPr anchorCtr="0" anchor="ctr" bIns="34275" lIns="68575" spcFirstLastPara="1" rIns="68575" wrap="square" tIns="34275">
            <a:noAutofit/>
          </a:bodyPr>
          <a:lstStyle/>
          <a:p>
            <a:pPr indent="0" lvl="0" marL="0" marR="0" rtl="0" algn="r">
              <a:spcBef>
                <a:spcPts val="0"/>
              </a:spcBef>
              <a:spcAft>
                <a:spcPts val="0"/>
              </a:spcAft>
              <a:buNone/>
            </a:pPr>
            <a:fld id="{00000000-1234-1234-1234-123412341234}" type="slidenum">
              <a:rPr lang="ja" sz="900">
                <a:solidFill>
                  <a:srgbClr val="888888"/>
                </a:solidFill>
                <a:latin typeface="Arial"/>
                <a:ea typeface="Arial"/>
                <a:cs typeface="Arial"/>
                <a:sym typeface="Arial"/>
              </a:rPr>
              <a:t>‹#›</a:t>
            </a:fld>
            <a:endParaRPr sz="900">
              <a:solidFill>
                <a:srgbClr val="888888"/>
              </a:solidFill>
              <a:latin typeface="Arial"/>
              <a:ea typeface="Arial"/>
              <a:cs typeface="Arial"/>
              <a:sym typeface="Arial"/>
            </a:endParaRPr>
          </a:p>
        </p:txBody>
      </p:sp>
      <p:sp>
        <p:nvSpPr>
          <p:cNvPr id="1119" name="Google Shape;1119;p63"/>
          <p:cNvSpPr/>
          <p:nvPr/>
        </p:nvSpPr>
        <p:spPr>
          <a:xfrm>
            <a:off x="0" y="0"/>
            <a:ext cx="9144000" cy="435600"/>
          </a:xfrm>
          <a:prstGeom prst="rect">
            <a:avLst/>
          </a:prstGeom>
          <a:gradFill>
            <a:gsLst>
              <a:gs pos="0">
                <a:srgbClr val="424242"/>
              </a:gs>
              <a:gs pos="100000">
                <a:srgbClr val="010101"/>
              </a:gs>
            </a:gsLst>
            <a:lin ang="540001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20" name="Google Shape;1120;p63"/>
          <p:cNvSpPr txBox="1"/>
          <p:nvPr/>
        </p:nvSpPr>
        <p:spPr>
          <a:xfrm>
            <a:off x="139875" y="80850"/>
            <a:ext cx="7724400" cy="273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dk1"/>
              </a:buClr>
              <a:buFont typeface="Arial"/>
              <a:buNone/>
            </a:pPr>
            <a:r>
              <a:rPr b="1" lang="ja">
                <a:solidFill>
                  <a:schemeClr val="lt1"/>
                </a:solidFill>
              </a:rPr>
              <a:t>研究者 発注・キャンセル6.2 Admin1</a:t>
            </a:r>
            <a:endParaRPr b="1">
              <a:solidFill>
                <a:schemeClr val="lt1"/>
              </a:solidFill>
            </a:endParaRPr>
          </a:p>
        </p:txBody>
      </p:sp>
      <p:sp>
        <p:nvSpPr>
          <p:cNvPr id="1121" name="Google Shape;1121;p63"/>
          <p:cNvSpPr txBox="1"/>
          <p:nvPr/>
        </p:nvSpPr>
        <p:spPr>
          <a:xfrm>
            <a:off x="139875" y="458425"/>
            <a:ext cx="85767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ja" sz="1200" u="sng">
                <a:solidFill>
                  <a:schemeClr val="dk2"/>
                </a:solidFill>
              </a:rPr>
              <a:t>研究者 キャンセル後 管理者 商談詳細情報管理❷</a:t>
            </a:r>
            <a:endParaRPr sz="1200" u="sng">
              <a:solidFill>
                <a:schemeClr val="dk2"/>
              </a:solidFill>
            </a:endParaRPr>
          </a:p>
          <a:p>
            <a:pPr indent="0" lvl="0" marL="0" rtl="0" algn="l">
              <a:spcBef>
                <a:spcPts val="0"/>
              </a:spcBef>
              <a:spcAft>
                <a:spcPts val="0"/>
              </a:spcAft>
              <a:buNone/>
            </a:pPr>
            <a:r>
              <a:rPr lang="ja" sz="1200">
                <a:solidFill>
                  <a:schemeClr val="dk2"/>
                </a:solidFill>
              </a:rPr>
              <a:t>現状</a:t>
            </a:r>
            <a:endParaRPr sz="1200">
              <a:solidFill>
                <a:srgbClr val="FF0000"/>
              </a:solidFill>
            </a:endParaRPr>
          </a:p>
        </p:txBody>
      </p:sp>
      <p:sp>
        <p:nvSpPr>
          <p:cNvPr id="1122" name="Google Shape;1122;p63"/>
          <p:cNvSpPr txBox="1"/>
          <p:nvPr/>
        </p:nvSpPr>
        <p:spPr>
          <a:xfrm>
            <a:off x="4200625" y="830550"/>
            <a:ext cx="3399900" cy="3794400"/>
          </a:xfrm>
          <a:prstGeom prst="rect">
            <a:avLst/>
          </a:prstGeom>
          <a:noFill/>
          <a:ln cap="flat" cmpd="sng" w="19050">
            <a:solidFill>
              <a:srgbClr val="4A86E8"/>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ja" sz="1000">
                <a:solidFill>
                  <a:srgbClr val="F37C53"/>
                </a:solidFill>
              </a:rPr>
              <a:t>❶</a:t>
            </a:r>
            <a:r>
              <a:rPr lang="ja" sz="1000">
                <a:solidFill>
                  <a:srgbClr val="595959"/>
                </a:solidFill>
              </a:rPr>
              <a:t>　</a:t>
            </a:r>
            <a:r>
              <a:rPr lang="ja" sz="1000"/>
              <a:t>管理番号</a:t>
            </a:r>
            <a:r>
              <a:rPr lang="ja" sz="1000">
                <a:solidFill>
                  <a:srgbClr val="000000"/>
                </a:solidFill>
              </a:rPr>
              <a:t> </a:t>
            </a:r>
            <a:endParaRPr sz="1000">
              <a:solidFill>
                <a:srgbClr val="595959"/>
              </a:solidFill>
            </a:endParaRPr>
          </a:p>
          <a:p>
            <a:pPr indent="0" lvl="0" marL="0" rtl="0" algn="l">
              <a:spcBef>
                <a:spcPts val="0"/>
              </a:spcBef>
              <a:spcAft>
                <a:spcPts val="0"/>
              </a:spcAft>
              <a:buNone/>
            </a:pPr>
            <a:r>
              <a:rPr lang="ja" sz="1000">
                <a:solidFill>
                  <a:srgbClr val="F37C53"/>
                </a:solidFill>
              </a:rPr>
              <a:t>❷</a:t>
            </a:r>
            <a:r>
              <a:rPr lang="ja" sz="1000">
                <a:solidFill>
                  <a:srgbClr val="595959"/>
                </a:solidFill>
              </a:rPr>
              <a:t>　</a:t>
            </a:r>
            <a:r>
              <a:rPr lang="ja" sz="1000">
                <a:solidFill>
                  <a:schemeClr val="dk1"/>
                </a:solidFill>
              </a:rPr>
              <a:t>バージョン</a:t>
            </a:r>
            <a:endParaRPr sz="1000">
              <a:solidFill>
                <a:schemeClr val="dk1"/>
              </a:solidFill>
            </a:endParaRPr>
          </a:p>
          <a:p>
            <a:pPr indent="0" lvl="0" marL="0" rtl="0" algn="l">
              <a:spcBef>
                <a:spcPts val="0"/>
              </a:spcBef>
              <a:spcAft>
                <a:spcPts val="0"/>
              </a:spcAft>
              <a:buNone/>
            </a:pPr>
            <a:r>
              <a:rPr lang="ja" sz="1000">
                <a:solidFill>
                  <a:srgbClr val="F37C53"/>
                </a:solidFill>
              </a:rPr>
              <a:t>❸　</a:t>
            </a:r>
            <a:r>
              <a:rPr lang="ja" sz="1000">
                <a:solidFill>
                  <a:schemeClr val="dk1"/>
                </a:solidFill>
              </a:rPr>
              <a:t>納品形態</a:t>
            </a:r>
            <a:endParaRPr sz="1000">
              <a:solidFill>
                <a:schemeClr val="dk1"/>
              </a:solidFill>
            </a:endParaRPr>
          </a:p>
          <a:p>
            <a:pPr indent="0" lvl="0" marL="0" rtl="0" algn="l">
              <a:spcBef>
                <a:spcPts val="0"/>
              </a:spcBef>
              <a:spcAft>
                <a:spcPts val="0"/>
              </a:spcAft>
              <a:buNone/>
            </a:pPr>
            <a:r>
              <a:rPr lang="ja" sz="1000">
                <a:solidFill>
                  <a:srgbClr val="F37C53"/>
                </a:solidFill>
              </a:rPr>
              <a:t>❹　</a:t>
            </a:r>
            <a:r>
              <a:rPr lang="ja" sz="1000"/>
              <a:t>支払い条件</a:t>
            </a:r>
            <a:endParaRPr sz="1000">
              <a:solidFill>
                <a:srgbClr val="000000"/>
              </a:solidFill>
            </a:endParaRPr>
          </a:p>
          <a:p>
            <a:pPr indent="0" lvl="0" marL="0" rtl="0" algn="l">
              <a:spcBef>
                <a:spcPts val="0"/>
              </a:spcBef>
              <a:spcAft>
                <a:spcPts val="0"/>
              </a:spcAft>
              <a:buNone/>
            </a:pPr>
            <a:r>
              <a:rPr lang="ja" sz="1000">
                <a:solidFill>
                  <a:srgbClr val="F37C53"/>
                </a:solidFill>
              </a:rPr>
              <a:t>❺　</a:t>
            </a:r>
            <a:r>
              <a:rPr lang="ja" sz="1000"/>
              <a:t>Study code</a:t>
            </a:r>
            <a:endParaRPr sz="1000">
              <a:solidFill>
                <a:srgbClr val="000000"/>
              </a:solidFill>
            </a:endParaRPr>
          </a:p>
          <a:p>
            <a:pPr indent="0" lvl="0" marL="0" rtl="0" algn="l">
              <a:spcBef>
                <a:spcPts val="0"/>
              </a:spcBef>
              <a:spcAft>
                <a:spcPts val="0"/>
              </a:spcAft>
              <a:buNone/>
            </a:pPr>
            <a:r>
              <a:rPr lang="ja" sz="1000">
                <a:solidFill>
                  <a:srgbClr val="F37C53"/>
                </a:solidFill>
              </a:rPr>
              <a:t>❻　</a:t>
            </a:r>
            <a:r>
              <a:rPr lang="ja" sz="1000"/>
              <a:t>Date</a:t>
            </a:r>
            <a:endParaRPr sz="1000">
              <a:solidFill>
                <a:srgbClr val="000000"/>
              </a:solidFill>
            </a:endParaRPr>
          </a:p>
          <a:p>
            <a:pPr indent="0" lvl="0" marL="0" rtl="0" algn="l">
              <a:spcBef>
                <a:spcPts val="0"/>
              </a:spcBef>
              <a:spcAft>
                <a:spcPts val="0"/>
              </a:spcAft>
              <a:buNone/>
            </a:pPr>
            <a:r>
              <a:rPr lang="ja" sz="1000">
                <a:solidFill>
                  <a:srgbClr val="F37C53"/>
                </a:solidFill>
              </a:rPr>
              <a:t>❼　</a:t>
            </a:r>
            <a:r>
              <a:rPr lang="ja" sz="1000"/>
              <a:t>Quote Valid Until</a:t>
            </a:r>
            <a:endParaRPr sz="1000">
              <a:solidFill>
                <a:srgbClr val="000000"/>
              </a:solidFill>
            </a:endParaRPr>
          </a:p>
          <a:p>
            <a:pPr indent="0" lvl="0" marL="0" rtl="0" algn="l">
              <a:spcBef>
                <a:spcPts val="0"/>
              </a:spcBef>
              <a:spcAft>
                <a:spcPts val="0"/>
              </a:spcAft>
              <a:buNone/>
            </a:pPr>
            <a:r>
              <a:rPr lang="ja" sz="1000">
                <a:solidFill>
                  <a:srgbClr val="F37C53"/>
                </a:solidFill>
              </a:rPr>
              <a:t>❽　</a:t>
            </a:r>
            <a:r>
              <a:rPr lang="ja" sz="1000"/>
              <a:t>Currency</a:t>
            </a:r>
            <a:endParaRPr sz="1000">
              <a:solidFill>
                <a:srgbClr val="000000"/>
              </a:solidFill>
            </a:endParaRPr>
          </a:p>
          <a:p>
            <a:pPr indent="0" lvl="0" marL="0" rtl="0" algn="l">
              <a:spcBef>
                <a:spcPts val="0"/>
              </a:spcBef>
              <a:spcAft>
                <a:spcPts val="0"/>
              </a:spcAft>
              <a:buNone/>
            </a:pPr>
            <a:r>
              <a:rPr lang="ja" sz="1000">
                <a:solidFill>
                  <a:srgbClr val="F37C53"/>
                </a:solidFill>
              </a:rPr>
              <a:t>❾　</a:t>
            </a:r>
            <a:r>
              <a:rPr lang="ja" sz="1000"/>
              <a:t>Special discount</a:t>
            </a:r>
            <a:endParaRPr sz="1000">
              <a:solidFill>
                <a:srgbClr val="000000"/>
              </a:solidFill>
            </a:endParaRPr>
          </a:p>
          <a:p>
            <a:pPr indent="0" lvl="0" marL="0" rtl="0" algn="l">
              <a:spcBef>
                <a:spcPts val="0"/>
              </a:spcBef>
              <a:spcAft>
                <a:spcPts val="0"/>
              </a:spcAft>
              <a:buNone/>
            </a:pPr>
            <a:r>
              <a:rPr lang="ja" sz="1000">
                <a:solidFill>
                  <a:srgbClr val="F37C53"/>
                </a:solidFill>
              </a:rPr>
              <a:t>❿　</a:t>
            </a:r>
            <a:r>
              <a:rPr lang="ja" sz="1000"/>
              <a:t>Special Note</a:t>
            </a:r>
            <a:endParaRPr sz="1000">
              <a:solidFill>
                <a:srgbClr val="000000"/>
              </a:solidFill>
            </a:endParaRPr>
          </a:p>
          <a:p>
            <a:pPr indent="0" lvl="0" marL="0" rtl="0" algn="l">
              <a:spcBef>
                <a:spcPts val="0"/>
              </a:spcBef>
              <a:spcAft>
                <a:spcPts val="0"/>
              </a:spcAft>
              <a:buNone/>
            </a:pPr>
            <a:r>
              <a:rPr lang="ja" sz="1000">
                <a:solidFill>
                  <a:srgbClr val="F37C53"/>
                </a:solidFill>
              </a:rPr>
              <a:t>⓫　</a:t>
            </a:r>
            <a:r>
              <a:rPr lang="ja" sz="1000"/>
              <a:t>見積りID</a:t>
            </a:r>
            <a:endParaRPr sz="1000">
              <a:solidFill>
                <a:srgbClr val="000000"/>
              </a:solidFill>
            </a:endParaRPr>
          </a:p>
          <a:p>
            <a:pPr indent="0" lvl="0" marL="0" rtl="0" algn="l">
              <a:spcBef>
                <a:spcPts val="0"/>
              </a:spcBef>
              <a:spcAft>
                <a:spcPts val="0"/>
              </a:spcAft>
              <a:buClr>
                <a:srgbClr val="000000"/>
              </a:buClr>
              <a:buSzPts val="1100"/>
              <a:buFont typeface="Arial"/>
              <a:buNone/>
            </a:pPr>
            <a:r>
              <a:rPr lang="ja" sz="1000">
                <a:solidFill>
                  <a:srgbClr val="F37C53"/>
                </a:solidFill>
              </a:rPr>
              <a:t>⓬　</a:t>
            </a:r>
            <a:r>
              <a:rPr lang="ja" sz="1000">
                <a:solidFill>
                  <a:schemeClr val="dk1"/>
                </a:solidFill>
              </a:rPr>
              <a:t>コメント</a:t>
            </a:r>
            <a:endParaRPr sz="1000">
              <a:solidFill>
                <a:schemeClr val="dk1"/>
              </a:solidFill>
            </a:endParaRPr>
          </a:p>
          <a:p>
            <a:pPr indent="0" lvl="0" marL="0" rtl="0" algn="l">
              <a:spcBef>
                <a:spcPts val="0"/>
              </a:spcBef>
              <a:spcAft>
                <a:spcPts val="0"/>
              </a:spcAft>
              <a:buClr>
                <a:schemeClr val="dk1"/>
              </a:buClr>
              <a:buSzPts val="1100"/>
              <a:buFont typeface="Arial"/>
              <a:buNone/>
            </a:pPr>
            <a:r>
              <a:rPr lang="ja" sz="1000">
                <a:solidFill>
                  <a:srgbClr val="F37C53"/>
                </a:solidFill>
              </a:rPr>
              <a:t>⓭　</a:t>
            </a:r>
            <a:r>
              <a:rPr lang="ja" sz="1000">
                <a:solidFill>
                  <a:schemeClr val="dk1"/>
                </a:solidFill>
              </a:rPr>
              <a:t>添付ファイル</a:t>
            </a:r>
            <a:endParaRPr sz="1000">
              <a:solidFill>
                <a:schemeClr val="dk1"/>
              </a:solidFill>
            </a:endParaRPr>
          </a:p>
          <a:p>
            <a:pPr indent="0" lvl="0" marL="0" rtl="0" algn="l">
              <a:spcBef>
                <a:spcPts val="0"/>
              </a:spcBef>
              <a:spcAft>
                <a:spcPts val="0"/>
              </a:spcAft>
              <a:buClr>
                <a:schemeClr val="dk1"/>
              </a:buClr>
              <a:buSzPts val="1100"/>
              <a:buFont typeface="Arial"/>
              <a:buNone/>
            </a:pPr>
            <a:r>
              <a:rPr lang="ja" sz="1000">
                <a:solidFill>
                  <a:srgbClr val="F37C53"/>
                </a:solidFill>
              </a:rPr>
              <a:t>⓮　</a:t>
            </a:r>
            <a:r>
              <a:rPr lang="ja" sz="1000">
                <a:solidFill>
                  <a:schemeClr val="dk1"/>
                </a:solidFill>
              </a:rPr>
              <a:t>データ添付(PDF)</a:t>
            </a:r>
            <a:endParaRPr sz="1000">
              <a:solidFill>
                <a:schemeClr val="dk1"/>
              </a:solidFill>
            </a:endParaRPr>
          </a:p>
          <a:p>
            <a:pPr indent="0" lvl="0" marL="0" rtl="0" algn="l">
              <a:spcBef>
                <a:spcPts val="0"/>
              </a:spcBef>
              <a:spcAft>
                <a:spcPts val="0"/>
              </a:spcAft>
              <a:buClr>
                <a:schemeClr val="dk1"/>
              </a:buClr>
              <a:buSzPts val="1100"/>
              <a:buFont typeface="Arial"/>
              <a:buNone/>
            </a:pPr>
            <a:r>
              <a:rPr lang="ja" sz="1000">
                <a:solidFill>
                  <a:srgbClr val="F37C53"/>
                </a:solidFill>
              </a:rPr>
              <a:t>⓯　</a:t>
            </a:r>
            <a:r>
              <a:rPr lang="ja" sz="1000">
                <a:solidFill>
                  <a:schemeClr val="dk1"/>
                </a:solidFill>
              </a:rPr>
              <a:t>出荷日</a:t>
            </a:r>
            <a:endParaRPr sz="1000">
              <a:solidFill>
                <a:schemeClr val="dk1"/>
              </a:solidFill>
            </a:endParaRPr>
          </a:p>
          <a:p>
            <a:pPr indent="0" lvl="0" marL="0" rtl="0" algn="l">
              <a:spcBef>
                <a:spcPts val="0"/>
              </a:spcBef>
              <a:spcAft>
                <a:spcPts val="0"/>
              </a:spcAft>
              <a:buClr>
                <a:schemeClr val="dk1"/>
              </a:buClr>
              <a:buSzPts val="1100"/>
              <a:buFont typeface="Arial"/>
              <a:buNone/>
            </a:pPr>
            <a:r>
              <a:rPr lang="ja" sz="1000">
                <a:solidFill>
                  <a:srgbClr val="F37C53"/>
                </a:solidFill>
              </a:rPr>
              <a:t>⓰　</a:t>
            </a:r>
            <a:r>
              <a:rPr lang="ja" sz="1000">
                <a:solidFill>
                  <a:schemeClr val="dk1"/>
                </a:solidFill>
              </a:rPr>
              <a:t>輸送温度</a:t>
            </a:r>
            <a:endParaRPr sz="1000">
              <a:solidFill>
                <a:schemeClr val="dk1"/>
              </a:solidFill>
            </a:endParaRPr>
          </a:p>
          <a:p>
            <a:pPr indent="0" lvl="0" marL="0" rtl="0" algn="l">
              <a:spcBef>
                <a:spcPts val="0"/>
              </a:spcBef>
              <a:spcAft>
                <a:spcPts val="0"/>
              </a:spcAft>
              <a:buClr>
                <a:schemeClr val="dk1"/>
              </a:buClr>
              <a:buSzPts val="1100"/>
              <a:buFont typeface="Arial"/>
              <a:buNone/>
            </a:pPr>
            <a:r>
              <a:rPr lang="ja" sz="1000">
                <a:solidFill>
                  <a:srgbClr val="F37C53"/>
                </a:solidFill>
              </a:rPr>
              <a:t>⓱　</a:t>
            </a:r>
            <a:r>
              <a:rPr lang="ja" sz="1000">
                <a:solidFill>
                  <a:schemeClr val="dk1"/>
                </a:solidFill>
              </a:rPr>
              <a:t>貯蔵温度</a:t>
            </a:r>
            <a:endParaRPr sz="1000">
              <a:solidFill>
                <a:schemeClr val="dk1"/>
              </a:solidFill>
            </a:endParaRPr>
          </a:p>
          <a:p>
            <a:pPr indent="0" lvl="0" marL="0" rtl="0" algn="l">
              <a:spcBef>
                <a:spcPts val="0"/>
              </a:spcBef>
              <a:spcAft>
                <a:spcPts val="0"/>
              </a:spcAft>
              <a:buClr>
                <a:schemeClr val="dk1"/>
              </a:buClr>
              <a:buSzPts val="1100"/>
              <a:buFont typeface="Arial"/>
              <a:buNone/>
            </a:pPr>
            <a:r>
              <a:rPr lang="ja" sz="1000">
                <a:solidFill>
                  <a:srgbClr val="F37C53"/>
                </a:solidFill>
              </a:rPr>
              <a:t>⓲　</a:t>
            </a:r>
            <a:r>
              <a:rPr lang="ja" sz="1000">
                <a:solidFill>
                  <a:schemeClr val="dk1"/>
                </a:solidFill>
              </a:rPr>
              <a:t>AWB</a:t>
            </a:r>
            <a:endParaRPr sz="1000">
              <a:solidFill>
                <a:schemeClr val="dk1"/>
              </a:solidFill>
            </a:endParaRPr>
          </a:p>
          <a:p>
            <a:pPr indent="0" lvl="0" marL="0" rtl="0" algn="l">
              <a:spcBef>
                <a:spcPts val="0"/>
              </a:spcBef>
              <a:spcAft>
                <a:spcPts val="0"/>
              </a:spcAft>
              <a:buClr>
                <a:schemeClr val="dk1"/>
              </a:buClr>
              <a:buSzPts val="1100"/>
              <a:buFont typeface="Arial"/>
              <a:buNone/>
            </a:pPr>
            <a:r>
              <a:rPr lang="ja" sz="1000">
                <a:solidFill>
                  <a:srgbClr val="F37C53"/>
                </a:solidFill>
              </a:rPr>
              <a:t>⓳　</a:t>
            </a:r>
            <a:r>
              <a:rPr lang="ja" sz="1000">
                <a:solidFill>
                  <a:schemeClr val="dk1"/>
                </a:solidFill>
              </a:rPr>
              <a:t>メッセージ</a:t>
            </a:r>
            <a:endParaRPr sz="1000">
              <a:solidFill>
                <a:schemeClr val="dk1"/>
              </a:solidFill>
            </a:endParaRPr>
          </a:p>
          <a:p>
            <a:pPr indent="0" lvl="0" marL="0" rtl="0" algn="l">
              <a:spcBef>
                <a:spcPts val="0"/>
              </a:spcBef>
              <a:spcAft>
                <a:spcPts val="0"/>
              </a:spcAft>
              <a:buClr>
                <a:schemeClr val="dk1"/>
              </a:buClr>
              <a:buSzPts val="1100"/>
              <a:buFont typeface="Arial"/>
              <a:buNone/>
            </a:pPr>
            <a:r>
              <a:rPr lang="ja" sz="1000">
                <a:solidFill>
                  <a:srgbClr val="F37C53"/>
                </a:solidFill>
              </a:rPr>
              <a:t>⓴　</a:t>
            </a:r>
            <a:r>
              <a:rPr lang="ja" sz="1000">
                <a:solidFill>
                  <a:schemeClr val="dk1"/>
                </a:solidFill>
              </a:rPr>
              <a:t>添付ファイル</a:t>
            </a:r>
            <a:endParaRPr sz="1000">
              <a:solidFill>
                <a:schemeClr val="dk1"/>
              </a:solidFill>
            </a:endParaRPr>
          </a:p>
          <a:p>
            <a:pPr indent="0" lvl="0" marL="0" rtl="0" algn="l">
              <a:spcBef>
                <a:spcPts val="0"/>
              </a:spcBef>
              <a:spcAft>
                <a:spcPts val="0"/>
              </a:spcAft>
              <a:buClr>
                <a:schemeClr val="dk1"/>
              </a:buClr>
              <a:buSzPts val="1100"/>
              <a:buFont typeface="Arial"/>
              <a:buNone/>
            </a:pPr>
            <a:r>
              <a:rPr lang="ja" sz="1000">
                <a:solidFill>
                  <a:srgbClr val="F37C53"/>
                </a:solidFill>
              </a:rPr>
              <a:t>㉑　</a:t>
            </a:r>
            <a:r>
              <a:rPr lang="ja" sz="1000">
                <a:solidFill>
                  <a:schemeClr val="dk1"/>
                </a:solidFill>
              </a:rPr>
              <a:t>メッセージ</a:t>
            </a:r>
            <a:endParaRPr sz="1000">
              <a:solidFill>
                <a:schemeClr val="dk1"/>
              </a:solidFill>
            </a:endParaRPr>
          </a:p>
          <a:p>
            <a:pPr indent="0" lvl="0" marL="0" rtl="0" algn="l">
              <a:spcBef>
                <a:spcPts val="0"/>
              </a:spcBef>
              <a:spcAft>
                <a:spcPts val="0"/>
              </a:spcAft>
              <a:buClr>
                <a:schemeClr val="dk1"/>
              </a:buClr>
              <a:buSzPts val="1100"/>
              <a:buFont typeface="Arial"/>
              <a:buNone/>
            </a:pPr>
            <a:r>
              <a:rPr lang="ja" sz="1000">
                <a:solidFill>
                  <a:srgbClr val="F37C53"/>
                </a:solidFill>
              </a:rPr>
              <a:t>㉒　</a:t>
            </a:r>
            <a:r>
              <a:rPr lang="ja" sz="1000">
                <a:solidFill>
                  <a:schemeClr val="dk1"/>
                </a:solidFill>
              </a:rPr>
              <a:t>添付ファイル</a:t>
            </a:r>
            <a:endParaRPr sz="1000">
              <a:solidFill>
                <a:schemeClr val="dk1"/>
              </a:solidFill>
            </a:endParaRPr>
          </a:p>
          <a:p>
            <a:pPr indent="0" lvl="0" marL="0" rtl="0" algn="l">
              <a:spcBef>
                <a:spcPts val="0"/>
              </a:spcBef>
              <a:spcAft>
                <a:spcPts val="0"/>
              </a:spcAft>
              <a:buClr>
                <a:schemeClr val="dk1"/>
              </a:buClr>
              <a:buSzPts val="1100"/>
              <a:buFont typeface="Arial"/>
              <a:buNone/>
            </a:pPr>
            <a:r>
              <a:rPr lang="ja" sz="1000">
                <a:solidFill>
                  <a:srgbClr val="F37C53"/>
                </a:solidFill>
              </a:rPr>
              <a:t>㉓　</a:t>
            </a:r>
            <a:r>
              <a:rPr lang="ja" sz="1000">
                <a:solidFill>
                  <a:schemeClr val="dk1"/>
                </a:solidFill>
              </a:rPr>
              <a:t>メッセージ</a:t>
            </a:r>
            <a:endParaRPr sz="1000">
              <a:solidFill>
                <a:schemeClr val="dk1"/>
              </a:solidFill>
            </a:endParaRPr>
          </a:p>
        </p:txBody>
      </p:sp>
      <p:sp>
        <p:nvSpPr>
          <p:cNvPr id="1123" name="Google Shape;1123;p63"/>
          <p:cNvSpPr txBox="1"/>
          <p:nvPr/>
        </p:nvSpPr>
        <p:spPr>
          <a:xfrm>
            <a:off x="1106533" y="916675"/>
            <a:ext cx="201300" cy="111300"/>
          </a:xfrm>
          <a:prstGeom prst="rect">
            <a:avLst/>
          </a:prstGeom>
          <a:noFill/>
          <a:ln>
            <a:noFill/>
          </a:ln>
        </p:spPr>
        <p:txBody>
          <a:bodyPr anchorCtr="0" anchor="t" bIns="91425" lIns="91425" spcFirstLastPara="1" rIns="91425" wrap="square" tIns="91425">
            <a:noAutofit/>
          </a:bodyPr>
          <a:lstStyle/>
          <a:p>
            <a:pPr indent="0" lvl="0" marL="0" rtl="0" algn="ctr">
              <a:lnSpc>
                <a:spcPct val="10000"/>
              </a:lnSpc>
              <a:spcBef>
                <a:spcPts val="0"/>
              </a:spcBef>
              <a:spcAft>
                <a:spcPts val="0"/>
              </a:spcAft>
              <a:buNone/>
            </a:pPr>
            <a:r>
              <a:rPr lang="ja" sz="600">
                <a:solidFill>
                  <a:srgbClr val="F37C53"/>
                </a:solidFill>
              </a:rPr>
              <a:t>❶</a:t>
            </a:r>
            <a:endParaRPr sz="600">
              <a:solidFill>
                <a:srgbClr val="F37C53"/>
              </a:solidFill>
            </a:endParaRPr>
          </a:p>
        </p:txBody>
      </p:sp>
      <p:sp>
        <p:nvSpPr>
          <p:cNvPr id="1124" name="Google Shape;1124;p63"/>
          <p:cNvSpPr txBox="1"/>
          <p:nvPr/>
        </p:nvSpPr>
        <p:spPr>
          <a:xfrm>
            <a:off x="1106533" y="1019037"/>
            <a:ext cx="201300" cy="111300"/>
          </a:xfrm>
          <a:prstGeom prst="rect">
            <a:avLst/>
          </a:prstGeom>
          <a:noFill/>
          <a:ln>
            <a:noFill/>
          </a:ln>
        </p:spPr>
        <p:txBody>
          <a:bodyPr anchorCtr="0" anchor="t" bIns="91425" lIns="91425" spcFirstLastPara="1" rIns="91425" wrap="square" tIns="91425">
            <a:noAutofit/>
          </a:bodyPr>
          <a:lstStyle/>
          <a:p>
            <a:pPr indent="0" lvl="0" marL="0" rtl="0" algn="ctr">
              <a:lnSpc>
                <a:spcPct val="10000"/>
              </a:lnSpc>
              <a:spcBef>
                <a:spcPts val="0"/>
              </a:spcBef>
              <a:spcAft>
                <a:spcPts val="0"/>
              </a:spcAft>
              <a:buNone/>
            </a:pPr>
            <a:r>
              <a:rPr lang="ja" sz="600">
                <a:solidFill>
                  <a:srgbClr val="F37C53"/>
                </a:solidFill>
              </a:rPr>
              <a:t>❷</a:t>
            </a:r>
            <a:endParaRPr sz="600">
              <a:solidFill>
                <a:srgbClr val="F37C53"/>
              </a:solidFill>
            </a:endParaRPr>
          </a:p>
        </p:txBody>
      </p:sp>
      <p:sp>
        <p:nvSpPr>
          <p:cNvPr id="1125" name="Google Shape;1125;p63"/>
          <p:cNvSpPr txBox="1"/>
          <p:nvPr/>
        </p:nvSpPr>
        <p:spPr>
          <a:xfrm>
            <a:off x="1106533" y="1222685"/>
            <a:ext cx="201300" cy="111300"/>
          </a:xfrm>
          <a:prstGeom prst="rect">
            <a:avLst/>
          </a:prstGeom>
          <a:noFill/>
          <a:ln>
            <a:noFill/>
          </a:ln>
        </p:spPr>
        <p:txBody>
          <a:bodyPr anchorCtr="0" anchor="t" bIns="91425" lIns="91425" spcFirstLastPara="1" rIns="91425" wrap="square" tIns="91425">
            <a:noAutofit/>
          </a:bodyPr>
          <a:lstStyle/>
          <a:p>
            <a:pPr indent="0" lvl="0" marL="0" rtl="0" algn="ctr">
              <a:lnSpc>
                <a:spcPct val="10000"/>
              </a:lnSpc>
              <a:spcBef>
                <a:spcPts val="0"/>
              </a:spcBef>
              <a:spcAft>
                <a:spcPts val="0"/>
              </a:spcAft>
              <a:buNone/>
            </a:pPr>
            <a:r>
              <a:rPr lang="ja" sz="600">
                <a:solidFill>
                  <a:srgbClr val="F37C53"/>
                </a:solidFill>
              </a:rPr>
              <a:t>❹</a:t>
            </a:r>
            <a:endParaRPr sz="600">
              <a:solidFill>
                <a:srgbClr val="F37C53"/>
              </a:solidFill>
            </a:endParaRPr>
          </a:p>
        </p:txBody>
      </p:sp>
      <p:sp>
        <p:nvSpPr>
          <p:cNvPr id="1126" name="Google Shape;1126;p63"/>
          <p:cNvSpPr txBox="1"/>
          <p:nvPr/>
        </p:nvSpPr>
        <p:spPr>
          <a:xfrm>
            <a:off x="1106525" y="1111373"/>
            <a:ext cx="232500" cy="111300"/>
          </a:xfrm>
          <a:prstGeom prst="rect">
            <a:avLst/>
          </a:prstGeom>
          <a:noFill/>
          <a:ln>
            <a:noFill/>
          </a:ln>
        </p:spPr>
        <p:txBody>
          <a:bodyPr anchorCtr="0" anchor="t" bIns="91425" lIns="91425" spcFirstLastPara="1" rIns="91425" wrap="square" tIns="91425">
            <a:noAutofit/>
          </a:bodyPr>
          <a:lstStyle/>
          <a:p>
            <a:pPr indent="0" lvl="0" marL="0" rtl="0" algn="ctr">
              <a:lnSpc>
                <a:spcPct val="10000"/>
              </a:lnSpc>
              <a:spcBef>
                <a:spcPts val="0"/>
              </a:spcBef>
              <a:spcAft>
                <a:spcPts val="0"/>
              </a:spcAft>
              <a:buNone/>
            </a:pPr>
            <a:r>
              <a:rPr lang="ja" sz="600">
                <a:solidFill>
                  <a:srgbClr val="F37C53"/>
                </a:solidFill>
              </a:rPr>
              <a:t>❸</a:t>
            </a:r>
            <a:endParaRPr sz="600">
              <a:solidFill>
                <a:srgbClr val="F37C53"/>
              </a:solidFill>
            </a:endParaRPr>
          </a:p>
        </p:txBody>
      </p:sp>
      <p:sp>
        <p:nvSpPr>
          <p:cNvPr id="1127" name="Google Shape;1127;p63"/>
          <p:cNvSpPr txBox="1"/>
          <p:nvPr/>
        </p:nvSpPr>
        <p:spPr>
          <a:xfrm>
            <a:off x="1106533" y="1347709"/>
            <a:ext cx="201300" cy="111300"/>
          </a:xfrm>
          <a:prstGeom prst="rect">
            <a:avLst/>
          </a:prstGeom>
          <a:noFill/>
          <a:ln>
            <a:noFill/>
          </a:ln>
        </p:spPr>
        <p:txBody>
          <a:bodyPr anchorCtr="0" anchor="t" bIns="91425" lIns="91425" spcFirstLastPara="1" rIns="91425" wrap="square" tIns="91425">
            <a:noAutofit/>
          </a:bodyPr>
          <a:lstStyle/>
          <a:p>
            <a:pPr indent="0" lvl="0" marL="0" rtl="0" algn="ctr">
              <a:lnSpc>
                <a:spcPct val="10000"/>
              </a:lnSpc>
              <a:spcBef>
                <a:spcPts val="0"/>
              </a:spcBef>
              <a:spcAft>
                <a:spcPts val="0"/>
              </a:spcAft>
              <a:buNone/>
            </a:pPr>
            <a:r>
              <a:rPr lang="ja" sz="600">
                <a:solidFill>
                  <a:srgbClr val="F37C53"/>
                </a:solidFill>
              </a:rPr>
              <a:t>❺</a:t>
            </a:r>
            <a:endParaRPr sz="600">
              <a:solidFill>
                <a:srgbClr val="F37C53"/>
              </a:solidFill>
            </a:endParaRPr>
          </a:p>
        </p:txBody>
      </p:sp>
      <p:sp>
        <p:nvSpPr>
          <p:cNvPr id="1128" name="Google Shape;1128;p63"/>
          <p:cNvSpPr txBox="1"/>
          <p:nvPr/>
        </p:nvSpPr>
        <p:spPr>
          <a:xfrm>
            <a:off x="1106533" y="1449958"/>
            <a:ext cx="201300" cy="111300"/>
          </a:xfrm>
          <a:prstGeom prst="rect">
            <a:avLst/>
          </a:prstGeom>
          <a:noFill/>
          <a:ln>
            <a:noFill/>
          </a:ln>
        </p:spPr>
        <p:txBody>
          <a:bodyPr anchorCtr="0" anchor="t" bIns="91425" lIns="91425" spcFirstLastPara="1" rIns="91425" wrap="square" tIns="91425">
            <a:noAutofit/>
          </a:bodyPr>
          <a:lstStyle/>
          <a:p>
            <a:pPr indent="0" lvl="0" marL="0" rtl="0" algn="ctr">
              <a:lnSpc>
                <a:spcPct val="10000"/>
              </a:lnSpc>
              <a:spcBef>
                <a:spcPts val="0"/>
              </a:spcBef>
              <a:spcAft>
                <a:spcPts val="0"/>
              </a:spcAft>
              <a:buNone/>
            </a:pPr>
            <a:r>
              <a:rPr lang="ja" sz="600">
                <a:solidFill>
                  <a:srgbClr val="F37C53"/>
                </a:solidFill>
              </a:rPr>
              <a:t>❻</a:t>
            </a:r>
            <a:endParaRPr sz="600">
              <a:solidFill>
                <a:srgbClr val="F37C53"/>
              </a:solidFill>
            </a:endParaRPr>
          </a:p>
        </p:txBody>
      </p:sp>
      <p:sp>
        <p:nvSpPr>
          <p:cNvPr id="1129" name="Google Shape;1129;p63"/>
          <p:cNvSpPr txBox="1"/>
          <p:nvPr/>
        </p:nvSpPr>
        <p:spPr>
          <a:xfrm>
            <a:off x="1109433" y="1563592"/>
            <a:ext cx="201300" cy="111300"/>
          </a:xfrm>
          <a:prstGeom prst="rect">
            <a:avLst/>
          </a:prstGeom>
          <a:noFill/>
          <a:ln>
            <a:noFill/>
          </a:ln>
        </p:spPr>
        <p:txBody>
          <a:bodyPr anchorCtr="0" anchor="t" bIns="91425" lIns="91425" spcFirstLastPara="1" rIns="91425" wrap="square" tIns="91425">
            <a:noAutofit/>
          </a:bodyPr>
          <a:lstStyle/>
          <a:p>
            <a:pPr indent="0" lvl="0" marL="0" rtl="0" algn="ctr">
              <a:lnSpc>
                <a:spcPct val="10000"/>
              </a:lnSpc>
              <a:spcBef>
                <a:spcPts val="0"/>
              </a:spcBef>
              <a:spcAft>
                <a:spcPts val="0"/>
              </a:spcAft>
              <a:buNone/>
            </a:pPr>
            <a:r>
              <a:rPr lang="ja" sz="600">
                <a:solidFill>
                  <a:srgbClr val="F37C53"/>
                </a:solidFill>
              </a:rPr>
              <a:t>❼</a:t>
            </a:r>
            <a:endParaRPr sz="600">
              <a:solidFill>
                <a:srgbClr val="F37C53"/>
              </a:solidFill>
            </a:endParaRPr>
          </a:p>
        </p:txBody>
      </p:sp>
      <p:sp>
        <p:nvSpPr>
          <p:cNvPr id="1130" name="Google Shape;1130;p63"/>
          <p:cNvSpPr txBox="1"/>
          <p:nvPr/>
        </p:nvSpPr>
        <p:spPr>
          <a:xfrm>
            <a:off x="1106533" y="1677229"/>
            <a:ext cx="201300" cy="111300"/>
          </a:xfrm>
          <a:prstGeom prst="rect">
            <a:avLst/>
          </a:prstGeom>
          <a:noFill/>
          <a:ln>
            <a:noFill/>
          </a:ln>
        </p:spPr>
        <p:txBody>
          <a:bodyPr anchorCtr="0" anchor="t" bIns="91425" lIns="91425" spcFirstLastPara="1" rIns="91425" wrap="square" tIns="91425">
            <a:noAutofit/>
          </a:bodyPr>
          <a:lstStyle/>
          <a:p>
            <a:pPr indent="0" lvl="0" marL="0" rtl="0" algn="ctr">
              <a:lnSpc>
                <a:spcPct val="10000"/>
              </a:lnSpc>
              <a:spcBef>
                <a:spcPts val="0"/>
              </a:spcBef>
              <a:spcAft>
                <a:spcPts val="0"/>
              </a:spcAft>
              <a:buNone/>
            </a:pPr>
            <a:r>
              <a:rPr lang="ja" sz="600">
                <a:solidFill>
                  <a:srgbClr val="F37C53"/>
                </a:solidFill>
              </a:rPr>
              <a:t>❽</a:t>
            </a:r>
            <a:endParaRPr sz="600">
              <a:solidFill>
                <a:srgbClr val="F37C53"/>
              </a:solidFill>
            </a:endParaRPr>
          </a:p>
        </p:txBody>
      </p:sp>
      <p:sp>
        <p:nvSpPr>
          <p:cNvPr id="1131" name="Google Shape;1131;p63"/>
          <p:cNvSpPr txBox="1"/>
          <p:nvPr/>
        </p:nvSpPr>
        <p:spPr>
          <a:xfrm>
            <a:off x="1106533" y="1769353"/>
            <a:ext cx="201300" cy="111300"/>
          </a:xfrm>
          <a:prstGeom prst="rect">
            <a:avLst/>
          </a:prstGeom>
          <a:noFill/>
          <a:ln>
            <a:noFill/>
          </a:ln>
        </p:spPr>
        <p:txBody>
          <a:bodyPr anchorCtr="0" anchor="t" bIns="91425" lIns="91425" spcFirstLastPara="1" rIns="91425" wrap="square" tIns="91425">
            <a:noAutofit/>
          </a:bodyPr>
          <a:lstStyle/>
          <a:p>
            <a:pPr indent="0" lvl="0" marL="0" rtl="0" algn="ctr">
              <a:lnSpc>
                <a:spcPct val="10000"/>
              </a:lnSpc>
              <a:spcBef>
                <a:spcPts val="0"/>
              </a:spcBef>
              <a:spcAft>
                <a:spcPts val="0"/>
              </a:spcAft>
              <a:buNone/>
            </a:pPr>
            <a:r>
              <a:rPr lang="ja" sz="600">
                <a:solidFill>
                  <a:srgbClr val="F37C53"/>
                </a:solidFill>
              </a:rPr>
              <a:t>❾</a:t>
            </a:r>
            <a:endParaRPr sz="600">
              <a:solidFill>
                <a:srgbClr val="F37C53"/>
              </a:solidFill>
            </a:endParaRPr>
          </a:p>
        </p:txBody>
      </p:sp>
      <p:sp>
        <p:nvSpPr>
          <p:cNvPr id="1132" name="Google Shape;1132;p63"/>
          <p:cNvSpPr txBox="1"/>
          <p:nvPr/>
        </p:nvSpPr>
        <p:spPr>
          <a:xfrm>
            <a:off x="1106533" y="1923664"/>
            <a:ext cx="201300" cy="111300"/>
          </a:xfrm>
          <a:prstGeom prst="rect">
            <a:avLst/>
          </a:prstGeom>
          <a:noFill/>
          <a:ln>
            <a:noFill/>
          </a:ln>
        </p:spPr>
        <p:txBody>
          <a:bodyPr anchorCtr="0" anchor="t" bIns="91425" lIns="91425" spcFirstLastPara="1" rIns="91425" wrap="square" tIns="91425">
            <a:noAutofit/>
          </a:bodyPr>
          <a:lstStyle/>
          <a:p>
            <a:pPr indent="0" lvl="0" marL="0" rtl="0" algn="ctr">
              <a:lnSpc>
                <a:spcPct val="10000"/>
              </a:lnSpc>
              <a:spcBef>
                <a:spcPts val="0"/>
              </a:spcBef>
              <a:spcAft>
                <a:spcPts val="0"/>
              </a:spcAft>
              <a:buNone/>
            </a:pPr>
            <a:r>
              <a:rPr lang="ja" sz="600">
                <a:solidFill>
                  <a:srgbClr val="F37C53"/>
                </a:solidFill>
              </a:rPr>
              <a:t>❿</a:t>
            </a:r>
            <a:endParaRPr sz="600">
              <a:solidFill>
                <a:srgbClr val="F37C53"/>
              </a:solidFill>
            </a:endParaRPr>
          </a:p>
        </p:txBody>
      </p:sp>
      <p:sp>
        <p:nvSpPr>
          <p:cNvPr id="1133" name="Google Shape;1133;p63"/>
          <p:cNvSpPr txBox="1"/>
          <p:nvPr/>
        </p:nvSpPr>
        <p:spPr>
          <a:xfrm>
            <a:off x="1090933" y="2200638"/>
            <a:ext cx="201300" cy="111300"/>
          </a:xfrm>
          <a:prstGeom prst="rect">
            <a:avLst/>
          </a:prstGeom>
          <a:noFill/>
          <a:ln>
            <a:noFill/>
          </a:ln>
        </p:spPr>
        <p:txBody>
          <a:bodyPr anchorCtr="0" anchor="t" bIns="91425" lIns="91425" spcFirstLastPara="1" rIns="91425" wrap="square" tIns="91425">
            <a:noAutofit/>
          </a:bodyPr>
          <a:lstStyle/>
          <a:p>
            <a:pPr indent="0" lvl="0" marL="0" rtl="0" algn="ctr">
              <a:lnSpc>
                <a:spcPct val="10000"/>
              </a:lnSpc>
              <a:spcBef>
                <a:spcPts val="0"/>
              </a:spcBef>
              <a:spcAft>
                <a:spcPts val="0"/>
              </a:spcAft>
              <a:buNone/>
            </a:pPr>
            <a:r>
              <a:rPr lang="ja" sz="600">
                <a:solidFill>
                  <a:srgbClr val="F37C53"/>
                </a:solidFill>
              </a:rPr>
              <a:t>⓫</a:t>
            </a:r>
            <a:endParaRPr sz="600">
              <a:solidFill>
                <a:srgbClr val="F37C53"/>
              </a:solidFill>
            </a:endParaRPr>
          </a:p>
        </p:txBody>
      </p:sp>
      <p:sp>
        <p:nvSpPr>
          <p:cNvPr id="1134" name="Google Shape;1134;p63"/>
          <p:cNvSpPr txBox="1"/>
          <p:nvPr/>
        </p:nvSpPr>
        <p:spPr>
          <a:xfrm>
            <a:off x="1106533" y="2365388"/>
            <a:ext cx="201300" cy="111300"/>
          </a:xfrm>
          <a:prstGeom prst="rect">
            <a:avLst/>
          </a:prstGeom>
          <a:noFill/>
          <a:ln>
            <a:noFill/>
          </a:ln>
        </p:spPr>
        <p:txBody>
          <a:bodyPr anchorCtr="0" anchor="t" bIns="91425" lIns="91425" spcFirstLastPara="1" rIns="91425" wrap="square" tIns="91425">
            <a:noAutofit/>
          </a:bodyPr>
          <a:lstStyle/>
          <a:p>
            <a:pPr indent="0" lvl="0" marL="0" rtl="0" algn="ctr">
              <a:lnSpc>
                <a:spcPct val="10000"/>
              </a:lnSpc>
              <a:spcBef>
                <a:spcPts val="0"/>
              </a:spcBef>
              <a:spcAft>
                <a:spcPts val="0"/>
              </a:spcAft>
              <a:buNone/>
            </a:pPr>
            <a:r>
              <a:rPr lang="ja" sz="600">
                <a:solidFill>
                  <a:srgbClr val="F37C53"/>
                </a:solidFill>
              </a:rPr>
              <a:t>⓬</a:t>
            </a:r>
            <a:endParaRPr sz="600">
              <a:solidFill>
                <a:srgbClr val="F37C53"/>
              </a:solidFill>
            </a:endParaRPr>
          </a:p>
        </p:txBody>
      </p:sp>
      <p:sp>
        <p:nvSpPr>
          <p:cNvPr id="1135" name="Google Shape;1135;p63"/>
          <p:cNvSpPr txBox="1"/>
          <p:nvPr/>
        </p:nvSpPr>
        <p:spPr>
          <a:xfrm>
            <a:off x="1122133" y="2878388"/>
            <a:ext cx="201300" cy="1113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600">
                <a:solidFill>
                  <a:srgbClr val="F37C53"/>
                </a:solidFill>
              </a:rPr>
              <a:t>⓭</a:t>
            </a:r>
            <a:endParaRPr sz="600">
              <a:solidFill>
                <a:srgbClr val="F37C53"/>
              </a:solidFill>
            </a:endParaRPr>
          </a:p>
        </p:txBody>
      </p:sp>
      <p:sp>
        <p:nvSpPr>
          <p:cNvPr id="1136" name="Google Shape;1136;p63"/>
          <p:cNvSpPr txBox="1"/>
          <p:nvPr/>
        </p:nvSpPr>
        <p:spPr>
          <a:xfrm>
            <a:off x="1106533" y="3165050"/>
            <a:ext cx="201300" cy="1113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600">
                <a:solidFill>
                  <a:srgbClr val="F37C53"/>
                </a:solidFill>
              </a:rPr>
              <a:t>⓮</a:t>
            </a:r>
            <a:endParaRPr sz="600">
              <a:solidFill>
                <a:srgbClr val="F37C53"/>
              </a:solidFill>
            </a:endParaRPr>
          </a:p>
        </p:txBody>
      </p:sp>
      <p:sp>
        <p:nvSpPr>
          <p:cNvPr id="1137" name="Google Shape;1137;p63"/>
          <p:cNvSpPr txBox="1"/>
          <p:nvPr/>
        </p:nvSpPr>
        <p:spPr>
          <a:xfrm>
            <a:off x="1090933" y="3260425"/>
            <a:ext cx="201300" cy="1113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600">
                <a:solidFill>
                  <a:srgbClr val="F37C53"/>
                </a:solidFill>
              </a:rPr>
              <a:t>⓯</a:t>
            </a:r>
            <a:endParaRPr sz="600">
              <a:solidFill>
                <a:srgbClr val="F37C53"/>
              </a:solidFill>
            </a:endParaRPr>
          </a:p>
        </p:txBody>
      </p:sp>
      <p:sp>
        <p:nvSpPr>
          <p:cNvPr id="1138" name="Google Shape;1138;p63"/>
          <p:cNvSpPr txBox="1"/>
          <p:nvPr/>
        </p:nvSpPr>
        <p:spPr>
          <a:xfrm>
            <a:off x="1090933" y="3348375"/>
            <a:ext cx="201300" cy="1113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600">
                <a:solidFill>
                  <a:srgbClr val="F37C53"/>
                </a:solidFill>
              </a:rPr>
              <a:t>⓰</a:t>
            </a:r>
            <a:endParaRPr sz="600">
              <a:solidFill>
                <a:srgbClr val="F37C53"/>
              </a:solidFill>
            </a:endParaRPr>
          </a:p>
        </p:txBody>
      </p:sp>
      <p:sp>
        <p:nvSpPr>
          <p:cNvPr id="1139" name="Google Shape;1139;p63"/>
          <p:cNvSpPr txBox="1"/>
          <p:nvPr/>
        </p:nvSpPr>
        <p:spPr>
          <a:xfrm>
            <a:off x="1075333" y="3468525"/>
            <a:ext cx="201300" cy="1113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600">
                <a:solidFill>
                  <a:srgbClr val="F37C53"/>
                </a:solidFill>
              </a:rPr>
              <a:t>⓱</a:t>
            </a:r>
            <a:endParaRPr sz="600">
              <a:solidFill>
                <a:srgbClr val="F37C53"/>
              </a:solidFill>
            </a:endParaRPr>
          </a:p>
        </p:txBody>
      </p:sp>
      <p:sp>
        <p:nvSpPr>
          <p:cNvPr id="1140" name="Google Shape;1140;p63"/>
          <p:cNvSpPr txBox="1"/>
          <p:nvPr/>
        </p:nvSpPr>
        <p:spPr>
          <a:xfrm>
            <a:off x="1075333" y="3588663"/>
            <a:ext cx="201300" cy="1113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600">
                <a:solidFill>
                  <a:srgbClr val="F37C53"/>
                </a:solidFill>
              </a:rPr>
              <a:t>⓲</a:t>
            </a:r>
            <a:endParaRPr sz="600">
              <a:solidFill>
                <a:srgbClr val="F37C53"/>
              </a:solidFill>
            </a:endParaRPr>
          </a:p>
        </p:txBody>
      </p:sp>
      <p:sp>
        <p:nvSpPr>
          <p:cNvPr id="1141" name="Google Shape;1141;p63"/>
          <p:cNvSpPr txBox="1"/>
          <p:nvPr/>
        </p:nvSpPr>
        <p:spPr>
          <a:xfrm>
            <a:off x="1075333" y="3731075"/>
            <a:ext cx="201300" cy="1113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600">
                <a:solidFill>
                  <a:srgbClr val="F37C53"/>
                </a:solidFill>
              </a:rPr>
              <a:t>⓳</a:t>
            </a:r>
            <a:endParaRPr sz="600">
              <a:solidFill>
                <a:srgbClr val="F37C53"/>
              </a:solidFill>
            </a:endParaRPr>
          </a:p>
        </p:txBody>
      </p:sp>
      <p:sp>
        <p:nvSpPr>
          <p:cNvPr id="1142" name="Google Shape;1142;p63"/>
          <p:cNvSpPr txBox="1"/>
          <p:nvPr/>
        </p:nvSpPr>
        <p:spPr>
          <a:xfrm>
            <a:off x="1109433" y="4058675"/>
            <a:ext cx="201300" cy="1113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600">
                <a:solidFill>
                  <a:srgbClr val="F37C53"/>
                </a:solidFill>
              </a:rPr>
              <a:t>⓴</a:t>
            </a:r>
            <a:endParaRPr sz="600">
              <a:solidFill>
                <a:srgbClr val="F37C53"/>
              </a:solidFill>
            </a:endParaRPr>
          </a:p>
        </p:txBody>
      </p:sp>
      <p:sp>
        <p:nvSpPr>
          <p:cNvPr id="1143" name="Google Shape;1143;p63"/>
          <p:cNvSpPr txBox="1"/>
          <p:nvPr/>
        </p:nvSpPr>
        <p:spPr>
          <a:xfrm>
            <a:off x="1106519" y="4201725"/>
            <a:ext cx="170100" cy="1113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600">
                <a:solidFill>
                  <a:srgbClr val="F37C53"/>
                </a:solidFill>
              </a:rPr>
              <a:t>㉑</a:t>
            </a:r>
            <a:endParaRPr sz="600">
              <a:solidFill>
                <a:srgbClr val="F37C53"/>
              </a:solidFill>
            </a:endParaRPr>
          </a:p>
        </p:txBody>
      </p:sp>
      <p:sp>
        <p:nvSpPr>
          <p:cNvPr id="1144" name="Google Shape;1144;p63"/>
          <p:cNvSpPr txBox="1"/>
          <p:nvPr/>
        </p:nvSpPr>
        <p:spPr>
          <a:xfrm>
            <a:off x="1137719" y="4528675"/>
            <a:ext cx="170100" cy="1113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600">
                <a:solidFill>
                  <a:srgbClr val="F37C53"/>
                </a:solidFill>
              </a:rPr>
              <a:t>㉒</a:t>
            </a:r>
            <a:endParaRPr sz="600">
              <a:solidFill>
                <a:srgbClr val="F37C53"/>
              </a:solidFill>
            </a:endParaRPr>
          </a:p>
        </p:txBody>
      </p:sp>
      <p:sp>
        <p:nvSpPr>
          <p:cNvPr id="1145" name="Google Shape;1145;p63"/>
          <p:cNvSpPr txBox="1"/>
          <p:nvPr/>
        </p:nvSpPr>
        <p:spPr>
          <a:xfrm>
            <a:off x="1137719" y="4736400"/>
            <a:ext cx="170100" cy="1113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600">
                <a:solidFill>
                  <a:srgbClr val="F37C53"/>
                </a:solidFill>
              </a:rPr>
              <a:t>㉓</a:t>
            </a:r>
            <a:endParaRPr sz="600">
              <a:solidFill>
                <a:srgbClr val="F37C53"/>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9" name="Shape 1149"/>
        <p:cNvGrpSpPr/>
        <p:nvPr/>
      </p:nvGrpSpPr>
      <p:grpSpPr>
        <a:xfrm>
          <a:off x="0" y="0"/>
          <a:ext cx="0" cy="0"/>
          <a:chOff x="0" y="0"/>
          <a:chExt cx="0" cy="0"/>
        </a:xfrm>
      </p:grpSpPr>
      <p:pic>
        <p:nvPicPr>
          <p:cNvPr id="1150" name="Google Shape;1150;p64"/>
          <p:cNvPicPr preferRelativeResize="0"/>
          <p:nvPr/>
        </p:nvPicPr>
        <p:blipFill rotWithShape="1">
          <a:blip r:embed="rId3">
            <a:alphaModFix/>
          </a:blip>
          <a:srcRect b="53313" l="10618" r="44499" t="982"/>
          <a:stretch/>
        </p:blipFill>
        <p:spPr>
          <a:xfrm>
            <a:off x="708575" y="943000"/>
            <a:ext cx="1797550" cy="3794473"/>
          </a:xfrm>
          <a:prstGeom prst="rect">
            <a:avLst/>
          </a:prstGeom>
          <a:noFill/>
          <a:ln>
            <a:noFill/>
          </a:ln>
          <a:effectLst>
            <a:outerShdw blurRad="57150" rotWithShape="0" algn="bl" dir="5400000" dist="19050">
              <a:srgbClr val="000000">
                <a:alpha val="50000"/>
              </a:srgbClr>
            </a:outerShdw>
          </a:effectLst>
        </p:spPr>
      </p:pic>
      <p:sp>
        <p:nvSpPr>
          <p:cNvPr id="1151" name="Google Shape;1151;p64"/>
          <p:cNvSpPr txBox="1"/>
          <p:nvPr/>
        </p:nvSpPr>
        <p:spPr>
          <a:xfrm>
            <a:off x="8403350" y="4767275"/>
            <a:ext cx="620100" cy="273900"/>
          </a:xfrm>
          <a:prstGeom prst="rect">
            <a:avLst/>
          </a:prstGeom>
          <a:noFill/>
          <a:ln>
            <a:noFill/>
          </a:ln>
        </p:spPr>
        <p:txBody>
          <a:bodyPr anchorCtr="0" anchor="ctr" bIns="34275" lIns="68575" spcFirstLastPara="1" rIns="68575" wrap="square" tIns="34275">
            <a:noAutofit/>
          </a:bodyPr>
          <a:lstStyle/>
          <a:p>
            <a:pPr indent="0" lvl="0" marL="0" marR="0" rtl="0" algn="r">
              <a:spcBef>
                <a:spcPts val="0"/>
              </a:spcBef>
              <a:spcAft>
                <a:spcPts val="0"/>
              </a:spcAft>
              <a:buNone/>
            </a:pPr>
            <a:fld id="{00000000-1234-1234-1234-123412341234}" type="slidenum">
              <a:rPr lang="ja" sz="900">
                <a:solidFill>
                  <a:srgbClr val="888888"/>
                </a:solidFill>
                <a:latin typeface="Arial"/>
                <a:ea typeface="Arial"/>
                <a:cs typeface="Arial"/>
                <a:sym typeface="Arial"/>
              </a:rPr>
              <a:t>‹#›</a:t>
            </a:fld>
            <a:endParaRPr sz="900">
              <a:solidFill>
                <a:srgbClr val="888888"/>
              </a:solidFill>
              <a:latin typeface="Arial"/>
              <a:ea typeface="Arial"/>
              <a:cs typeface="Arial"/>
              <a:sym typeface="Arial"/>
            </a:endParaRPr>
          </a:p>
        </p:txBody>
      </p:sp>
      <p:sp>
        <p:nvSpPr>
          <p:cNvPr id="1152" name="Google Shape;1152;p64"/>
          <p:cNvSpPr/>
          <p:nvPr/>
        </p:nvSpPr>
        <p:spPr>
          <a:xfrm>
            <a:off x="0" y="0"/>
            <a:ext cx="9144000" cy="435600"/>
          </a:xfrm>
          <a:prstGeom prst="rect">
            <a:avLst/>
          </a:prstGeom>
          <a:gradFill>
            <a:gsLst>
              <a:gs pos="0">
                <a:srgbClr val="424242"/>
              </a:gs>
              <a:gs pos="100000">
                <a:srgbClr val="010101"/>
              </a:gs>
            </a:gsLst>
            <a:lin ang="540001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53" name="Google Shape;1153;p64"/>
          <p:cNvSpPr txBox="1"/>
          <p:nvPr/>
        </p:nvSpPr>
        <p:spPr>
          <a:xfrm>
            <a:off x="139875" y="80850"/>
            <a:ext cx="7724400" cy="273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dk1"/>
              </a:buClr>
              <a:buFont typeface="Arial"/>
              <a:buNone/>
            </a:pPr>
            <a:r>
              <a:rPr b="1" lang="ja">
                <a:solidFill>
                  <a:schemeClr val="lt1"/>
                </a:solidFill>
              </a:rPr>
              <a:t>研究者 発注・キャンセル6.2 Admin1</a:t>
            </a:r>
            <a:endParaRPr b="1">
              <a:solidFill>
                <a:schemeClr val="lt1"/>
              </a:solidFill>
            </a:endParaRPr>
          </a:p>
        </p:txBody>
      </p:sp>
      <p:sp>
        <p:nvSpPr>
          <p:cNvPr id="1154" name="Google Shape;1154;p64"/>
          <p:cNvSpPr txBox="1"/>
          <p:nvPr/>
        </p:nvSpPr>
        <p:spPr>
          <a:xfrm>
            <a:off x="139875" y="458425"/>
            <a:ext cx="85767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ja" sz="1200" u="sng">
                <a:solidFill>
                  <a:schemeClr val="dk2"/>
                </a:solidFill>
              </a:rPr>
              <a:t>研究者 キャンセル後 管理者 商談詳細情報管理❶</a:t>
            </a:r>
            <a:endParaRPr sz="1200" u="sng">
              <a:solidFill>
                <a:schemeClr val="dk2"/>
              </a:solidFill>
            </a:endParaRPr>
          </a:p>
          <a:p>
            <a:pPr indent="0" lvl="0" marL="0" rtl="0" algn="l">
              <a:spcBef>
                <a:spcPts val="0"/>
              </a:spcBef>
              <a:spcAft>
                <a:spcPts val="0"/>
              </a:spcAft>
              <a:buNone/>
            </a:pPr>
            <a:r>
              <a:rPr lang="ja" sz="1200">
                <a:solidFill>
                  <a:srgbClr val="FF0000"/>
                </a:solidFill>
              </a:rPr>
              <a:t>修正案❶</a:t>
            </a:r>
            <a:endParaRPr sz="1200">
              <a:solidFill>
                <a:srgbClr val="FF0000"/>
              </a:solidFill>
            </a:endParaRPr>
          </a:p>
        </p:txBody>
      </p:sp>
      <p:sp>
        <p:nvSpPr>
          <p:cNvPr id="1155" name="Google Shape;1155;p64"/>
          <p:cNvSpPr txBox="1"/>
          <p:nvPr/>
        </p:nvSpPr>
        <p:spPr>
          <a:xfrm>
            <a:off x="4200625" y="830550"/>
            <a:ext cx="3399900" cy="3382200"/>
          </a:xfrm>
          <a:prstGeom prst="rect">
            <a:avLst/>
          </a:prstGeom>
          <a:noFill/>
          <a:ln cap="flat" cmpd="sng" w="19050">
            <a:solidFill>
              <a:srgbClr val="4A86E8"/>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ja" sz="1000">
                <a:solidFill>
                  <a:srgbClr val="F37C53"/>
                </a:solidFill>
              </a:rPr>
              <a:t>❶</a:t>
            </a:r>
            <a:r>
              <a:rPr lang="ja" sz="1000">
                <a:solidFill>
                  <a:srgbClr val="595959"/>
                </a:solidFill>
              </a:rPr>
              <a:t>　</a:t>
            </a:r>
            <a:r>
              <a:rPr lang="ja" sz="1000">
                <a:solidFill>
                  <a:srgbClr val="000000"/>
                </a:solidFill>
              </a:rPr>
              <a:t>商談ID </a:t>
            </a:r>
            <a:endParaRPr sz="1000">
              <a:solidFill>
                <a:srgbClr val="595959"/>
              </a:solidFill>
            </a:endParaRPr>
          </a:p>
          <a:p>
            <a:pPr indent="0" lvl="0" marL="0" rtl="0" algn="l">
              <a:spcBef>
                <a:spcPts val="0"/>
              </a:spcBef>
              <a:spcAft>
                <a:spcPts val="0"/>
              </a:spcAft>
              <a:buNone/>
            </a:pPr>
            <a:r>
              <a:rPr lang="ja" sz="1000">
                <a:solidFill>
                  <a:srgbClr val="F37C53"/>
                </a:solidFill>
              </a:rPr>
              <a:t>❷</a:t>
            </a:r>
            <a:r>
              <a:rPr lang="ja" sz="1000">
                <a:solidFill>
                  <a:srgbClr val="595959"/>
                </a:solidFill>
              </a:rPr>
              <a:t>　</a:t>
            </a:r>
            <a:r>
              <a:rPr lang="ja" sz="1000">
                <a:solidFill>
                  <a:schemeClr val="dk1"/>
                </a:solidFill>
              </a:rPr>
              <a:t>研究者ID</a:t>
            </a:r>
            <a:endParaRPr sz="1000">
              <a:solidFill>
                <a:schemeClr val="dk1"/>
              </a:solidFill>
            </a:endParaRPr>
          </a:p>
          <a:p>
            <a:pPr indent="0" lvl="0" marL="0" rtl="0" algn="l">
              <a:spcBef>
                <a:spcPts val="0"/>
              </a:spcBef>
              <a:spcAft>
                <a:spcPts val="0"/>
              </a:spcAft>
              <a:buNone/>
            </a:pPr>
            <a:r>
              <a:rPr lang="ja" sz="1000">
                <a:solidFill>
                  <a:srgbClr val="F37C53"/>
                </a:solidFill>
              </a:rPr>
              <a:t>❸　</a:t>
            </a:r>
            <a:r>
              <a:rPr lang="ja" sz="1000">
                <a:solidFill>
                  <a:schemeClr val="dk1"/>
                </a:solidFill>
              </a:rPr>
              <a:t>サプライヤーID</a:t>
            </a:r>
            <a:endParaRPr sz="1000">
              <a:solidFill>
                <a:schemeClr val="dk1"/>
              </a:solidFill>
            </a:endParaRPr>
          </a:p>
          <a:p>
            <a:pPr indent="0" lvl="0" marL="0" rtl="0" algn="l">
              <a:spcBef>
                <a:spcPts val="0"/>
              </a:spcBef>
              <a:spcAft>
                <a:spcPts val="0"/>
              </a:spcAft>
              <a:buNone/>
            </a:pPr>
            <a:r>
              <a:rPr lang="ja" sz="1000">
                <a:solidFill>
                  <a:srgbClr val="F37C53"/>
                </a:solidFill>
              </a:rPr>
              <a:t>❹　</a:t>
            </a:r>
            <a:r>
              <a:rPr lang="ja" sz="1000">
                <a:solidFill>
                  <a:srgbClr val="000000"/>
                </a:solidFill>
              </a:rPr>
              <a:t>ステータス</a:t>
            </a:r>
            <a:endParaRPr sz="1000">
              <a:solidFill>
                <a:srgbClr val="000000"/>
              </a:solidFill>
            </a:endParaRPr>
          </a:p>
          <a:p>
            <a:pPr indent="0" lvl="0" marL="0" rtl="0" algn="l">
              <a:spcBef>
                <a:spcPts val="0"/>
              </a:spcBef>
              <a:spcAft>
                <a:spcPts val="0"/>
              </a:spcAft>
              <a:buNone/>
            </a:pPr>
            <a:r>
              <a:rPr lang="ja" sz="1000">
                <a:solidFill>
                  <a:srgbClr val="F37C53"/>
                </a:solidFill>
              </a:rPr>
              <a:t>❺　</a:t>
            </a:r>
            <a:r>
              <a:rPr lang="ja" sz="1000">
                <a:solidFill>
                  <a:srgbClr val="000000"/>
                </a:solidFill>
              </a:rPr>
              <a:t>登録日時</a:t>
            </a:r>
            <a:endParaRPr sz="1000">
              <a:solidFill>
                <a:srgbClr val="000000"/>
              </a:solidFill>
            </a:endParaRPr>
          </a:p>
          <a:p>
            <a:pPr indent="0" lvl="0" marL="0" rtl="0" algn="l">
              <a:spcBef>
                <a:spcPts val="0"/>
              </a:spcBef>
              <a:spcAft>
                <a:spcPts val="0"/>
              </a:spcAft>
              <a:buNone/>
            </a:pPr>
            <a:r>
              <a:rPr lang="ja" sz="1000">
                <a:solidFill>
                  <a:srgbClr val="F37C53"/>
                </a:solidFill>
              </a:rPr>
              <a:t>❻　</a:t>
            </a:r>
            <a:r>
              <a:rPr lang="ja" sz="1000">
                <a:solidFill>
                  <a:srgbClr val="000000"/>
                </a:solidFill>
              </a:rPr>
              <a:t>更新日時</a:t>
            </a:r>
            <a:endParaRPr sz="1000">
              <a:solidFill>
                <a:srgbClr val="000000"/>
              </a:solidFill>
            </a:endParaRPr>
          </a:p>
          <a:p>
            <a:pPr indent="0" lvl="0" marL="0" rtl="0" algn="l">
              <a:spcBef>
                <a:spcPts val="0"/>
              </a:spcBef>
              <a:spcAft>
                <a:spcPts val="0"/>
              </a:spcAft>
              <a:buNone/>
            </a:pPr>
            <a:r>
              <a:rPr lang="ja" sz="1000">
                <a:solidFill>
                  <a:srgbClr val="F37C53"/>
                </a:solidFill>
              </a:rPr>
              <a:t>❼　</a:t>
            </a:r>
            <a:r>
              <a:rPr lang="ja" sz="1000"/>
              <a:t>コメント</a:t>
            </a:r>
            <a:endParaRPr sz="1000">
              <a:solidFill>
                <a:srgbClr val="000000"/>
              </a:solidFill>
            </a:endParaRPr>
          </a:p>
          <a:p>
            <a:pPr indent="0" lvl="0" marL="0" rtl="0" algn="l">
              <a:spcBef>
                <a:spcPts val="0"/>
              </a:spcBef>
              <a:spcAft>
                <a:spcPts val="0"/>
              </a:spcAft>
              <a:buNone/>
            </a:pPr>
            <a:r>
              <a:rPr lang="ja" sz="1000">
                <a:solidFill>
                  <a:srgbClr val="F37C53"/>
                </a:solidFill>
              </a:rPr>
              <a:t>❽　</a:t>
            </a:r>
            <a:r>
              <a:rPr lang="ja" sz="1000"/>
              <a:t>添付ファイル</a:t>
            </a:r>
            <a:endParaRPr sz="1000">
              <a:solidFill>
                <a:srgbClr val="000000"/>
              </a:solidFill>
            </a:endParaRPr>
          </a:p>
          <a:p>
            <a:pPr indent="0" lvl="0" marL="0" rtl="0" algn="l">
              <a:spcBef>
                <a:spcPts val="0"/>
              </a:spcBef>
              <a:spcAft>
                <a:spcPts val="0"/>
              </a:spcAft>
              <a:buNone/>
            </a:pPr>
            <a:r>
              <a:rPr lang="ja" sz="1000">
                <a:solidFill>
                  <a:srgbClr val="F37C53"/>
                </a:solidFill>
              </a:rPr>
              <a:t>❾　</a:t>
            </a:r>
            <a:r>
              <a:rPr lang="ja" sz="1000"/>
              <a:t>回答希望日時</a:t>
            </a:r>
            <a:endParaRPr sz="1000">
              <a:solidFill>
                <a:srgbClr val="000000"/>
              </a:solidFill>
            </a:endParaRPr>
          </a:p>
          <a:p>
            <a:pPr indent="0" lvl="0" marL="0" rtl="0" algn="l">
              <a:spcBef>
                <a:spcPts val="0"/>
              </a:spcBef>
              <a:spcAft>
                <a:spcPts val="0"/>
              </a:spcAft>
              <a:buNone/>
            </a:pPr>
            <a:r>
              <a:rPr lang="ja" sz="1000">
                <a:solidFill>
                  <a:srgbClr val="F37C53"/>
                </a:solidFill>
              </a:rPr>
              <a:t>❿　</a:t>
            </a:r>
            <a:r>
              <a:rPr lang="ja" sz="1000"/>
              <a:t>メッセージ</a:t>
            </a:r>
            <a:endParaRPr sz="1000">
              <a:solidFill>
                <a:srgbClr val="000000"/>
              </a:solidFill>
            </a:endParaRPr>
          </a:p>
          <a:p>
            <a:pPr indent="0" lvl="0" marL="0" rtl="0" algn="l">
              <a:spcBef>
                <a:spcPts val="0"/>
              </a:spcBef>
              <a:spcAft>
                <a:spcPts val="0"/>
              </a:spcAft>
              <a:buNone/>
            </a:pPr>
            <a:r>
              <a:rPr lang="ja" sz="1000">
                <a:solidFill>
                  <a:srgbClr val="F37C53"/>
                </a:solidFill>
              </a:rPr>
              <a:t>⓫　</a:t>
            </a:r>
            <a:r>
              <a:rPr lang="ja" sz="1000"/>
              <a:t>輸出代行の有無</a:t>
            </a:r>
            <a:endParaRPr sz="1000">
              <a:solidFill>
                <a:srgbClr val="000000"/>
              </a:solidFill>
            </a:endParaRPr>
          </a:p>
          <a:p>
            <a:pPr indent="0" lvl="0" marL="0" rtl="0" algn="l">
              <a:spcBef>
                <a:spcPts val="0"/>
              </a:spcBef>
              <a:spcAft>
                <a:spcPts val="0"/>
              </a:spcAft>
              <a:buClr>
                <a:srgbClr val="000000"/>
              </a:buClr>
              <a:buSzPts val="1100"/>
              <a:buFont typeface="Arial"/>
              <a:buNone/>
            </a:pPr>
            <a:r>
              <a:rPr lang="ja" sz="1000">
                <a:solidFill>
                  <a:srgbClr val="F37C53"/>
                </a:solidFill>
              </a:rPr>
              <a:t>⓬　</a:t>
            </a:r>
            <a:r>
              <a:rPr lang="ja" sz="1000"/>
              <a:t>輸出代行コメント</a:t>
            </a:r>
            <a:endParaRPr sz="1000">
              <a:solidFill>
                <a:srgbClr val="000000"/>
              </a:solidFill>
            </a:endParaRPr>
          </a:p>
          <a:p>
            <a:pPr indent="0" lvl="0" marL="0" rtl="0" algn="l">
              <a:spcBef>
                <a:spcPts val="0"/>
              </a:spcBef>
              <a:spcAft>
                <a:spcPts val="0"/>
              </a:spcAft>
              <a:buClr>
                <a:schemeClr val="dk1"/>
              </a:buClr>
              <a:buSzPts val="1100"/>
              <a:buFont typeface="Arial"/>
              <a:buNone/>
            </a:pPr>
            <a:r>
              <a:rPr lang="ja" sz="1000">
                <a:solidFill>
                  <a:srgbClr val="F37C53"/>
                </a:solidFill>
              </a:rPr>
              <a:t>⓭　</a:t>
            </a:r>
            <a:r>
              <a:rPr lang="ja" sz="1000">
                <a:solidFill>
                  <a:schemeClr val="dk1"/>
                </a:solidFill>
              </a:rPr>
              <a:t>希望予算</a:t>
            </a:r>
            <a:endParaRPr sz="1000">
              <a:solidFill>
                <a:schemeClr val="dk1"/>
              </a:solidFill>
            </a:endParaRPr>
          </a:p>
          <a:p>
            <a:pPr indent="0" lvl="0" marL="0" rtl="0" algn="l">
              <a:spcBef>
                <a:spcPts val="0"/>
              </a:spcBef>
              <a:spcAft>
                <a:spcPts val="0"/>
              </a:spcAft>
              <a:buClr>
                <a:schemeClr val="dk1"/>
              </a:buClr>
              <a:buSzPts val="1100"/>
              <a:buFont typeface="Arial"/>
              <a:buNone/>
            </a:pPr>
            <a:r>
              <a:rPr lang="ja" sz="1000">
                <a:solidFill>
                  <a:srgbClr val="F37C53"/>
                </a:solidFill>
              </a:rPr>
              <a:t>⓮　</a:t>
            </a:r>
            <a:r>
              <a:rPr lang="ja" sz="1000">
                <a:solidFill>
                  <a:schemeClr val="dk1"/>
                </a:solidFill>
              </a:rPr>
              <a:t>見積り提出希望期限</a:t>
            </a:r>
            <a:endParaRPr sz="1000">
              <a:solidFill>
                <a:schemeClr val="dk1"/>
              </a:solidFill>
            </a:endParaRPr>
          </a:p>
          <a:p>
            <a:pPr indent="0" lvl="0" marL="0" rtl="0" algn="l">
              <a:spcBef>
                <a:spcPts val="0"/>
              </a:spcBef>
              <a:spcAft>
                <a:spcPts val="0"/>
              </a:spcAft>
              <a:buClr>
                <a:schemeClr val="dk1"/>
              </a:buClr>
              <a:buSzPts val="1100"/>
              <a:buFont typeface="Arial"/>
              <a:buNone/>
            </a:pPr>
            <a:r>
              <a:rPr lang="ja" sz="1000">
                <a:solidFill>
                  <a:srgbClr val="F37C53"/>
                </a:solidFill>
              </a:rPr>
              <a:t>⓯　</a:t>
            </a:r>
            <a:r>
              <a:rPr lang="ja" sz="1000">
                <a:solidFill>
                  <a:schemeClr val="dk1"/>
                </a:solidFill>
              </a:rPr>
              <a:t>添付ファイル</a:t>
            </a:r>
            <a:endParaRPr sz="1000">
              <a:solidFill>
                <a:schemeClr val="dk1"/>
              </a:solidFill>
            </a:endParaRPr>
          </a:p>
          <a:p>
            <a:pPr indent="0" lvl="0" marL="0" rtl="0" algn="l">
              <a:spcBef>
                <a:spcPts val="0"/>
              </a:spcBef>
              <a:spcAft>
                <a:spcPts val="0"/>
              </a:spcAft>
              <a:buClr>
                <a:schemeClr val="dk1"/>
              </a:buClr>
              <a:buSzPts val="1100"/>
              <a:buFont typeface="Arial"/>
              <a:buNone/>
            </a:pPr>
            <a:r>
              <a:rPr lang="ja" sz="1000">
                <a:solidFill>
                  <a:srgbClr val="F37C53"/>
                </a:solidFill>
              </a:rPr>
              <a:t>⓰　</a:t>
            </a:r>
            <a:r>
              <a:rPr lang="ja" sz="1000">
                <a:solidFill>
                  <a:schemeClr val="dk1"/>
                </a:solidFill>
              </a:rPr>
              <a:t>メッセージ</a:t>
            </a:r>
            <a:endParaRPr sz="1000">
              <a:solidFill>
                <a:schemeClr val="dk1"/>
              </a:solidFill>
            </a:endParaRPr>
          </a:p>
          <a:p>
            <a:pPr indent="0" lvl="0" marL="0" rtl="0" algn="l">
              <a:spcBef>
                <a:spcPts val="0"/>
              </a:spcBef>
              <a:spcAft>
                <a:spcPts val="0"/>
              </a:spcAft>
              <a:buClr>
                <a:schemeClr val="dk1"/>
              </a:buClr>
              <a:buSzPts val="1100"/>
              <a:buFont typeface="Arial"/>
              <a:buNone/>
            </a:pPr>
            <a:r>
              <a:rPr lang="ja" sz="1000">
                <a:solidFill>
                  <a:srgbClr val="F37C53"/>
                </a:solidFill>
              </a:rPr>
              <a:t>⓱　</a:t>
            </a:r>
            <a:r>
              <a:rPr lang="ja" sz="1000">
                <a:solidFill>
                  <a:schemeClr val="dk1"/>
                </a:solidFill>
              </a:rPr>
              <a:t>輸出代行の有無</a:t>
            </a:r>
            <a:endParaRPr sz="1000">
              <a:solidFill>
                <a:schemeClr val="dk1"/>
              </a:solidFill>
            </a:endParaRPr>
          </a:p>
          <a:p>
            <a:pPr indent="0" lvl="0" marL="0" rtl="0" algn="l">
              <a:spcBef>
                <a:spcPts val="0"/>
              </a:spcBef>
              <a:spcAft>
                <a:spcPts val="0"/>
              </a:spcAft>
              <a:buClr>
                <a:schemeClr val="dk1"/>
              </a:buClr>
              <a:buSzPts val="1100"/>
              <a:buFont typeface="Arial"/>
              <a:buNone/>
            </a:pPr>
            <a:r>
              <a:rPr lang="ja" sz="1000">
                <a:solidFill>
                  <a:srgbClr val="F37C53"/>
                </a:solidFill>
              </a:rPr>
              <a:t>⓲　</a:t>
            </a:r>
            <a:r>
              <a:rPr lang="ja" sz="1000">
                <a:solidFill>
                  <a:schemeClr val="dk1"/>
                </a:solidFill>
              </a:rPr>
              <a:t>輸出代行コメント</a:t>
            </a:r>
            <a:endParaRPr sz="1000">
              <a:solidFill>
                <a:schemeClr val="dk1"/>
              </a:solidFill>
            </a:endParaRPr>
          </a:p>
          <a:p>
            <a:pPr indent="0" lvl="0" marL="0" rtl="0" algn="l">
              <a:spcBef>
                <a:spcPts val="0"/>
              </a:spcBef>
              <a:spcAft>
                <a:spcPts val="0"/>
              </a:spcAft>
              <a:buClr>
                <a:schemeClr val="dk1"/>
              </a:buClr>
              <a:buSzPts val="1100"/>
              <a:buFont typeface="Arial"/>
              <a:buNone/>
            </a:pPr>
            <a:r>
              <a:rPr lang="ja" sz="1000">
                <a:solidFill>
                  <a:srgbClr val="F37C53"/>
                </a:solidFill>
              </a:rPr>
              <a:t>⓳　</a:t>
            </a:r>
            <a:r>
              <a:rPr lang="ja" sz="1000">
                <a:solidFill>
                  <a:schemeClr val="dk1"/>
                </a:solidFill>
              </a:rPr>
              <a:t>希望予算</a:t>
            </a:r>
            <a:endParaRPr sz="1000">
              <a:solidFill>
                <a:schemeClr val="dk1"/>
              </a:solidFill>
            </a:endParaRPr>
          </a:p>
          <a:p>
            <a:pPr indent="0" lvl="0" marL="0" rtl="0" algn="l">
              <a:spcBef>
                <a:spcPts val="0"/>
              </a:spcBef>
              <a:spcAft>
                <a:spcPts val="0"/>
              </a:spcAft>
              <a:buClr>
                <a:schemeClr val="dk1"/>
              </a:buClr>
              <a:buSzPts val="1100"/>
              <a:buFont typeface="Arial"/>
              <a:buNone/>
            </a:pPr>
            <a:r>
              <a:rPr lang="ja" sz="1000">
                <a:solidFill>
                  <a:srgbClr val="F37C53"/>
                </a:solidFill>
              </a:rPr>
              <a:t>⓴　</a:t>
            </a:r>
            <a:r>
              <a:rPr lang="ja" sz="1000">
                <a:solidFill>
                  <a:schemeClr val="dk1"/>
                </a:solidFill>
              </a:rPr>
              <a:t>見積り提出希望期限</a:t>
            </a:r>
            <a:endParaRPr sz="1000">
              <a:solidFill>
                <a:schemeClr val="dk1"/>
              </a:solidFill>
            </a:endParaRPr>
          </a:p>
          <a:p>
            <a:pPr indent="0" lvl="0" marL="0" rtl="0" algn="l">
              <a:spcBef>
                <a:spcPts val="0"/>
              </a:spcBef>
              <a:spcAft>
                <a:spcPts val="0"/>
              </a:spcAft>
              <a:buClr>
                <a:schemeClr val="dk1"/>
              </a:buClr>
              <a:buSzPts val="1100"/>
              <a:buFont typeface="Arial"/>
              <a:buNone/>
            </a:pPr>
            <a:r>
              <a:rPr lang="ja" sz="1000">
                <a:solidFill>
                  <a:srgbClr val="F37C53"/>
                </a:solidFill>
              </a:rPr>
              <a:t>㉑　</a:t>
            </a:r>
            <a:r>
              <a:rPr lang="ja" sz="1000">
                <a:solidFill>
                  <a:schemeClr val="dk1"/>
                </a:solidFill>
              </a:rPr>
              <a:t>添付ファイル</a:t>
            </a:r>
            <a:endParaRPr sz="1000">
              <a:solidFill>
                <a:schemeClr val="dk1"/>
              </a:solidFill>
            </a:endParaRPr>
          </a:p>
        </p:txBody>
      </p:sp>
      <p:sp>
        <p:nvSpPr>
          <p:cNvPr id="1156" name="Google Shape;1156;p64"/>
          <p:cNvSpPr txBox="1"/>
          <p:nvPr/>
        </p:nvSpPr>
        <p:spPr>
          <a:xfrm>
            <a:off x="1106533" y="1373875"/>
            <a:ext cx="201300" cy="111300"/>
          </a:xfrm>
          <a:prstGeom prst="rect">
            <a:avLst/>
          </a:prstGeom>
          <a:noFill/>
          <a:ln>
            <a:noFill/>
          </a:ln>
        </p:spPr>
        <p:txBody>
          <a:bodyPr anchorCtr="0" anchor="t" bIns="91425" lIns="91425" spcFirstLastPara="1" rIns="91425" wrap="square" tIns="91425">
            <a:noAutofit/>
          </a:bodyPr>
          <a:lstStyle/>
          <a:p>
            <a:pPr indent="0" lvl="0" marL="0" rtl="0" algn="ctr">
              <a:lnSpc>
                <a:spcPct val="10000"/>
              </a:lnSpc>
              <a:spcBef>
                <a:spcPts val="0"/>
              </a:spcBef>
              <a:spcAft>
                <a:spcPts val="0"/>
              </a:spcAft>
              <a:buNone/>
            </a:pPr>
            <a:r>
              <a:rPr lang="ja" sz="600">
                <a:solidFill>
                  <a:srgbClr val="F37C53"/>
                </a:solidFill>
              </a:rPr>
              <a:t>❶</a:t>
            </a:r>
            <a:endParaRPr sz="600">
              <a:solidFill>
                <a:srgbClr val="F37C53"/>
              </a:solidFill>
            </a:endParaRPr>
          </a:p>
        </p:txBody>
      </p:sp>
      <p:sp>
        <p:nvSpPr>
          <p:cNvPr id="1157" name="Google Shape;1157;p64"/>
          <p:cNvSpPr txBox="1"/>
          <p:nvPr/>
        </p:nvSpPr>
        <p:spPr>
          <a:xfrm>
            <a:off x="1106533" y="1476237"/>
            <a:ext cx="201300" cy="111300"/>
          </a:xfrm>
          <a:prstGeom prst="rect">
            <a:avLst/>
          </a:prstGeom>
          <a:noFill/>
          <a:ln>
            <a:noFill/>
          </a:ln>
        </p:spPr>
        <p:txBody>
          <a:bodyPr anchorCtr="0" anchor="t" bIns="91425" lIns="91425" spcFirstLastPara="1" rIns="91425" wrap="square" tIns="91425">
            <a:noAutofit/>
          </a:bodyPr>
          <a:lstStyle/>
          <a:p>
            <a:pPr indent="0" lvl="0" marL="0" rtl="0" algn="ctr">
              <a:lnSpc>
                <a:spcPct val="10000"/>
              </a:lnSpc>
              <a:spcBef>
                <a:spcPts val="0"/>
              </a:spcBef>
              <a:spcAft>
                <a:spcPts val="0"/>
              </a:spcAft>
              <a:buNone/>
            </a:pPr>
            <a:r>
              <a:rPr lang="ja" sz="600">
                <a:solidFill>
                  <a:srgbClr val="F37C53"/>
                </a:solidFill>
              </a:rPr>
              <a:t>❷</a:t>
            </a:r>
            <a:endParaRPr sz="600">
              <a:solidFill>
                <a:srgbClr val="F37C53"/>
              </a:solidFill>
            </a:endParaRPr>
          </a:p>
        </p:txBody>
      </p:sp>
      <p:sp>
        <p:nvSpPr>
          <p:cNvPr id="1158" name="Google Shape;1158;p64"/>
          <p:cNvSpPr txBox="1"/>
          <p:nvPr/>
        </p:nvSpPr>
        <p:spPr>
          <a:xfrm>
            <a:off x="1106533" y="1679885"/>
            <a:ext cx="201300" cy="111300"/>
          </a:xfrm>
          <a:prstGeom prst="rect">
            <a:avLst/>
          </a:prstGeom>
          <a:noFill/>
          <a:ln>
            <a:noFill/>
          </a:ln>
        </p:spPr>
        <p:txBody>
          <a:bodyPr anchorCtr="0" anchor="t" bIns="91425" lIns="91425" spcFirstLastPara="1" rIns="91425" wrap="square" tIns="91425">
            <a:noAutofit/>
          </a:bodyPr>
          <a:lstStyle/>
          <a:p>
            <a:pPr indent="0" lvl="0" marL="0" rtl="0" algn="ctr">
              <a:lnSpc>
                <a:spcPct val="10000"/>
              </a:lnSpc>
              <a:spcBef>
                <a:spcPts val="0"/>
              </a:spcBef>
              <a:spcAft>
                <a:spcPts val="0"/>
              </a:spcAft>
              <a:buNone/>
            </a:pPr>
            <a:r>
              <a:rPr lang="ja" sz="600">
                <a:solidFill>
                  <a:srgbClr val="F37C53"/>
                </a:solidFill>
              </a:rPr>
              <a:t>❹</a:t>
            </a:r>
            <a:endParaRPr sz="600">
              <a:solidFill>
                <a:srgbClr val="F37C53"/>
              </a:solidFill>
            </a:endParaRPr>
          </a:p>
        </p:txBody>
      </p:sp>
      <p:sp>
        <p:nvSpPr>
          <p:cNvPr id="1159" name="Google Shape;1159;p64"/>
          <p:cNvSpPr txBox="1"/>
          <p:nvPr/>
        </p:nvSpPr>
        <p:spPr>
          <a:xfrm>
            <a:off x="1106525" y="1568573"/>
            <a:ext cx="232500" cy="111300"/>
          </a:xfrm>
          <a:prstGeom prst="rect">
            <a:avLst/>
          </a:prstGeom>
          <a:noFill/>
          <a:ln>
            <a:noFill/>
          </a:ln>
        </p:spPr>
        <p:txBody>
          <a:bodyPr anchorCtr="0" anchor="t" bIns="91425" lIns="91425" spcFirstLastPara="1" rIns="91425" wrap="square" tIns="91425">
            <a:noAutofit/>
          </a:bodyPr>
          <a:lstStyle/>
          <a:p>
            <a:pPr indent="0" lvl="0" marL="0" rtl="0" algn="ctr">
              <a:lnSpc>
                <a:spcPct val="10000"/>
              </a:lnSpc>
              <a:spcBef>
                <a:spcPts val="0"/>
              </a:spcBef>
              <a:spcAft>
                <a:spcPts val="0"/>
              </a:spcAft>
              <a:buNone/>
            </a:pPr>
            <a:r>
              <a:rPr lang="ja" sz="600">
                <a:solidFill>
                  <a:srgbClr val="F37C53"/>
                </a:solidFill>
              </a:rPr>
              <a:t>❸</a:t>
            </a:r>
            <a:endParaRPr sz="600">
              <a:solidFill>
                <a:srgbClr val="F37C53"/>
              </a:solidFill>
            </a:endParaRPr>
          </a:p>
        </p:txBody>
      </p:sp>
      <p:sp>
        <p:nvSpPr>
          <p:cNvPr id="1160" name="Google Shape;1160;p64"/>
          <p:cNvSpPr txBox="1"/>
          <p:nvPr/>
        </p:nvSpPr>
        <p:spPr>
          <a:xfrm>
            <a:off x="1106533" y="1804909"/>
            <a:ext cx="201300" cy="111300"/>
          </a:xfrm>
          <a:prstGeom prst="rect">
            <a:avLst/>
          </a:prstGeom>
          <a:noFill/>
          <a:ln>
            <a:noFill/>
          </a:ln>
        </p:spPr>
        <p:txBody>
          <a:bodyPr anchorCtr="0" anchor="t" bIns="91425" lIns="91425" spcFirstLastPara="1" rIns="91425" wrap="square" tIns="91425">
            <a:noAutofit/>
          </a:bodyPr>
          <a:lstStyle/>
          <a:p>
            <a:pPr indent="0" lvl="0" marL="0" rtl="0" algn="ctr">
              <a:lnSpc>
                <a:spcPct val="10000"/>
              </a:lnSpc>
              <a:spcBef>
                <a:spcPts val="0"/>
              </a:spcBef>
              <a:spcAft>
                <a:spcPts val="0"/>
              </a:spcAft>
              <a:buNone/>
            </a:pPr>
            <a:r>
              <a:rPr lang="ja" sz="600">
                <a:solidFill>
                  <a:srgbClr val="F37C53"/>
                </a:solidFill>
              </a:rPr>
              <a:t>❺</a:t>
            </a:r>
            <a:endParaRPr sz="600">
              <a:solidFill>
                <a:srgbClr val="F37C53"/>
              </a:solidFill>
            </a:endParaRPr>
          </a:p>
        </p:txBody>
      </p:sp>
      <p:sp>
        <p:nvSpPr>
          <p:cNvPr id="1161" name="Google Shape;1161;p64"/>
          <p:cNvSpPr txBox="1"/>
          <p:nvPr/>
        </p:nvSpPr>
        <p:spPr>
          <a:xfrm>
            <a:off x="1106533" y="1907158"/>
            <a:ext cx="201300" cy="111300"/>
          </a:xfrm>
          <a:prstGeom prst="rect">
            <a:avLst/>
          </a:prstGeom>
          <a:noFill/>
          <a:ln>
            <a:noFill/>
          </a:ln>
        </p:spPr>
        <p:txBody>
          <a:bodyPr anchorCtr="0" anchor="t" bIns="91425" lIns="91425" spcFirstLastPara="1" rIns="91425" wrap="square" tIns="91425">
            <a:noAutofit/>
          </a:bodyPr>
          <a:lstStyle/>
          <a:p>
            <a:pPr indent="0" lvl="0" marL="0" rtl="0" algn="ctr">
              <a:lnSpc>
                <a:spcPct val="10000"/>
              </a:lnSpc>
              <a:spcBef>
                <a:spcPts val="0"/>
              </a:spcBef>
              <a:spcAft>
                <a:spcPts val="0"/>
              </a:spcAft>
              <a:buNone/>
            </a:pPr>
            <a:r>
              <a:rPr lang="ja" sz="600">
                <a:solidFill>
                  <a:srgbClr val="F37C53"/>
                </a:solidFill>
              </a:rPr>
              <a:t>❻</a:t>
            </a:r>
            <a:endParaRPr sz="600">
              <a:solidFill>
                <a:srgbClr val="F37C53"/>
              </a:solidFill>
            </a:endParaRPr>
          </a:p>
        </p:txBody>
      </p:sp>
      <p:sp>
        <p:nvSpPr>
          <p:cNvPr id="1162" name="Google Shape;1162;p64"/>
          <p:cNvSpPr txBox="1"/>
          <p:nvPr/>
        </p:nvSpPr>
        <p:spPr>
          <a:xfrm>
            <a:off x="1106533" y="2176030"/>
            <a:ext cx="201300" cy="111300"/>
          </a:xfrm>
          <a:prstGeom prst="rect">
            <a:avLst/>
          </a:prstGeom>
          <a:noFill/>
          <a:ln>
            <a:noFill/>
          </a:ln>
        </p:spPr>
        <p:txBody>
          <a:bodyPr anchorCtr="0" anchor="t" bIns="91425" lIns="91425" spcFirstLastPara="1" rIns="91425" wrap="square" tIns="91425">
            <a:noAutofit/>
          </a:bodyPr>
          <a:lstStyle/>
          <a:p>
            <a:pPr indent="0" lvl="0" marL="0" rtl="0" algn="ctr">
              <a:lnSpc>
                <a:spcPct val="10000"/>
              </a:lnSpc>
              <a:spcBef>
                <a:spcPts val="0"/>
              </a:spcBef>
              <a:spcAft>
                <a:spcPts val="0"/>
              </a:spcAft>
              <a:buNone/>
            </a:pPr>
            <a:r>
              <a:rPr lang="ja" sz="600">
                <a:solidFill>
                  <a:srgbClr val="F37C53"/>
                </a:solidFill>
              </a:rPr>
              <a:t>❼</a:t>
            </a:r>
            <a:endParaRPr sz="600">
              <a:solidFill>
                <a:srgbClr val="F37C53"/>
              </a:solidFill>
            </a:endParaRPr>
          </a:p>
        </p:txBody>
      </p:sp>
      <p:sp>
        <p:nvSpPr>
          <p:cNvPr id="1163" name="Google Shape;1163;p64"/>
          <p:cNvSpPr txBox="1"/>
          <p:nvPr/>
        </p:nvSpPr>
        <p:spPr>
          <a:xfrm>
            <a:off x="1106533" y="2562154"/>
            <a:ext cx="201300" cy="111300"/>
          </a:xfrm>
          <a:prstGeom prst="rect">
            <a:avLst/>
          </a:prstGeom>
          <a:noFill/>
          <a:ln>
            <a:noFill/>
          </a:ln>
        </p:spPr>
        <p:txBody>
          <a:bodyPr anchorCtr="0" anchor="t" bIns="91425" lIns="91425" spcFirstLastPara="1" rIns="91425" wrap="square" tIns="91425">
            <a:noAutofit/>
          </a:bodyPr>
          <a:lstStyle/>
          <a:p>
            <a:pPr indent="0" lvl="0" marL="0" rtl="0" algn="ctr">
              <a:lnSpc>
                <a:spcPct val="10000"/>
              </a:lnSpc>
              <a:spcBef>
                <a:spcPts val="0"/>
              </a:spcBef>
              <a:spcAft>
                <a:spcPts val="0"/>
              </a:spcAft>
              <a:buNone/>
            </a:pPr>
            <a:r>
              <a:rPr lang="ja" sz="600">
                <a:solidFill>
                  <a:srgbClr val="F37C53"/>
                </a:solidFill>
              </a:rPr>
              <a:t>❽</a:t>
            </a:r>
            <a:endParaRPr sz="600">
              <a:solidFill>
                <a:srgbClr val="F37C53"/>
              </a:solidFill>
            </a:endParaRPr>
          </a:p>
        </p:txBody>
      </p:sp>
      <p:sp>
        <p:nvSpPr>
          <p:cNvPr id="1164" name="Google Shape;1164;p64"/>
          <p:cNvSpPr txBox="1"/>
          <p:nvPr/>
        </p:nvSpPr>
        <p:spPr>
          <a:xfrm>
            <a:off x="1106533" y="2812853"/>
            <a:ext cx="201300" cy="111300"/>
          </a:xfrm>
          <a:prstGeom prst="rect">
            <a:avLst/>
          </a:prstGeom>
          <a:noFill/>
          <a:ln>
            <a:noFill/>
          </a:ln>
        </p:spPr>
        <p:txBody>
          <a:bodyPr anchorCtr="0" anchor="t" bIns="91425" lIns="91425" spcFirstLastPara="1" rIns="91425" wrap="square" tIns="91425">
            <a:noAutofit/>
          </a:bodyPr>
          <a:lstStyle/>
          <a:p>
            <a:pPr indent="0" lvl="0" marL="0" rtl="0" algn="ctr">
              <a:lnSpc>
                <a:spcPct val="10000"/>
              </a:lnSpc>
              <a:spcBef>
                <a:spcPts val="0"/>
              </a:spcBef>
              <a:spcAft>
                <a:spcPts val="0"/>
              </a:spcAft>
              <a:buNone/>
            </a:pPr>
            <a:r>
              <a:rPr lang="ja" sz="600">
                <a:solidFill>
                  <a:srgbClr val="F37C53"/>
                </a:solidFill>
              </a:rPr>
              <a:t>❾</a:t>
            </a:r>
            <a:endParaRPr sz="600">
              <a:solidFill>
                <a:srgbClr val="F37C53"/>
              </a:solidFill>
            </a:endParaRPr>
          </a:p>
        </p:txBody>
      </p:sp>
      <p:sp>
        <p:nvSpPr>
          <p:cNvPr id="1165" name="Google Shape;1165;p64"/>
          <p:cNvSpPr txBox="1"/>
          <p:nvPr/>
        </p:nvSpPr>
        <p:spPr>
          <a:xfrm>
            <a:off x="1106533" y="3094677"/>
            <a:ext cx="201300" cy="111300"/>
          </a:xfrm>
          <a:prstGeom prst="rect">
            <a:avLst/>
          </a:prstGeom>
          <a:noFill/>
          <a:ln>
            <a:noFill/>
          </a:ln>
        </p:spPr>
        <p:txBody>
          <a:bodyPr anchorCtr="0" anchor="t" bIns="91425" lIns="91425" spcFirstLastPara="1" rIns="91425" wrap="square" tIns="91425">
            <a:noAutofit/>
          </a:bodyPr>
          <a:lstStyle/>
          <a:p>
            <a:pPr indent="0" lvl="0" marL="0" rtl="0" algn="ctr">
              <a:lnSpc>
                <a:spcPct val="10000"/>
              </a:lnSpc>
              <a:spcBef>
                <a:spcPts val="0"/>
              </a:spcBef>
              <a:spcAft>
                <a:spcPts val="0"/>
              </a:spcAft>
              <a:buNone/>
            </a:pPr>
            <a:r>
              <a:rPr lang="ja" sz="600">
                <a:solidFill>
                  <a:srgbClr val="F37C53"/>
                </a:solidFill>
              </a:rPr>
              <a:t>❿</a:t>
            </a:r>
            <a:endParaRPr sz="600">
              <a:solidFill>
                <a:srgbClr val="F37C53"/>
              </a:solidFill>
            </a:endParaRPr>
          </a:p>
        </p:txBody>
      </p:sp>
      <p:sp>
        <p:nvSpPr>
          <p:cNvPr id="1166" name="Google Shape;1166;p64"/>
          <p:cNvSpPr txBox="1"/>
          <p:nvPr/>
        </p:nvSpPr>
        <p:spPr>
          <a:xfrm>
            <a:off x="1106533" y="3285501"/>
            <a:ext cx="201300" cy="111300"/>
          </a:xfrm>
          <a:prstGeom prst="rect">
            <a:avLst/>
          </a:prstGeom>
          <a:noFill/>
          <a:ln>
            <a:noFill/>
          </a:ln>
        </p:spPr>
        <p:txBody>
          <a:bodyPr anchorCtr="0" anchor="t" bIns="91425" lIns="91425" spcFirstLastPara="1" rIns="91425" wrap="square" tIns="91425">
            <a:noAutofit/>
          </a:bodyPr>
          <a:lstStyle/>
          <a:p>
            <a:pPr indent="0" lvl="0" marL="0" rtl="0" algn="ctr">
              <a:lnSpc>
                <a:spcPct val="10000"/>
              </a:lnSpc>
              <a:spcBef>
                <a:spcPts val="0"/>
              </a:spcBef>
              <a:spcAft>
                <a:spcPts val="0"/>
              </a:spcAft>
              <a:buNone/>
            </a:pPr>
            <a:r>
              <a:rPr lang="ja" sz="600">
                <a:solidFill>
                  <a:srgbClr val="F37C53"/>
                </a:solidFill>
              </a:rPr>
              <a:t>⓫</a:t>
            </a:r>
            <a:endParaRPr sz="600">
              <a:solidFill>
                <a:srgbClr val="F37C53"/>
              </a:solidFill>
            </a:endParaRPr>
          </a:p>
        </p:txBody>
      </p:sp>
      <p:sp>
        <p:nvSpPr>
          <p:cNvPr id="1167" name="Google Shape;1167;p64"/>
          <p:cNvSpPr txBox="1"/>
          <p:nvPr/>
        </p:nvSpPr>
        <p:spPr>
          <a:xfrm>
            <a:off x="1106533" y="3394338"/>
            <a:ext cx="201300" cy="111300"/>
          </a:xfrm>
          <a:prstGeom prst="rect">
            <a:avLst/>
          </a:prstGeom>
          <a:noFill/>
          <a:ln>
            <a:noFill/>
          </a:ln>
        </p:spPr>
        <p:txBody>
          <a:bodyPr anchorCtr="0" anchor="t" bIns="91425" lIns="91425" spcFirstLastPara="1" rIns="91425" wrap="square" tIns="91425">
            <a:noAutofit/>
          </a:bodyPr>
          <a:lstStyle/>
          <a:p>
            <a:pPr indent="0" lvl="0" marL="0" rtl="0" algn="ctr">
              <a:lnSpc>
                <a:spcPct val="10000"/>
              </a:lnSpc>
              <a:spcBef>
                <a:spcPts val="0"/>
              </a:spcBef>
              <a:spcAft>
                <a:spcPts val="0"/>
              </a:spcAft>
              <a:buNone/>
            </a:pPr>
            <a:r>
              <a:rPr lang="ja" sz="600">
                <a:solidFill>
                  <a:srgbClr val="F37C53"/>
                </a:solidFill>
              </a:rPr>
              <a:t>⓬</a:t>
            </a:r>
            <a:endParaRPr sz="600">
              <a:solidFill>
                <a:srgbClr val="F37C53"/>
              </a:solidFill>
            </a:endParaRPr>
          </a:p>
        </p:txBody>
      </p:sp>
      <p:sp>
        <p:nvSpPr>
          <p:cNvPr id="1168" name="Google Shape;1168;p64"/>
          <p:cNvSpPr txBox="1"/>
          <p:nvPr/>
        </p:nvSpPr>
        <p:spPr>
          <a:xfrm>
            <a:off x="1106533" y="3510775"/>
            <a:ext cx="201300" cy="1113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600">
                <a:solidFill>
                  <a:srgbClr val="F37C53"/>
                </a:solidFill>
              </a:rPr>
              <a:t>⓭</a:t>
            </a:r>
            <a:endParaRPr sz="600">
              <a:solidFill>
                <a:srgbClr val="F37C53"/>
              </a:solidFill>
            </a:endParaRPr>
          </a:p>
        </p:txBody>
      </p:sp>
      <p:sp>
        <p:nvSpPr>
          <p:cNvPr id="1169" name="Google Shape;1169;p64"/>
          <p:cNvSpPr txBox="1"/>
          <p:nvPr/>
        </p:nvSpPr>
        <p:spPr>
          <a:xfrm>
            <a:off x="1106533" y="3617375"/>
            <a:ext cx="201300" cy="1113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600">
                <a:solidFill>
                  <a:srgbClr val="F37C53"/>
                </a:solidFill>
              </a:rPr>
              <a:t>⓮</a:t>
            </a:r>
            <a:endParaRPr sz="600">
              <a:solidFill>
                <a:srgbClr val="F37C53"/>
              </a:solidFill>
            </a:endParaRPr>
          </a:p>
        </p:txBody>
      </p:sp>
      <p:sp>
        <p:nvSpPr>
          <p:cNvPr id="1170" name="Google Shape;1170;p64"/>
          <p:cNvSpPr txBox="1"/>
          <p:nvPr/>
        </p:nvSpPr>
        <p:spPr>
          <a:xfrm>
            <a:off x="1106533" y="3739888"/>
            <a:ext cx="201300" cy="1113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600">
                <a:solidFill>
                  <a:srgbClr val="F37C53"/>
                </a:solidFill>
              </a:rPr>
              <a:t>⓯</a:t>
            </a:r>
            <a:endParaRPr sz="600">
              <a:solidFill>
                <a:srgbClr val="F37C53"/>
              </a:solidFill>
            </a:endParaRPr>
          </a:p>
        </p:txBody>
      </p:sp>
      <p:sp>
        <p:nvSpPr>
          <p:cNvPr id="1171" name="Google Shape;1171;p64"/>
          <p:cNvSpPr txBox="1"/>
          <p:nvPr/>
        </p:nvSpPr>
        <p:spPr>
          <a:xfrm>
            <a:off x="1106533" y="4013325"/>
            <a:ext cx="201300" cy="1113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600">
                <a:solidFill>
                  <a:srgbClr val="F37C53"/>
                </a:solidFill>
              </a:rPr>
              <a:t>⓰</a:t>
            </a:r>
            <a:endParaRPr sz="600">
              <a:solidFill>
                <a:srgbClr val="F37C53"/>
              </a:solidFill>
            </a:endParaRPr>
          </a:p>
        </p:txBody>
      </p:sp>
      <p:sp>
        <p:nvSpPr>
          <p:cNvPr id="1172" name="Google Shape;1172;p64"/>
          <p:cNvSpPr txBox="1"/>
          <p:nvPr/>
        </p:nvSpPr>
        <p:spPr>
          <a:xfrm>
            <a:off x="1106533" y="4160713"/>
            <a:ext cx="201300" cy="1113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600">
                <a:solidFill>
                  <a:srgbClr val="F37C53"/>
                </a:solidFill>
              </a:rPr>
              <a:t>⓱</a:t>
            </a:r>
            <a:endParaRPr sz="600">
              <a:solidFill>
                <a:srgbClr val="F37C53"/>
              </a:solidFill>
            </a:endParaRPr>
          </a:p>
        </p:txBody>
      </p:sp>
      <p:sp>
        <p:nvSpPr>
          <p:cNvPr id="1173" name="Google Shape;1173;p64"/>
          <p:cNvSpPr txBox="1"/>
          <p:nvPr/>
        </p:nvSpPr>
        <p:spPr>
          <a:xfrm>
            <a:off x="1106533" y="4291313"/>
            <a:ext cx="201300" cy="1113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600">
                <a:solidFill>
                  <a:srgbClr val="F37C53"/>
                </a:solidFill>
              </a:rPr>
              <a:t>⓲</a:t>
            </a:r>
            <a:endParaRPr sz="600">
              <a:solidFill>
                <a:srgbClr val="F37C53"/>
              </a:solidFill>
            </a:endParaRPr>
          </a:p>
        </p:txBody>
      </p:sp>
      <p:sp>
        <p:nvSpPr>
          <p:cNvPr id="1174" name="Google Shape;1174;p64"/>
          <p:cNvSpPr txBox="1"/>
          <p:nvPr/>
        </p:nvSpPr>
        <p:spPr>
          <a:xfrm>
            <a:off x="1106533" y="4421925"/>
            <a:ext cx="201300" cy="1113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600">
                <a:solidFill>
                  <a:srgbClr val="F37C53"/>
                </a:solidFill>
              </a:rPr>
              <a:t>⓳</a:t>
            </a:r>
            <a:endParaRPr sz="600">
              <a:solidFill>
                <a:srgbClr val="F37C53"/>
              </a:solidFill>
            </a:endParaRPr>
          </a:p>
        </p:txBody>
      </p:sp>
      <p:sp>
        <p:nvSpPr>
          <p:cNvPr id="1175" name="Google Shape;1175;p64"/>
          <p:cNvSpPr txBox="1"/>
          <p:nvPr/>
        </p:nvSpPr>
        <p:spPr>
          <a:xfrm>
            <a:off x="1109433" y="4515875"/>
            <a:ext cx="201300" cy="1113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600">
                <a:solidFill>
                  <a:srgbClr val="F37C53"/>
                </a:solidFill>
              </a:rPr>
              <a:t>⓴</a:t>
            </a:r>
            <a:endParaRPr sz="600">
              <a:solidFill>
                <a:srgbClr val="F37C53"/>
              </a:solidFill>
            </a:endParaRPr>
          </a:p>
        </p:txBody>
      </p:sp>
      <p:sp>
        <p:nvSpPr>
          <p:cNvPr id="1176" name="Google Shape;1176;p64"/>
          <p:cNvSpPr txBox="1"/>
          <p:nvPr/>
        </p:nvSpPr>
        <p:spPr>
          <a:xfrm>
            <a:off x="1106519" y="4612675"/>
            <a:ext cx="170100" cy="1113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600">
                <a:solidFill>
                  <a:srgbClr val="F37C53"/>
                </a:solidFill>
              </a:rPr>
              <a:t>㉑</a:t>
            </a:r>
            <a:endParaRPr sz="600">
              <a:solidFill>
                <a:srgbClr val="F37C53"/>
              </a:solidFill>
            </a:endParaRPr>
          </a:p>
        </p:txBody>
      </p:sp>
      <p:sp>
        <p:nvSpPr>
          <p:cNvPr id="1177" name="Google Shape;1177;p64"/>
          <p:cNvSpPr txBox="1"/>
          <p:nvPr/>
        </p:nvSpPr>
        <p:spPr>
          <a:xfrm>
            <a:off x="4200625" y="4622700"/>
            <a:ext cx="35022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 sz="1000"/>
              <a:t>特になし</a:t>
            </a:r>
            <a:endParaRPr sz="1000">
              <a:solidFill>
                <a:srgbClr val="000000"/>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1" name="Shape 1181"/>
        <p:cNvGrpSpPr/>
        <p:nvPr/>
      </p:nvGrpSpPr>
      <p:grpSpPr>
        <a:xfrm>
          <a:off x="0" y="0"/>
          <a:ext cx="0" cy="0"/>
          <a:chOff x="0" y="0"/>
          <a:chExt cx="0" cy="0"/>
        </a:xfrm>
      </p:grpSpPr>
      <p:pic>
        <p:nvPicPr>
          <p:cNvPr id="1182" name="Google Shape;1182;p65"/>
          <p:cNvPicPr preferRelativeResize="0"/>
          <p:nvPr/>
        </p:nvPicPr>
        <p:blipFill rotWithShape="1">
          <a:blip r:embed="rId3">
            <a:alphaModFix/>
          </a:blip>
          <a:srcRect b="3458" l="10618" r="44499" t="46785"/>
          <a:stretch/>
        </p:blipFill>
        <p:spPr>
          <a:xfrm>
            <a:off x="1018200" y="841650"/>
            <a:ext cx="1797550" cy="4130975"/>
          </a:xfrm>
          <a:prstGeom prst="rect">
            <a:avLst/>
          </a:prstGeom>
          <a:noFill/>
          <a:ln>
            <a:noFill/>
          </a:ln>
          <a:effectLst>
            <a:outerShdw blurRad="57150" rotWithShape="0" algn="bl" dir="5400000" dist="19050">
              <a:srgbClr val="000000">
                <a:alpha val="50000"/>
              </a:srgbClr>
            </a:outerShdw>
          </a:effectLst>
        </p:spPr>
      </p:pic>
      <p:sp>
        <p:nvSpPr>
          <p:cNvPr id="1183" name="Google Shape;1183;p65"/>
          <p:cNvSpPr txBox="1"/>
          <p:nvPr/>
        </p:nvSpPr>
        <p:spPr>
          <a:xfrm>
            <a:off x="8403350" y="4767275"/>
            <a:ext cx="620100" cy="273900"/>
          </a:xfrm>
          <a:prstGeom prst="rect">
            <a:avLst/>
          </a:prstGeom>
          <a:noFill/>
          <a:ln>
            <a:noFill/>
          </a:ln>
        </p:spPr>
        <p:txBody>
          <a:bodyPr anchorCtr="0" anchor="ctr" bIns="34275" lIns="68575" spcFirstLastPara="1" rIns="68575" wrap="square" tIns="34275">
            <a:noAutofit/>
          </a:bodyPr>
          <a:lstStyle/>
          <a:p>
            <a:pPr indent="0" lvl="0" marL="0" marR="0" rtl="0" algn="r">
              <a:spcBef>
                <a:spcPts val="0"/>
              </a:spcBef>
              <a:spcAft>
                <a:spcPts val="0"/>
              </a:spcAft>
              <a:buNone/>
            </a:pPr>
            <a:fld id="{00000000-1234-1234-1234-123412341234}" type="slidenum">
              <a:rPr lang="ja" sz="900">
                <a:solidFill>
                  <a:srgbClr val="888888"/>
                </a:solidFill>
                <a:latin typeface="Arial"/>
                <a:ea typeface="Arial"/>
                <a:cs typeface="Arial"/>
                <a:sym typeface="Arial"/>
              </a:rPr>
              <a:t>‹#›</a:t>
            </a:fld>
            <a:endParaRPr sz="900">
              <a:solidFill>
                <a:srgbClr val="888888"/>
              </a:solidFill>
              <a:latin typeface="Arial"/>
              <a:ea typeface="Arial"/>
              <a:cs typeface="Arial"/>
              <a:sym typeface="Arial"/>
            </a:endParaRPr>
          </a:p>
        </p:txBody>
      </p:sp>
      <p:sp>
        <p:nvSpPr>
          <p:cNvPr id="1184" name="Google Shape;1184;p65"/>
          <p:cNvSpPr/>
          <p:nvPr/>
        </p:nvSpPr>
        <p:spPr>
          <a:xfrm>
            <a:off x="0" y="0"/>
            <a:ext cx="9144000" cy="435600"/>
          </a:xfrm>
          <a:prstGeom prst="rect">
            <a:avLst/>
          </a:prstGeom>
          <a:gradFill>
            <a:gsLst>
              <a:gs pos="0">
                <a:srgbClr val="424242"/>
              </a:gs>
              <a:gs pos="100000">
                <a:srgbClr val="010101"/>
              </a:gs>
            </a:gsLst>
            <a:lin ang="540001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85" name="Google Shape;1185;p65"/>
          <p:cNvSpPr txBox="1"/>
          <p:nvPr/>
        </p:nvSpPr>
        <p:spPr>
          <a:xfrm>
            <a:off x="139875" y="80850"/>
            <a:ext cx="7724400" cy="273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dk1"/>
              </a:buClr>
              <a:buFont typeface="Arial"/>
              <a:buNone/>
            </a:pPr>
            <a:r>
              <a:rPr b="1" lang="ja">
                <a:solidFill>
                  <a:schemeClr val="lt1"/>
                </a:solidFill>
              </a:rPr>
              <a:t>研究者 発注・キャンセル6.2 Admin1</a:t>
            </a:r>
            <a:endParaRPr b="1">
              <a:solidFill>
                <a:schemeClr val="lt1"/>
              </a:solidFill>
            </a:endParaRPr>
          </a:p>
        </p:txBody>
      </p:sp>
      <p:sp>
        <p:nvSpPr>
          <p:cNvPr id="1186" name="Google Shape;1186;p65"/>
          <p:cNvSpPr txBox="1"/>
          <p:nvPr/>
        </p:nvSpPr>
        <p:spPr>
          <a:xfrm>
            <a:off x="139875" y="458425"/>
            <a:ext cx="85767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ja" sz="1200" u="sng">
                <a:solidFill>
                  <a:schemeClr val="dk2"/>
                </a:solidFill>
              </a:rPr>
              <a:t>研究者 キャンセル後 管理者 商談詳細情報管理❷</a:t>
            </a:r>
            <a:endParaRPr sz="1200" u="sng">
              <a:solidFill>
                <a:schemeClr val="dk2"/>
              </a:solidFill>
            </a:endParaRPr>
          </a:p>
          <a:p>
            <a:pPr indent="0" lvl="0" marL="0" rtl="0" algn="l">
              <a:spcBef>
                <a:spcPts val="0"/>
              </a:spcBef>
              <a:spcAft>
                <a:spcPts val="0"/>
              </a:spcAft>
              <a:buNone/>
            </a:pPr>
            <a:r>
              <a:rPr lang="ja" sz="1200">
                <a:solidFill>
                  <a:srgbClr val="FF0000"/>
                </a:solidFill>
              </a:rPr>
              <a:t>修正案❶</a:t>
            </a:r>
            <a:endParaRPr sz="1200">
              <a:solidFill>
                <a:srgbClr val="FF0000"/>
              </a:solidFill>
            </a:endParaRPr>
          </a:p>
        </p:txBody>
      </p:sp>
      <p:sp>
        <p:nvSpPr>
          <p:cNvPr id="1187" name="Google Shape;1187;p65"/>
          <p:cNvSpPr txBox="1"/>
          <p:nvPr/>
        </p:nvSpPr>
        <p:spPr>
          <a:xfrm>
            <a:off x="4200625" y="830550"/>
            <a:ext cx="3399900" cy="3698100"/>
          </a:xfrm>
          <a:prstGeom prst="rect">
            <a:avLst/>
          </a:prstGeom>
          <a:noFill/>
          <a:ln cap="flat" cmpd="sng" w="19050">
            <a:solidFill>
              <a:srgbClr val="4A86E8"/>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ja" sz="1000">
                <a:solidFill>
                  <a:srgbClr val="F37C53"/>
                </a:solidFill>
              </a:rPr>
              <a:t>❶</a:t>
            </a:r>
            <a:r>
              <a:rPr lang="ja" sz="1000">
                <a:solidFill>
                  <a:srgbClr val="595959"/>
                </a:solidFill>
              </a:rPr>
              <a:t>　</a:t>
            </a:r>
            <a:r>
              <a:rPr lang="ja" sz="1000"/>
              <a:t>管理番号</a:t>
            </a:r>
            <a:r>
              <a:rPr lang="ja" sz="1000">
                <a:solidFill>
                  <a:srgbClr val="000000"/>
                </a:solidFill>
              </a:rPr>
              <a:t> </a:t>
            </a:r>
            <a:endParaRPr sz="1000">
              <a:solidFill>
                <a:srgbClr val="595959"/>
              </a:solidFill>
            </a:endParaRPr>
          </a:p>
          <a:p>
            <a:pPr indent="0" lvl="0" marL="0" rtl="0" algn="l">
              <a:spcBef>
                <a:spcPts val="0"/>
              </a:spcBef>
              <a:spcAft>
                <a:spcPts val="0"/>
              </a:spcAft>
              <a:buNone/>
            </a:pPr>
            <a:r>
              <a:rPr lang="ja" sz="1000">
                <a:solidFill>
                  <a:srgbClr val="F37C53"/>
                </a:solidFill>
              </a:rPr>
              <a:t>❷</a:t>
            </a:r>
            <a:r>
              <a:rPr lang="ja" sz="1000">
                <a:solidFill>
                  <a:srgbClr val="595959"/>
                </a:solidFill>
              </a:rPr>
              <a:t>　</a:t>
            </a:r>
            <a:r>
              <a:rPr lang="ja" sz="1000">
                <a:solidFill>
                  <a:schemeClr val="dk1"/>
                </a:solidFill>
              </a:rPr>
              <a:t>バージョン</a:t>
            </a:r>
            <a:endParaRPr sz="1000">
              <a:solidFill>
                <a:schemeClr val="dk1"/>
              </a:solidFill>
            </a:endParaRPr>
          </a:p>
          <a:p>
            <a:pPr indent="0" lvl="0" marL="0" rtl="0" algn="l">
              <a:spcBef>
                <a:spcPts val="0"/>
              </a:spcBef>
              <a:spcAft>
                <a:spcPts val="0"/>
              </a:spcAft>
              <a:buNone/>
            </a:pPr>
            <a:r>
              <a:rPr lang="ja" sz="1000">
                <a:solidFill>
                  <a:srgbClr val="F37C53"/>
                </a:solidFill>
              </a:rPr>
              <a:t>❸　</a:t>
            </a:r>
            <a:r>
              <a:rPr lang="ja" sz="1000">
                <a:solidFill>
                  <a:schemeClr val="dk1"/>
                </a:solidFill>
              </a:rPr>
              <a:t>納品形態</a:t>
            </a:r>
            <a:endParaRPr sz="1000">
              <a:solidFill>
                <a:schemeClr val="dk1"/>
              </a:solidFill>
            </a:endParaRPr>
          </a:p>
          <a:p>
            <a:pPr indent="0" lvl="0" marL="0" rtl="0" algn="l">
              <a:spcBef>
                <a:spcPts val="0"/>
              </a:spcBef>
              <a:spcAft>
                <a:spcPts val="0"/>
              </a:spcAft>
              <a:buNone/>
            </a:pPr>
            <a:r>
              <a:rPr lang="ja" sz="1000">
                <a:solidFill>
                  <a:srgbClr val="F37C53"/>
                </a:solidFill>
              </a:rPr>
              <a:t>❹　</a:t>
            </a:r>
            <a:r>
              <a:rPr lang="ja" sz="1000"/>
              <a:t>支払い条件</a:t>
            </a:r>
            <a:endParaRPr sz="1000">
              <a:solidFill>
                <a:srgbClr val="000000"/>
              </a:solidFill>
            </a:endParaRPr>
          </a:p>
          <a:p>
            <a:pPr indent="0" lvl="0" marL="0" rtl="0" algn="l">
              <a:spcBef>
                <a:spcPts val="0"/>
              </a:spcBef>
              <a:spcAft>
                <a:spcPts val="0"/>
              </a:spcAft>
              <a:buNone/>
            </a:pPr>
            <a:r>
              <a:rPr lang="ja" sz="1000">
                <a:solidFill>
                  <a:srgbClr val="F37C53"/>
                </a:solidFill>
              </a:rPr>
              <a:t>❺　</a:t>
            </a:r>
            <a:r>
              <a:rPr lang="ja" sz="1000"/>
              <a:t>Study code</a:t>
            </a:r>
            <a:endParaRPr sz="1000">
              <a:solidFill>
                <a:srgbClr val="000000"/>
              </a:solidFill>
            </a:endParaRPr>
          </a:p>
          <a:p>
            <a:pPr indent="0" lvl="0" marL="0" rtl="0" algn="l">
              <a:spcBef>
                <a:spcPts val="0"/>
              </a:spcBef>
              <a:spcAft>
                <a:spcPts val="0"/>
              </a:spcAft>
              <a:buNone/>
            </a:pPr>
            <a:r>
              <a:rPr lang="ja" sz="1000">
                <a:solidFill>
                  <a:srgbClr val="F37C53"/>
                </a:solidFill>
              </a:rPr>
              <a:t>❻　</a:t>
            </a:r>
            <a:r>
              <a:rPr lang="ja" sz="1000"/>
              <a:t>Date</a:t>
            </a:r>
            <a:endParaRPr sz="1000">
              <a:solidFill>
                <a:srgbClr val="000000"/>
              </a:solidFill>
            </a:endParaRPr>
          </a:p>
          <a:p>
            <a:pPr indent="0" lvl="0" marL="0" rtl="0" algn="l">
              <a:spcBef>
                <a:spcPts val="0"/>
              </a:spcBef>
              <a:spcAft>
                <a:spcPts val="0"/>
              </a:spcAft>
              <a:buNone/>
            </a:pPr>
            <a:r>
              <a:rPr lang="ja" sz="1000">
                <a:solidFill>
                  <a:srgbClr val="F37C53"/>
                </a:solidFill>
              </a:rPr>
              <a:t>❼　</a:t>
            </a:r>
            <a:r>
              <a:rPr lang="ja" sz="1000"/>
              <a:t>Quote Valid Until</a:t>
            </a:r>
            <a:endParaRPr sz="1000">
              <a:solidFill>
                <a:srgbClr val="000000"/>
              </a:solidFill>
            </a:endParaRPr>
          </a:p>
          <a:p>
            <a:pPr indent="0" lvl="0" marL="0" rtl="0" algn="l">
              <a:spcBef>
                <a:spcPts val="0"/>
              </a:spcBef>
              <a:spcAft>
                <a:spcPts val="0"/>
              </a:spcAft>
              <a:buNone/>
            </a:pPr>
            <a:r>
              <a:rPr lang="ja" sz="1000">
                <a:solidFill>
                  <a:srgbClr val="F37C53"/>
                </a:solidFill>
              </a:rPr>
              <a:t>❽　</a:t>
            </a:r>
            <a:r>
              <a:rPr lang="ja" sz="1000"/>
              <a:t>Currency</a:t>
            </a:r>
            <a:endParaRPr sz="1000">
              <a:solidFill>
                <a:srgbClr val="000000"/>
              </a:solidFill>
            </a:endParaRPr>
          </a:p>
          <a:p>
            <a:pPr indent="0" lvl="0" marL="0" rtl="0" algn="l">
              <a:spcBef>
                <a:spcPts val="0"/>
              </a:spcBef>
              <a:spcAft>
                <a:spcPts val="0"/>
              </a:spcAft>
              <a:buNone/>
            </a:pPr>
            <a:r>
              <a:rPr lang="ja" sz="1000">
                <a:solidFill>
                  <a:srgbClr val="F37C53"/>
                </a:solidFill>
              </a:rPr>
              <a:t>❾　</a:t>
            </a:r>
            <a:r>
              <a:rPr lang="ja" sz="1000"/>
              <a:t>Special discount</a:t>
            </a:r>
            <a:endParaRPr sz="1000">
              <a:solidFill>
                <a:srgbClr val="000000"/>
              </a:solidFill>
            </a:endParaRPr>
          </a:p>
          <a:p>
            <a:pPr indent="0" lvl="0" marL="0" rtl="0" algn="l">
              <a:spcBef>
                <a:spcPts val="0"/>
              </a:spcBef>
              <a:spcAft>
                <a:spcPts val="0"/>
              </a:spcAft>
              <a:buNone/>
            </a:pPr>
            <a:r>
              <a:rPr lang="ja" sz="1000">
                <a:solidFill>
                  <a:srgbClr val="F37C53"/>
                </a:solidFill>
              </a:rPr>
              <a:t>❿　</a:t>
            </a:r>
            <a:r>
              <a:rPr lang="ja" sz="1000"/>
              <a:t>Special Note</a:t>
            </a:r>
            <a:endParaRPr sz="1000">
              <a:solidFill>
                <a:srgbClr val="000000"/>
              </a:solidFill>
            </a:endParaRPr>
          </a:p>
          <a:p>
            <a:pPr indent="0" lvl="0" marL="0" rtl="0" algn="l">
              <a:spcBef>
                <a:spcPts val="0"/>
              </a:spcBef>
              <a:spcAft>
                <a:spcPts val="0"/>
              </a:spcAft>
              <a:buNone/>
            </a:pPr>
            <a:r>
              <a:rPr lang="ja" sz="1000">
                <a:solidFill>
                  <a:srgbClr val="F37C53"/>
                </a:solidFill>
              </a:rPr>
              <a:t>⓫　</a:t>
            </a:r>
            <a:r>
              <a:rPr lang="ja" sz="1000"/>
              <a:t>見積りID</a:t>
            </a:r>
            <a:endParaRPr sz="1000">
              <a:solidFill>
                <a:srgbClr val="000000"/>
              </a:solidFill>
            </a:endParaRPr>
          </a:p>
          <a:p>
            <a:pPr indent="0" lvl="0" marL="0" rtl="0" algn="l">
              <a:spcBef>
                <a:spcPts val="0"/>
              </a:spcBef>
              <a:spcAft>
                <a:spcPts val="0"/>
              </a:spcAft>
              <a:buClr>
                <a:srgbClr val="000000"/>
              </a:buClr>
              <a:buSzPts val="1100"/>
              <a:buFont typeface="Arial"/>
              <a:buNone/>
            </a:pPr>
            <a:r>
              <a:rPr lang="ja" sz="1000">
                <a:solidFill>
                  <a:srgbClr val="F37C53"/>
                </a:solidFill>
              </a:rPr>
              <a:t>⓬　</a:t>
            </a:r>
            <a:r>
              <a:rPr lang="ja" sz="1000">
                <a:solidFill>
                  <a:schemeClr val="dk1"/>
                </a:solidFill>
              </a:rPr>
              <a:t>コメント</a:t>
            </a:r>
            <a:endParaRPr sz="1000">
              <a:solidFill>
                <a:schemeClr val="dk1"/>
              </a:solidFill>
            </a:endParaRPr>
          </a:p>
          <a:p>
            <a:pPr indent="0" lvl="0" marL="0" rtl="0" algn="l">
              <a:spcBef>
                <a:spcPts val="0"/>
              </a:spcBef>
              <a:spcAft>
                <a:spcPts val="0"/>
              </a:spcAft>
              <a:buClr>
                <a:schemeClr val="dk1"/>
              </a:buClr>
              <a:buSzPts val="1100"/>
              <a:buFont typeface="Arial"/>
              <a:buNone/>
            </a:pPr>
            <a:r>
              <a:rPr lang="ja" sz="1000">
                <a:solidFill>
                  <a:srgbClr val="F37C53"/>
                </a:solidFill>
              </a:rPr>
              <a:t>⓭　</a:t>
            </a:r>
            <a:r>
              <a:rPr lang="ja" sz="1000">
                <a:solidFill>
                  <a:schemeClr val="dk1"/>
                </a:solidFill>
              </a:rPr>
              <a:t>添付ファイル</a:t>
            </a:r>
            <a:endParaRPr sz="1000">
              <a:solidFill>
                <a:schemeClr val="dk1"/>
              </a:solidFill>
            </a:endParaRPr>
          </a:p>
          <a:p>
            <a:pPr indent="0" lvl="0" marL="0" rtl="0" algn="l">
              <a:spcBef>
                <a:spcPts val="0"/>
              </a:spcBef>
              <a:spcAft>
                <a:spcPts val="0"/>
              </a:spcAft>
              <a:buClr>
                <a:schemeClr val="dk1"/>
              </a:buClr>
              <a:buSzPts val="1100"/>
              <a:buFont typeface="Arial"/>
              <a:buNone/>
            </a:pPr>
            <a:r>
              <a:rPr lang="ja" sz="1000">
                <a:solidFill>
                  <a:srgbClr val="F37C53"/>
                </a:solidFill>
              </a:rPr>
              <a:t>⓮　</a:t>
            </a:r>
            <a:r>
              <a:rPr lang="ja" sz="1000">
                <a:solidFill>
                  <a:schemeClr val="dk1"/>
                </a:solidFill>
              </a:rPr>
              <a:t>データ添付(PDF)</a:t>
            </a:r>
            <a:endParaRPr sz="1000">
              <a:solidFill>
                <a:schemeClr val="dk1"/>
              </a:solidFill>
            </a:endParaRPr>
          </a:p>
          <a:p>
            <a:pPr indent="0" lvl="0" marL="0" rtl="0" algn="l">
              <a:spcBef>
                <a:spcPts val="0"/>
              </a:spcBef>
              <a:spcAft>
                <a:spcPts val="0"/>
              </a:spcAft>
              <a:buClr>
                <a:schemeClr val="dk1"/>
              </a:buClr>
              <a:buSzPts val="1100"/>
              <a:buFont typeface="Arial"/>
              <a:buNone/>
            </a:pPr>
            <a:r>
              <a:rPr lang="ja" sz="1000">
                <a:solidFill>
                  <a:srgbClr val="F37C53"/>
                </a:solidFill>
              </a:rPr>
              <a:t>⓯　</a:t>
            </a:r>
            <a:r>
              <a:rPr lang="ja" sz="1000">
                <a:solidFill>
                  <a:schemeClr val="dk1"/>
                </a:solidFill>
              </a:rPr>
              <a:t>出荷日</a:t>
            </a:r>
            <a:endParaRPr sz="1000">
              <a:solidFill>
                <a:schemeClr val="dk1"/>
              </a:solidFill>
            </a:endParaRPr>
          </a:p>
          <a:p>
            <a:pPr indent="0" lvl="0" marL="0" rtl="0" algn="l">
              <a:spcBef>
                <a:spcPts val="0"/>
              </a:spcBef>
              <a:spcAft>
                <a:spcPts val="0"/>
              </a:spcAft>
              <a:buClr>
                <a:schemeClr val="dk1"/>
              </a:buClr>
              <a:buSzPts val="1100"/>
              <a:buFont typeface="Arial"/>
              <a:buNone/>
            </a:pPr>
            <a:r>
              <a:rPr lang="ja" sz="1000">
                <a:solidFill>
                  <a:srgbClr val="F37C53"/>
                </a:solidFill>
              </a:rPr>
              <a:t>⓰　</a:t>
            </a:r>
            <a:r>
              <a:rPr lang="ja" sz="1000">
                <a:solidFill>
                  <a:schemeClr val="dk1"/>
                </a:solidFill>
              </a:rPr>
              <a:t>輸送温度</a:t>
            </a:r>
            <a:endParaRPr sz="1000">
              <a:solidFill>
                <a:schemeClr val="dk1"/>
              </a:solidFill>
            </a:endParaRPr>
          </a:p>
          <a:p>
            <a:pPr indent="0" lvl="0" marL="0" rtl="0" algn="l">
              <a:spcBef>
                <a:spcPts val="0"/>
              </a:spcBef>
              <a:spcAft>
                <a:spcPts val="0"/>
              </a:spcAft>
              <a:buClr>
                <a:schemeClr val="dk1"/>
              </a:buClr>
              <a:buSzPts val="1100"/>
              <a:buFont typeface="Arial"/>
              <a:buNone/>
            </a:pPr>
            <a:r>
              <a:rPr lang="ja" sz="1000">
                <a:solidFill>
                  <a:srgbClr val="F37C53"/>
                </a:solidFill>
              </a:rPr>
              <a:t>⓱　</a:t>
            </a:r>
            <a:r>
              <a:rPr lang="ja" sz="1000">
                <a:solidFill>
                  <a:schemeClr val="dk1"/>
                </a:solidFill>
              </a:rPr>
              <a:t>貯蔵温度</a:t>
            </a:r>
            <a:endParaRPr sz="1000">
              <a:solidFill>
                <a:schemeClr val="dk1"/>
              </a:solidFill>
            </a:endParaRPr>
          </a:p>
          <a:p>
            <a:pPr indent="0" lvl="0" marL="0" rtl="0" algn="l">
              <a:spcBef>
                <a:spcPts val="0"/>
              </a:spcBef>
              <a:spcAft>
                <a:spcPts val="0"/>
              </a:spcAft>
              <a:buClr>
                <a:schemeClr val="dk1"/>
              </a:buClr>
              <a:buSzPts val="1100"/>
              <a:buFont typeface="Arial"/>
              <a:buNone/>
            </a:pPr>
            <a:r>
              <a:rPr lang="ja" sz="1000">
                <a:solidFill>
                  <a:srgbClr val="F37C53"/>
                </a:solidFill>
              </a:rPr>
              <a:t>⓲　</a:t>
            </a:r>
            <a:r>
              <a:rPr lang="ja" sz="1000">
                <a:solidFill>
                  <a:schemeClr val="dk1"/>
                </a:solidFill>
              </a:rPr>
              <a:t>AWB</a:t>
            </a:r>
            <a:endParaRPr sz="1000">
              <a:solidFill>
                <a:schemeClr val="dk1"/>
              </a:solidFill>
            </a:endParaRPr>
          </a:p>
          <a:p>
            <a:pPr indent="0" lvl="0" marL="0" rtl="0" algn="l">
              <a:spcBef>
                <a:spcPts val="0"/>
              </a:spcBef>
              <a:spcAft>
                <a:spcPts val="0"/>
              </a:spcAft>
              <a:buClr>
                <a:schemeClr val="dk1"/>
              </a:buClr>
              <a:buSzPts val="1100"/>
              <a:buFont typeface="Arial"/>
              <a:buNone/>
            </a:pPr>
            <a:r>
              <a:rPr lang="ja" sz="1000">
                <a:solidFill>
                  <a:srgbClr val="F37C53"/>
                </a:solidFill>
              </a:rPr>
              <a:t>⓳　</a:t>
            </a:r>
            <a:r>
              <a:rPr lang="ja" sz="1000">
                <a:solidFill>
                  <a:schemeClr val="dk1"/>
                </a:solidFill>
              </a:rPr>
              <a:t>メッセージ</a:t>
            </a:r>
            <a:endParaRPr sz="1000">
              <a:solidFill>
                <a:schemeClr val="dk1"/>
              </a:solidFill>
            </a:endParaRPr>
          </a:p>
          <a:p>
            <a:pPr indent="0" lvl="0" marL="0" rtl="0" algn="l">
              <a:spcBef>
                <a:spcPts val="0"/>
              </a:spcBef>
              <a:spcAft>
                <a:spcPts val="0"/>
              </a:spcAft>
              <a:buClr>
                <a:schemeClr val="dk1"/>
              </a:buClr>
              <a:buSzPts val="1100"/>
              <a:buFont typeface="Arial"/>
              <a:buNone/>
            </a:pPr>
            <a:r>
              <a:rPr lang="ja" sz="1000">
                <a:solidFill>
                  <a:srgbClr val="F37C53"/>
                </a:solidFill>
              </a:rPr>
              <a:t>⓴　</a:t>
            </a:r>
            <a:r>
              <a:rPr lang="ja" sz="1000">
                <a:solidFill>
                  <a:schemeClr val="dk1"/>
                </a:solidFill>
              </a:rPr>
              <a:t>添付ファイル</a:t>
            </a:r>
            <a:endParaRPr sz="1000">
              <a:solidFill>
                <a:schemeClr val="dk1"/>
              </a:solidFill>
            </a:endParaRPr>
          </a:p>
          <a:p>
            <a:pPr indent="0" lvl="0" marL="0" rtl="0" algn="l">
              <a:spcBef>
                <a:spcPts val="0"/>
              </a:spcBef>
              <a:spcAft>
                <a:spcPts val="0"/>
              </a:spcAft>
              <a:buClr>
                <a:schemeClr val="dk1"/>
              </a:buClr>
              <a:buSzPts val="1100"/>
              <a:buFont typeface="Arial"/>
              <a:buNone/>
            </a:pPr>
            <a:r>
              <a:rPr lang="ja" sz="1000">
                <a:solidFill>
                  <a:srgbClr val="F37C53"/>
                </a:solidFill>
              </a:rPr>
              <a:t>㉑　</a:t>
            </a:r>
            <a:r>
              <a:rPr lang="ja" sz="1000">
                <a:solidFill>
                  <a:schemeClr val="dk1"/>
                </a:solidFill>
              </a:rPr>
              <a:t>メッセージ</a:t>
            </a:r>
            <a:endParaRPr sz="1000">
              <a:solidFill>
                <a:schemeClr val="dk1"/>
              </a:solidFill>
            </a:endParaRPr>
          </a:p>
          <a:p>
            <a:pPr indent="0" lvl="0" marL="0" rtl="0" algn="l">
              <a:spcBef>
                <a:spcPts val="0"/>
              </a:spcBef>
              <a:spcAft>
                <a:spcPts val="0"/>
              </a:spcAft>
              <a:buClr>
                <a:schemeClr val="dk1"/>
              </a:buClr>
              <a:buSzPts val="1100"/>
              <a:buFont typeface="Arial"/>
              <a:buNone/>
            </a:pPr>
            <a:r>
              <a:rPr lang="ja" sz="1000">
                <a:solidFill>
                  <a:srgbClr val="F37C53"/>
                </a:solidFill>
              </a:rPr>
              <a:t>㉒　</a:t>
            </a:r>
            <a:r>
              <a:rPr lang="ja" sz="1000">
                <a:solidFill>
                  <a:schemeClr val="dk1"/>
                </a:solidFill>
              </a:rPr>
              <a:t>添付ファイル</a:t>
            </a:r>
            <a:endParaRPr sz="1000">
              <a:solidFill>
                <a:schemeClr val="dk1"/>
              </a:solidFill>
            </a:endParaRPr>
          </a:p>
          <a:p>
            <a:pPr indent="0" lvl="0" marL="0" rtl="0" algn="l">
              <a:spcBef>
                <a:spcPts val="0"/>
              </a:spcBef>
              <a:spcAft>
                <a:spcPts val="0"/>
              </a:spcAft>
              <a:buClr>
                <a:schemeClr val="dk1"/>
              </a:buClr>
              <a:buSzPts val="1100"/>
              <a:buFont typeface="Arial"/>
              <a:buNone/>
            </a:pPr>
            <a:r>
              <a:rPr lang="ja" sz="1000">
                <a:solidFill>
                  <a:srgbClr val="F37C53"/>
                </a:solidFill>
              </a:rPr>
              <a:t>㉓　</a:t>
            </a:r>
            <a:r>
              <a:rPr lang="ja" sz="1000">
                <a:solidFill>
                  <a:schemeClr val="dk1"/>
                </a:solidFill>
              </a:rPr>
              <a:t>メッセージ</a:t>
            </a:r>
            <a:endParaRPr sz="1000">
              <a:solidFill>
                <a:schemeClr val="dk1"/>
              </a:solidFill>
            </a:endParaRPr>
          </a:p>
        </p:txBody>
      </p:sp>
      <p:sp>
        <p:nvSpPr>
          <p:cNvPr id="1188" name="Google Shape;1188;p65"/>
          <p:cNvSpPr txBox="1"/>
          <p:nvPr/>
        </p:nvSpPr>
        <p:spPr>
          <a:xfrm>
            <a:off x="1335133" y="916675"/>
            <a:ext cx="201300" cy="111300"/>
          </a:xfrm>
          <a:prstGeom prst="rect">
            <a:avLst/>
          </a:prstGeom>
          <a:noFill/>
          <a:ln>
            <a:noFill/>
          </a:ln>
        </p:spPr>
        <p:txBody>
          <a:bodyPr anchorCtr="0" anchor="t" bIns="91425" lIns="91425" spcFirstLastPara="1" rIns="91425" wrap="square" tIns="91425">
            <a:noAutofit/>
          </a:bodyPr>
          <a:lstStyle/>
          <a:p>
            <a:pPr indent="0" lvl="0" marL="0" rtl="0" algn="ctr">
              <a:lnSpc>
                <a:spcPct val="10000"/>
              </a:lnSpc>
              <a:spcBef>
                <a:spcPts val="0"/>
              </a:spcBef>
              <a:spcAft>
                <a:spcPts val="0"/>
              </a:spcAft>
              <a:buNone/>
            </a:pPr>
            <a:r>
              <a:rPr lang="ja" sz="600">
                <a:solidFill>
                  <a:srgbClr val="F37C53"/>
                </a:solidFill>
              </a:rPr>
              <a:t>❶</a:t>
            </a:r>
            <a:endParaRPr sz="600">
              <a:solidFill>
                <a:srgbClr val="F37C53"/>
              </a:solidFill>
            </a:endParaRPr>
          </a:p>
        </p:txBody>
      </p:sp>
      <p:sp>
        <p:nvSpPr>
          <p:cNvPr id="1189" name="Google Shape;1189;p65"/>
          <p:cNvSpPr txBox="1"/>
          <p:nvPr/>
        </p:nvSpPr>
        <p:spPr>
          <a:xfrm>
            <a:off x="1335133" y="1019037"/>
            <a:ext cx="201300" cy="111300"/>
          </a:xfrm>
          <a:prstGeom prst="rect">
            <a:avLst/>
          </a:prstGeom>
          <a:noFill/>
          <a:ln>
            <a:noFill/>
          </a:ln>
        </p:spPr>
        <p:txBody>
          <a:bodyPr anchorCtr="0" anchor="t" bIns="91425" lIns="91425" spcFirstLastPara="1" rIns="91425" wrap="square" tIns="91425">
            <a:noAutofit/>
          </a:bodyPr>
          <a:lstStyle/>
          <a:p>
            <a:pPr indent="0" lvl="0" marL="0" rtl="0" algn="ctr">
              <a:lnSpc>
                <a:spcPct val="10000"/>
              </a:lnSpc>
              <a:spcBef>
                <a:spcPts val="0"/>
              </a:spcBef>
              <a:spcAft>
                <a:spcPts val="0"/>
              </a:spcAft>
              <a:buNone/>
            </a:pPr>
            <a:r>
              <a:rPr lang="ja" sz="600">
                <a:solidFill>
                  <a:srgbClr val="F37C53"/>
                </a:solidFill>
              </a:rPr>
              <a:t>❷</a:t>
            </a:r>
            <a:endParaRPr sz="600">
              <a:solidFill>
                <a:srgbClr val="F37C53"/>
              </a:solidFill>
            </a:endParaRPr>
          </a:p>
        </p:txBody>
      </p:sp>
      <p:sp>
        <p:nvSpPr>
          <p:cNvPr id="1190" name="Google Shape;1190;p65"/>
          <p:cNvSpPr txBox="1"/>
          <p:nvPr/>
        </p:nvSpPr>
        <p:spPr>
          <a:xfrm>
            <a:off x="1335133" y="1222685"/>
            <a:ext cx="201300" cy="111300"/>
          </a:xfrm>
          <a:prstGeom prst="rect">
            <a:avLst/>
          </a:prstGeom>
          <a:noFill/>
          <a:ln>
            <a:noFill/>
          </a:ln>
        </p:spPr>
        <p:txBody>
          <a:bodyPr anchorCtr="0" anchor="t" bIns="91425" lIns="91425" spcFirstLastPara="1" rIns="91425" wrap="square" tIns="91425">
            <a:noAutofit/>
          </a:bodyPr>
          <a:lstStyle/>
          <a:p>
            <a:pPr indent="0" lvl="0" marL="0" rtl="0" algn="ctr">
              <a:lnSpc>
                <a:spcPct val="10000"/>
              </a:lnSpc>
              <a:spcBef>
                <a:spcPts val="0"/>
              </a:spcBef>
              <a:spcAft>
                <a:spcPts val="0"/>
              </a:spcAft>
              <a:buNone/>
            </a:pPr>
            <a:r>
              <a:rPr lang="ja" sz="600">
                <a:solidFill>
                  <a:srgbClr val="F37C53"/>
                </a:solidFill>
              </a:rPr>
              <a:t>❹</a:t>
            </a:r>
            <a:endParaRPr sz="600">
              <a:solidFill>
                <a:srgbClr val="F37C53"/>
              </a:solidFill>
            </a:endParaRPr>
          </a:p>
        </p:txBody>
      </p:sp>
      <p:sp>
        <p:nvSpPr>
          <p:cNvPr id="1191" name="Google Shape;1191;p65"/>
          <p:cNvSpPr txBox="1"/>
          <p:nvPr/>
        </p:nvSpPr>
        <p:spPr>
          <a:xfrm>
            <a:off x="1335125" y="1111373"/>
            <a:ext cx="232500" cy="111300"/>
          </a:xfrm>
          <a:prstGeom prst="rect">
            <a:avLst/>
          </a:prstGeom>
          <a:noFill/>
          <a:ln>
            <a:noFill/>
          </a:ln>
        </p:spPr>
        <p:txBody>
          <a:bodyPr anchorCtr="0" anchor="t" bIns="91425" lIns="91425" spcFirstLastPara="1" rIns="91425" wrap="square" tIns="91425">
            <a:noAutofit/>
          </a:bodyPr>
          <a:lstStyle/>
          <a:p>
            <a:pPr indent="0" lvl="0" marL="0" rtl="0" algn="ctr">
              <a:lnSpc>
                <a:spcPct val="10000"/>
              </a:lnSpc>
              <a:spcBef>
                <a:spcPts val="0"/>
              </a:spcBef>
              <a:spcAft>
                <a:spcPts val="0"/>
              </a:spcAft>
              <a:buNone/>
            </a:pPr>
            <a:r>
              <a:rPr lang="ja" sz="600">
                <a:solidFill>
                  <a:srgbClr val="F37C53"/>
                </a:solidFill>
              </a:rPr>
              <a:t>❸</a:t>
            </a:r>
            <a:endParaRPr sz="600">
              <a:solidFill>
                <a:srgbClr val="F37C53"/>
              </a:solidFill>
            </a:endParaRPr>
          </a:p>
        </p:txBody>
      </p:sp>
      <p:sp>
        <p:nvSpPr>
          <p:cNvPr id="1192" name="Google Shape;1192;p65"/>
          <p:cNvSpPr txBox="1"/>
          <p:nvPr/>
        </p:nvSpPr>
        <p:spPr>
          <a:xfrm>
            <a:off x="1335133" y="1347709"/>
            <a:ext cx="201300" cy="111300"/>
          </a:xfrm>
          <a:prstGeom prst="rect">
            <a:avLst/>
          </a:prstGeom>
          <a:noFill/>
          <a:ln>
            <a:noFill/>
          </a:ln>
        </p:spPr>
        <p:txBody>
          <a:bodyPr anchorCtr="0" anchor="t" bIns="91425" lIns="91425" spcFirstLastPara="1" rIns="91425" wrap="square" tIns="91425">
            <a:noAutofit/>
          </a:bodyPr>
          <a:lstStyle/>
          <a:p>
            <a:pPr indent="0" lvl="0" marL="0" rtl="0" algn="ctr">
              <a:lnSpc>
                <a:spcPct val="10000"/>
              </a:lnSpc>
              <a:spcBef>
                <a:spcPts val="0"/>
              </a:spcBef>
              <a:spcAft>
                <a:spcPts val="0"/>
              </a:spcAft>
              <a:buNone/>
            </a:pPr>
            <a:r>
              <a:rPr lang="ja" sz="600">
                <a:solidFill>
                  <a:srgbClr val="F37C53"/>
                </a:solidFill>
              </a:rPr>
              <a:t>❺</a:t>
            </a:r>
            <a:endParaRPr sz="600">
              <a:solidFill>
                <a:srgbClr val="F37C53"/>
              </a:solidFill>
            </a:endParaRPr>
          </a:p>
        </p:txBody>
      </p:sp>
      <p:sp>
        <p:nvSpPr>
          <p:cNvPr id="1193" name="Google Shape;1193;p65"/>
          <p:cNvSpPr txBox="1"/>
          <p:nvPr/>
        </p:nvSpPr>
        <p:spPr>
          <a:xfrm>
            <a:off x="1335133" y="1449958"/>
            <a:ext cx="201300" cy="111300"/>
          </a:xfrm>
          <a:prstGeom prst="rect">
            <a:avLst/>
          </a:prstGeom>
          <a:noFill/>
          <a:ln>
            <a:noFill/>
          </a:ln>
        </p:spPr>
        <p:txBody>
          <a:bodyPr anchorCtr="0" anchor="t" bIns="91425" lIns="91425" spcFirstLastPara="1" rIns="91425" wrap="square" tIns="91425">
            <a:noAutofit/>
          </a:bodyPr>
          <a:lstStyle/>
          <a:p>
            <a:pPr indent="0" lvl="0" marL="0" rtl="0" algn="ctr">
              <a:lnSpc>
                <a:spcPct val="10000"/>
              </a:lnSpc>
              <a:spcBef>
                <a:spcPts val="0"/>
              </a:spcBef>
              <a:spcAft>
                <a:spcPts val="0"/>
              </a:spcAft>
              <a:buNone/>
            </a:pPr>
            <a:r>
              <a:rPr lang="ja" sz="600">
                <a:solidFill>
                  <a:srgbClr val="F37C53"/>
                </a:solidFill>
              </a:rPr>
              <a:t>❻</a:t>
            </a:r>
            <a:endParaRPr sz="600">
              <a:solidFill>
                <a:srgbClr val="F37C53"/>
              </a:solidFill>
            </a:endParaRPr>
          </a:p>
        </p:txBody>
      </p:sp>
      <p:sp>
        <p:nvSpPr>
          <p:cNvPr id="1194" name="Google Shape;1194;p65"/>
          <p:cNvSpPr txBox="1"/>
          <p:nvPr/>
        </p:nvSpPr>
        <p:spPr>
          <a:xfrm>
            <a:off x="1338033" y="1563592"/>
            <a:ext cx="201300" cy="111300"/>
          </a:xfrm>
          <a:prstGeom prst="rect">
            <a:avLst/>
          </a:prstGeom>
          <a:noFill/>
          <a:ln>
            <a:noFill/>
          </a:ln>
        </p:spPr>
        <p:txBody>
          <a:bodyPr anchorCtr="0" anchor="t" bIns="91425" lIns="91425" spcFirstLastPara="1" rIns="91425" wrap="square" tIns="91425">
            <a:noAutofit/>
          </a:bodyPr>
          <a:lstStyle/>
          <a:p>
            <a:pPr indent="0" lvl="0" marL="0" rtl="0" algn="ctr">
              <a:lnSpc>
                <a:spcPct val="10000"/>
              </a:lnSpc>
              <a:spcBef>
                <a:spcPts val="0"/>
              </a:spcBef>
              <a:spcAft>
                <a:spcPts val="0"/>
              </a:spcAft>
              <a:buNone/>
            </a:pPr>
            <a:r>
              <a:rPr lang="ja" sz="600">
                <a:solidFill>
                  <a:srgbClr val="F37C53"/>
                </a:solidFill>
              </a:rPr>
              <a:t>❼</a:t>
            </a:r>
            <a:endParaRPr sz="600">
              <a:solidFill>
                <a:srgbClr val="F37C53"/>
              </a:solidFill>
            </a:endParaRPr>
          </a:p>
        </p:txBody>
      </p:sp>
      <p:sp>
        <p:nvSpPr>
          <p:cNvPr id="1195" name="Google Shape;1195;p65"/>
          <p:cNvSpPr txBox="1"/>
          <p:nvPr/>
        </p:nvSpPr>
        <p:spPr>
          <a:xfrm>
            <a:off x="1335133" y="1677229"/>
            <a:ext cx="201300" cy="111300"/>
          </a:xfrm>
          <a:prstGeom prst="rect">
            <a:avLst/>
          </a:prstGeom>
          <a:noFill/>
          <a:ln>
            <a:noFill/>
          </a:ln>
        </p:spPr>
        <p:txBody>
          <a:bodyPr anchorCtr="0" anchor="t" bIns="91425" lIns="91425" spcFirstLastPara="1" rIns="91425" wrap="square" tIns="91425">
            <a:noAutofit/>
          </a:bodyPr>
          <a:lstStyle/>
          <a:p>
            <a:pPr indent="0" lvl="0" marL="0" rtl="0" algn="ctr">
              <a:lnSpc>
                <a:spcPct val="10000"/>
              </a:lnSpc>
              <a:spcBef>
                <a:spcPts val="0"/>
              </a:spcBef>
              <a:spcAft>
                <a:spcPts val="0"/>
              </a:spcAft>
              <a:buNone/>
            </a:pPr>
            <a:r>
              <a:rPr lang="ja" sz="600">
                <a:solidFill>
                  <a:srgbClr val="F37C53"/>
                </a:solidFill>
              </a:rPr>
              <a:t>❽</a:t>
            </a:r>
            <a:endParaRPr sz="600">
              <a:solidFill>
                <a:srgbClr val="F37C53"/>
              </a:solidFill>
            </a:endParaRPr>
          </a:p>
        </p:txBody>
      </p:sp>
      <p:sp>
        <p:nvSpPr>
          <p:cNvPr id="1196" name="Google Shape;1196;p65"/>
          <p:cNvSpPr txBox="1"/>
          <p:nvPr/>
        </p:nvSpPr>
        <p:spPr>
          <a:xfrm>
            <a:off x="1335133" y="1769353"/>
            <a:ext cx="201300" cy="111300"/>
          </a:xfrm>
          <a:prstGeom prst="rect">
            <a:avLst/>
          </a:prstGeom>
          <a:noFill/>
          <a:ln>
            <a:noFill/>
          </a:ln>
        </p:spPr>
        <p:txBody>
          <a:bodyPr anchorCtr="0" anchor="t" bIns="91425" lIns="91425" spcFirstLastPara="1" rIns="91425" wrap="square" tIns="91425">
            <a:noAutofit/>
          </a:bodyPr>
          <a:lstStyle/>
          <a:p>
            <a:pPr indent="0" lvl="0" marL="0" rtl="0" algn="ctr">
              <a:lnSpc>
                <a:spcPct val="10000"/>
              </a:lnSpc>
              <a:spcBef>
                <a:spcPts val="0"/>
              </a:spcBef>
              <a:spcAft>
                <a:spcPts val="0"/>
              </a:spcAft>
              <a:buNone/>
            </a:pPr>
            <a:r>
              <a:rPr lang="ja" sz="600">
                <a:solidFill>
                  <a:srgbClr val="F37C53"/>
                </a:solidFill>
              </a:rPr>
              <a:t>❾</a:t>
            </a:r>
            <a:endParaRPr sz="600">
              <a:solidFill>
                <a:srgbClr val="F37C53"/>
              </a:solidFill>
            </a:endParaRPr>
          </a:p>
        </p:txBody>
      </p:sp>
      <p:sp>
        <p:nvSpPr>
          <p:cNvPr id="1197" name="Google Shape;1197;p65"/>
          <p:cNvSpPr txBox="1"/>
          <p:nvPr/>
        </p:nvSpPr>
        <p:spPr>
          <a:xfrm>
            <a:off x="1335133" y="1923664"/>
            <a:ext cx="201300" cy="111300"/>
          </a:xfrm>
          <a:prstGeom prst="rect">
            <a:avLst/>
          </a:prstGeom>
          <a:noFill/>
          <a:ln>
            <a:noFill/>
          </a:ln>
        </p:spPr>
        <p:txBody>
          <a:bodyPr anchorCtr="0" anchor="t" bIns="91425" lIns="91425" spcFirstLastPara="1" rIns="91425" wrap="square" tIns="91425">
            <a:noAutofit/>
          </a:bodyPr>
          <a:lstStyle/>
          <a:p>
            <a:pPr indent="0" lvl="0" marL="0" rtl="0" algn="ctr">
              <a:lnSpc>
                <a:spcPct val="10000"/>
              </a:lnSpc>
              <a:spcBef>
                <a:spcPts val="0"/>
              </a:spcBef>
              <a:spcAft>
                <a:spcPts val="0"/>
              </a:spcAft>
              <a:buNone/>
            </a:pPr>
            <a:r>
              <a:rPr lang="ja" sz="600">
                <a:solidFill>
                  <a:srgbClr val="F37C53"/>
                </a:solidFill>
              </a:rPr>
              <a:t>❿</a:t>
            </a:r>
            <a:endParaRPr sz="600">
              <a:solidFill>
                <a:srgbClr val="F37C53"/>
              </a:solidFill>
            </a:endParaRPr>
          </a:p>
        </p:txBody>
      </p:sp>
      <p:sp>
        <p:nvSpPr>
          <p:cNvPr id="1198" name="Google Shape;1198;p65"/>
          <p:cNvSpPr txBox="1"/>
          <p:nvPr/>
        </p:nvSpPr>
        <p:spPr>
          <a:xfrm>
            <a:off x="1319533" y="2200638"/>
            <a:ext cx="201300" cy="111300"/>
          </a:xfrm>
          <a:prstGeom prst="rect">
            <a:avLst/>
          </a:prstGeom>
          <a:noFill/>
          <a:ln>
            <a:noFill/>
          </a:ln>
        </p:spPr>
        <p:txBody>
          <a:bodyPr anchorCtr="0" anchor="t" bIns="91425" lIns="91425" spcFirstLastPara="1" rIns="91425" wrap="square" tIns="91425">
            <a:noAutofit/>
          </a:bodyPr>
          <a:lstStyle/>
          <a:p>
            <a:pPr indent="0" lvl="0" marL="0" rtl="0" algn="ctr">
              <a:lnSpc>
                <a:spcPct val="10000"/>
              </a:lnSpc>
              <a:spcBef>
                <a:spcPts val="0"/>
              </a:spcBef>
              <a:spcAft>
                <a:spcPts val="0"/>
              </a:spcAft>
              <a:buNone/>
            </a:pPr>
            <a:r>
              <a:rPr lang="ja" sz="600">
                <a:solidFill>
                  <a:srgbClr val="F37C53"/>
                </a:solidFill>
              </a:rPr>
              <a:t>⓫</a:t>
            </a:r>
            <a:endParaRPr sz="600">
              <a:solidFill>
                <a:srgbClr val="F37C53"/>
              </a:solidFill>
            </a:endParaRPr>
          </a:p>
        </p:txBody>
      </p:sp>
      <p:sp>
        <p:nvSpPr>
          <p:cNvPr id="1199" name="Google Shape;1199;p65"/>
          <p:cNvSpPr txBox="1"/>
          <p:nvPr/>
        </p:nvSpPr>
        <p:spPr>
          <a:xfrm>
            <a:off x="1335133" y="2365388"/>
            <a:ext cx="201300" cy="111300"/>
          </a:xfrm>
          <a:prstGeom prst="rect">
            <a:avLst/>
          </a:prstGeom>
          <a:noFill/>
          <a:ln>
            <a:noFill/>
          </a:ln>
        </p:spPr>
        <p:txBody>
          <a:bodyPr anchorCtr="0" anchor="t" bIns="91425" lIns="91425" spcFirstLastPara="1" rIns="91425" wrap="square" tIns="91425">
            <a:noAutofit/>
          </a:bodyPr>
          <a:lstStyle/>
          <a:p>
            <a:pPr indent="0" lvl="0" marL="0" rtl="0" algn="ctr">
              <a:lnSpc>
                <a:spcPct val="10000"/>
              </a:lnSpc>
              <a:spcBef>
                <a:spcPts val="0"/>
              </a:spcBef>
              <a:spcAft>
                <a:spcPts val="0"/>
              </a:spcAft>
              <a:buNone/>
            </a:pPr>
            <a:r>
              <a:rPr lang="ja" sz="600">
                <a:solidFill>
                  <a:srgbClr val="F37C53"/>
                </a:solidFill>
              </a:rPr>
              <a:t>⓬</a:t>
            </a:r>
            <a:endParaRPr sz="600">
              <a:solidFill>
                <a:srgbClr val="F37C53"/>
              </a:solidFill>
            </a:endParaRPr>
          </a:p>
        </p:txBody>
      </p:sp>
      <p:sp>
        <p:nvSpPr>
          <p:cNvPr id="1200" name="Google Shape;1200;p65"/>
          <p:cNvSpPr txBox="1"/>
          <p:nvPr/>
        </p:nvSpPr>
        <p:spPr>
          <a:xfrm>
            <a:off x="1350733" y="2878388"/>
            <a:ext cx="201300" cy="1113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600">
                <a:solidFill>
                  <a:srgbClr val="F37C53"/>
                </a:solidFill>
              </a:rPr>
              <a:t>⓭</a:t>
            </a:r>
            <a:endParaRPr sz="600">
              <a:solidFill>
                <a:srgbClr val="F37C53"/>
              </a:solidFill>
            </a:endParaRPr>
          </a:p>
        </p:txBody>
      </p:sp>
      <p:sp>
        <p:nvSpPr>
          <p:cNvPr id="1201" name="Google Shape;1201;p65"/>
          <p:cNvSpPr txBox="1"/>
          <p:nvPr/>
        </p:nvSpPr>
        <p:spPr>
          <a:xfrm>
            <a:off x="1335133" y="3165050"/>
            <a:ext cx="201300" cy="1113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600">
                <a:solidFill>
                  <a:srgbClr val="F37C53"/>
                </a:solidFill>
              </a:rPr>
              <a:t>⓮</a:t>
            </a:r>
            <a:endParaRPr sz="600">
              <a:solidFill>
                <a:srgbClr val="F37C53"/>
              </a:solidFill>
            </a:endParaRPr>
          </a:p>
        </p:txBody>
      </p:sp>
      <p:sp>
        <p:nvSpPr>
          <p:cNvPr id="1202" name="Google Shape;1202;p65"/>
          <p:cNvSpPr txBox="1"/>
          <p:nvPr/>
        </p:nvSpPr>
        <p:spPr>
          <a:xfrm>
            <a:off x="1319533" y="3260425"/>
            <a:ext cx="201300" cy="1113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600">
                <a:solidFill>
                  <a:srgbClr val="F37C53"/>
                </a:solidFill>
              </a:rPr>
              <a:t>⓯</a:t>
            </a:r>
            <a:endParaRPr sz="600">
              <a:solidFill>
                <a:srgbClr val="F37C53"/>
              </a:solidFill>
            </a:endParaRPr>
          </a:p>
        </p:txBody>
      </p:sp>
      <p:sp>
        <p:nvSpPr>
          <p:cNvPr id="1203" name="Google Shape;1203;p65"/>
          <p:cNvSpPr txBox="1"/>
          <p:nvPr/>
        </p:nvSpPr>
        <p:spPr>
          <a:xfrm>
            <a:off x="1319533" y="3348375"/>
            <a:ext cx="201300" cy="1113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600">
                <a:solidFill>
                  <a:srgbClr val="F37C53"/>
                </a:solidFill>
              </a:rPr>
              <a:t>⓰</a:t>
            </a:r>
            <a:endParaRPr sz="600">
              <a:solidFill>
                <a:srgbClr val="F37C53"/>
              </a:solidFill>
            </a:endParaRPr>
          </a:p>
        </p:txBody>
      </p:sp>
      <p:sp>
        <p:nvSpPr>
          <p:cNvPr id="1204" name="Google Shape;1204;p65"/>
          <p:cNvSpPr txBox="1"/>
          <p:nvPr/>
        </p:nvSpPr>
        <p:spPr>
          <a:xfrm>
            <a:off x="1303933" y="3468525"/>
            <a:ext cx="201300" cy="1113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600">
                <a:solidFill>
                  <a:srgbClr val="F37C53"/>
                </a:solidFill>
              </a:rPr>
              <a:t>⓱</a:t>
            </a:r>
            <a:endParaRPr sz="600">
              <a:solidFill>
                <a:srgbClr val="F37C53"/>
              </a:solidFill>
            </a:endParaRPr>
          </a:p>
        </p:txBody>
      </p:sp>
      <p:sp>
        <p:nvSpPr>
          <p:cNvPr id="1205" name="Google Shape;1205;p65"/>
          <p:cNvSpPr txBox="1"/>
          <p:nvPr/>
        </p:nvSpPr>
        <p:spPr>
          <a:xfrm>
            <a:off x="1303933" y="3588663"/>
            <a:ext cx="201300" cy="1113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600">
                <a:solidFill>
                  <a:srgbClr val="F37C53"/>
                </a:solidFill>
              </a:rPr>
              <a:t>⓲</a:t>
            </a:r>
            <a:endParaRPr sz="600">
              <a:solidFill>
                <a:srgbClr val="F37C53"/>
              </a:solidFill>
            </a:endParaRPr>
          </a:p>
        </p:txBody>
      </p:sp>
      <p:sp>
        <p:nvSpPr>
          <p:cNvPr id="1206" name="Google Shape;1206;p65"/>
          <p:cNvSpPr txBox="1"/>
          <p:nvPr/>
        </p:nvSpPr>
        <p:spPr>
          <a:xfrm>
            <a:off x="1303933" y="3731075"/>
            <a:ext cx="201300" cy="1113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600">
                <a:solidFill>
                  <a:srgbClr val="F37C53"/>
                </a:solidFill>
              </a:rPr>
              <a:t>⓳</a:t>
            </a:r>
            <a:endParaRPr sz="600">
              <a:solidFill>
                <a:srgbClr val="F37C53"/>
              </a:solidFill>
            </a:endParaRPr>
          </a:p>
        </p:txBody>
      </p:sp>
      <p:sp>
        <p:nvSpPr>
          <p:cNvPr id="1207" name="Google Shape;1207;p65"/>
          <p:cNvSpPr txBox="1"/>
          <p:nvPr/>
        </p:nvSpPr>
        <p:spPr>
          <a:xfrm>
            <a:off x="1338033" y="4058675"/>
            <a:ext cx="201300" cy="1113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600">
                <a:solidFill>
                  <a:srgbClr val="F37C53"/>
                </a:solidFill>
              </a:rPr>
              <a:t>⓴</a:t>
            </a:r>
            <a:endParaRPr sz="600">
              <a:solidFill>
                <a:srgbClr val="F37C53"/>
              </a:solidFill>
            </a:endParaRPr>
          </a:p>
        </p:txBody>
      </p:sp>
      <p:sp>
        <p:nvSpPr>
          <p:cNvPr id="1208" name="Google Shape;1208;p65"/>
          <p:cNvSpPr txBox="1"/>
          <p:nvPr/>
        </p:nvSpPr>
        <p:spPr>
          <a:xfrm>
            <a:off x="1335119" y="4201725"/>
            <a:ext cx="170100" cy="1113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600">
                <a:solidFill>
                  <a:srgbClr val="F37C53"/>
                </a:solidFill>
              </a:rPr>
              <a:t>㉑</a:t>
            </a:r>
            <a:endParaRPr sz="600">
              <a:solidFill>
                <a:srgbClr val="F37C53"/>
              </a:solidFill>
            </a:endParaRPr>
          </a:p>
        </p:txBody>
      </p:sp>
      <p:sp>
        <p:nvSpPr>
          <p:cNvPr id="1209" name="Google Shape;1209;p65"/>
          <p:cNvSpPr txBox="1"/>
          <p:nvPr/>
        </p:nvSpPr>
        <p:spPr>
          <a:xfrm>
            <a:off x="1366319" y="4528675"/>
            <a:ext cx="170100" cy="1113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600">
                <a:solidFill>
                  <a:srgbClr val="F37C53"/>
                </a:solidFill>
              </a:rPr>
              <a:t>㉒</a:t>
            </a:r>
            <a:endParaRPr sz="600">
              <a:solidFill>
                <a:srgbClr val="F37C53"/>
              </a:solidFill>
            </a:endParaRPr>
          </a:p>
        </p:txBody>
      </p:sp>
      <p:sp>
        <p:nvSpPr>
          <p:cNvPr id="1210" name="Google Shape;1210;p65"/>
          <p:cNvSpPr txBox="1"/>
          <p:nvPr/>
        </p:nvSpPr>
        <p:spPr>
          <a:xfrm>
            <a:off x="1366319" y="4736400"/>
            <a:ext cx="170100" cy="1113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600">
                <a:solidFill>
                  <a:srgbClr val="F37C53"/>
                </a:solidFill>
              </a:rPr>
              <a:t>㉓</a:t>
            </a:r>
            <a:endParaRPr sz="600">
              <a:solidFill>
                <a:srgbClr val="F37C53"/>
              </a:solidFill>
            </a:endParaRPr>
          </a:p>
        </p:txBody>
      </p:sp>
      <p:sp>
        <p:nvSpPr>
          <p:cNvPr id="1211" name="Google Shape;1211;p65"/>
          <p:cNvSpPr txBox="1"/>
          <p:nvPr/>
        </p:nvSpPr>
        <p:spPr>
          <a:xfrm>
            <a:off x="4200625" y="4622700"/>
            <a:ext cx="35022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 sz="1000"/>
              <a:t>特になし</a:t>
            </a:r>
            <a:endParaRPr sz="1000">
              <a:solidFill>
                <a:srgbClr val="000000"/>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5" name="Shape 1215"/>
        <p:cNvGrpSpPr/>
        <p:nvPr/>
      </p:nvGrpSpPr>
      <p:grpSpPr>
        <a:xfrm>
          <a:off x="0" y="0"/>
          <a:ext cx="0" cy="0"/>
          <a:chOff x="0" y="0"/>
          <a:chExt cx="0" cy="0"/>
        </a:xfrm>
      </p:grpSpPr>
      <p:sp>
        <p:nvSpPr>
          <p:cNvPr id="1216" name="Google Shape;1216;p66"/>
          <p:cNvSpPr txBox="1"/>
          <p:nvPr/>
        </p:nvSpPr>
        <p:spPr>
          <a:xfrm>
            <a:off x="8403350" y="4767275"/>
            <a:ext cx="620100" cy="273900"/>
          </a:xfrm>
          <a:prstGeom prst="rect">
            <a:avLst/>
          </a:prstGeom>
          <a:noFill/>
          <a:ln>
            <a:noFill/>
          </a:ln>
        </p:spPr>
        <p:txBody>
          <a:bodyPr anchorCtr="0" anchor="ctr" bIns="34275" lIns="68575" spcFirstLastPara="1" rIns="68575" wrap="square" tIns="34275">
            <a:noAutofit/>
          </a:bodyPr>
          <a:lstStyle/>
          <a:p>
            <a:pPr indent="0" lvl="0" marL="0" marR="0" rtl="0" algn="r">
              <a:spcBef>
                <a:spcPts val="0"/>
              </a:spcBef>
              <a:spcAft>
                <a:spcPts val="0"/>
              </a:spcAft>
              <a:buNone/>
            </a:pPr>
            <a:fld id="{00000000-1234-1234-1234-123412341234}" type="slidenum">
              <a:rPr lang="ja" sz="900">
                <a:solidFill>
                  <a:srgbClr val="888888"/>
                </a:solidFill>
                <a:latin typeface="Arial"/>
                <a:ea typeface="Arial"/>
                <a:cs typeface="Arial"/>
                <a:sym typeface="Arial"/>
              </a:rPr>
              <a:t>‹#›</a:t>
            </a:fld>
            <a:endParaRPr sz="900">
              <a:solidFill>
                <a:srgbClr val="888888"/>
              </a:solidFill>
              <a:latin typeface="Arial"/>
              <a:ea typeface="Arial"/>
              <a:cs typeface="Arial"/>
              <a:sym typeface="Arial"/>
            </a:endParaRPr>
          </a:p>
        </p:txBody>
      </p:sp>
      <p:sp>
        <p:nvSpPr>
          <p:cNvPr id="1217" name="Google Shape;1217;p66"/>
          <p:cNvSpPr txBox="1"/>
          <p:nvPr/>
        </p:nvSpPr>
        <p:spPr>
          <a:xfrm>
            <a:off x="0" y="23650"/>
            <a:ext cx="8637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ja">
                <a:solidFill>
                  <a:schemeClr val="dk1"/>
                </a:solidFill>
              </a:rPr>
              <a:t>研究者発注前でキャンセルした時のメール流れ（決裁者なし）</a:t>
            </a:r>
            <a:endParaRPr b="1">
              <a:solidFill>
                <a:schemeClr val="dk1"/>
              </a:solidFill>
            </a:endParaRPr>
          </a:p>
        </p:txBody>
      </p:sp>
      <p:sp>
        <p:nvSpPr>
          <p:cNvPr id="1218" name="Google Shape;1218;p66"/>
          <p:cNvSpPr txBox="1"/>
          <p:nvPr/>
        </p:nvSpPr>
        <p:spPr>
          <a:xfrm>
            <a:off x="139875" y="534625"/>
            <a:ext cx="1770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 sz="1200" u="sng">
                <a:solidFill>
                  <a:schemeClr val="dk2"/>
                </a:solidFill>
              </a:rPr>
              <a:t>現状</a:t>
            </a:r>
            <a:endParaRPr sz="1200">
              <a:solidFill>
                <a:srgbClr val="FF0000"/>
              </a:solidFill>
            </a:endParaRPr>
          </a:p>
        </p:txBody>
      </p:sp>
      <p:sp>
        <p:nvSpPr>
          <p:cNvPr id="1219" name="Google Shape;1219;p66"/>
          <p:cNvSpPr/>
          <p:nvPr/>
        </p:nvSpPr>
        <p:spPr>
          <a:xfrm>
            <a:off x="325575" y="1145075"/>
            <a:ext cx="1198800" cy="4356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ja" sz="1000"/>
              <a:t>研究者</a:t>
            </a:r>
            <a:endParaRPr sz="1000"/>
          </a:p>
          <a:p>
            <a:pPr indent="0" lvl="0" marL="0" rtl="0" algn="ctr">
              <a:spcBef>
                <a:spcPts val="0"/>
              </a:spcBef>
              <a:spcAft>
                <a:spcPts val="0"/>
              </a:spcAft>
              <a:buNone/>
            </a:pPr>
            <a:r>
              <a:rPr lang="ja" sz="1000"/>
              <a:t>キャンセル開始</a:t>
            </a:r>
            <a:endParaRPr sz="1000"/>
          </a:p>
        </p:txBody>
      </p:sp>
      <p:cxnSp>
        <p:nvCxnSpPr>
          <p:cNvPr id="1220" name="Google Shape;1220;p66"/>
          <p:cNvCxnSpPr>
            <a:stCxn id="1219" idx="3"/>
            <a:endCxn id="1221" idx="1"/>
          </p:cNvCxnSpPr>
          <p:nvPr/>
        </p:nvCxnSpPr>
        <p:spPr>
          <a:xfrm>
            <a:off x="1524375" y="1362875"/>
            <a:ext cx="475500" cy="0"/>
          </a:xfrm>
          <a:prstGeom prst="straightConnector1">
            <a:avLst/>
          </a:prstGeom>
          <a:noFill/>
          <a:ln cap="flat" cmpd="sng" w="9525">
            <a:solidFill>
              <a:srgbClr val="595959"/>
            </a:solidFill>
            <a:prstDash val="solid"/>
            <a:round/>
            <a:headEnd len="med" w="med" type="none"/>
            <a:tailEnd len="med" w="med" type="triangle"/>
          </a:ln>
        </p:spPr>
      </p:cxnSp>
      <p:sp>
        <p:nvSpPr>
          <p:cNvPr id="1222" name="Google Shape;1222;p66"/>
          <p:cNvSpPr txBox="1"/>
          <p:nvPr/>
        </p:nvSpPr>
        <p:spPr>
          <a:xfrm>
            <a:off x="224325" y="784575"/>
            <a:ext cx="14013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ja" sz="800">
                <a:solidFill>
                  <a:srgbClr val="595959"/>
                </a:solidFill>
              </a:rPr>
              <a:t>研究者 発注・キャンセル6.2 Front1 </a:t>
            </a:r>
            <a:endParaRPr sz="800">
              <a:solidFill>
                <a:srgbClr val="595959"/>
              </a:solidFill>
            </a:endParaRPr>
          </a:p>
        </p:txBody>
      </p:sp>
      <p:sp>
        <p:nvSpPr>
          <p:cNvPr id="1221" name="Google Shape;1221;p66"/>
          <p:cNvSpPr/>
          <p:nvPr/>
        </p:nvSpPr>
        <p:spPr>
          <a:xfrm>
            <a:off x="1999883" y="1145075"/>
            <a:ext cx="1198800" cy="4356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ja" sz="1000"/>
              <a:t>ステータス</a:t>
            </a:r>
            <a:endParaRPr sz="1000"/>
          </a:p>
          <a:p>
            <a:pPr indent="0" lvl="0" marL="0" rtl="0" algn="ctr">
              <a:spcBef>
                <a:spcPts val="0"/>
              </a:spcBef>
              <a:spcAft>
                <a:spcPts val="0"/>
              </a:spcAft>
              <a:buNone/>
            </a:pPr>
            <a:r>
              <a:rPr lang="ja" sz="1000"/>
              <a:t>「キャンセル」</a:t>
            </a:r>
            <a:endParaRPr sz="1000"/>
          </a:p>
        </p:txBody>
      </p:sp>
      <p:sp>
        <p:nvSpPr>
          <p:cNvPr id="1223" name="Google Shape;1223;p66"/>
          <p:cNvSpPr/>
          <p:nvPr/>
        </p:nvSpPr>
        <p:spPr>
          <a:xfrm>
            <a:off x="5348500" y="1145075"/>
            <a:ext cx="1957200" cy="4356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ja" sz="1000"/>
              <a:t>通知メールなし</a:t>
            </a:r>
            <a:endParaRPr sz="1000"/>
          </a:p>
        </p:txBody>
      </p:sp>
      <p:cxnSp>
        <p:nvCxnSpPr>
          <p:cNvPr id="1224" name="Google Shape;1224;p66"/>
          <p:cNvCxnSpPr>
            <a:stCxn id="1221" idx="3"/>
            <a:endCxn id="1225" idx="1"/>
          </p:cNvCxnSpPr>
          <p:nvPr/>
        </p:nvCxnSpPr>
        <p:spPr>
          <a:xfrm>
            <a:off x="3198683" y="1362875"/>
            <a:ext cx="475500" cy="0"/>
          </a:xfrm>
          <a:prstGeom prst="straightConnector1">
            <a:avLst/>
          </a:prstGeom>
          <a:noFill/>
          <a:ln cap="flat" cmpd="sng" w="9525">
            <a:solidFill>
              <a:srgbClr val="595959"/>
            </a:solidFill>
            <a:prstDash val="solid"/>
            <a:round/>
            <a:headEnd len="med" w="med" type="none"/>
            <a:tailEnd len="med" w="med" type="triangle"/>
          </a:ln>
        </p:spPr>
      </p:cxnSp>
      <p:sp>
        <p:nvSpPr>
          <p:cNvPr id="1226" name="Google Shape;1226;p66"/>
          <p:cNvSpPr txBox="1"/>
          <p:nvPr/>
        </p:nvSpPr>
        <p:spPr>
          <a:xfrm>
            <a:off x="224325" y="1898025"/>
            <a:ext cx="1770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 sz="1200" u="sng">
                <a:solidFill>
                  <a:srgbClr val="FF0000"/>
                </a:solidFill>
              </a:rPr>
              <a:t>修正案</a:t>
            </a:r>
            <a:endParaRPr sz="1200">
              <a:solidFill>
                <a:srgbClr val="FF0000"/>
              </a:solidFill>
            </a:endParaRPr>
          </a:p>
        </p:txBody>
      </p:sp>
      <p:sp>
        <p:nvSpPr>
          <p:cNvPr id="1225" name="Google Shape;1225;p66"/>
          <p:cNvSpPr/>
          <p:nvPr/>
        </p:nvSpPr>
        <p:spPr>
          <a:xfrm>
            <a:off x="3674175" y="1093475"/>
            <a:ext cx="1356000" cy="5388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ja" sz="1000"/>
              <a:t>サプライヤー</a:t>
            </a:r>
            <a:endParaRPr sz="1000"/>
          </a:p>
          <a:p>
            <a:pPr indent="0" lvl="0" marL="0" rtl="0" algn="ctr">
              <a:spcBef>
                <a:spcPts val="0"/>
              </a:spcBef>
              <a:spcAft>
                <a:spcPts val="0"/>
              </a:spcAft>
              <a:buNone/>
            </a:pPr>
            <a:r>
              <a:rPr lang="ja" sz="1000"/>
              <a:t>ステータス</a:t>
            </a:r>
            <a:endParaRPr sz="1000"/>
          </a:p>
          <a:p>
            <a:pPr indent="0" lvl="0" marL="0" rtl="0" algn="ctr">
              <a:spcBef>
                <a:spcPts val="0"/>
              </a:spcBef>
              <a:spcAft>
                <a:spcPts val="0"/>
              </a:spcAft>
              <a:buNone/>
            </a:pPr>
            <a:r>
              <a:rPr lang="ja" sz="1000"/>
              <a:t>「Cancellation」</a:t>
            </a:r>
            <a:endParaRPr sz="1000"/>
          </a:p>
        </p:txBody>
      </p:sp>
      <p:cxnSp>
        <p:nvCxnSpPr>
          <p:cNvPr id="1227" name="Google Shape;1227;p66"/>
          <p:cNvCxnSpPr>
            <a:stCxn id="1225" idx="3"/>
            <a:endCxn id="1223" idx="1"/>
          </p:cNvCxnSpPr>
          <p:nvPr/>
        </p:nvCxnSpPr>
        <p:spPr>
          <a:xfrm>
            <a:off x="5030175" y="1362875"/>
            <a:ext cx="318300" cy="0"/>
          </a:xfrm>
          <a:prstGeom prst="straightConnector1">
            <a:avLst/>
          </a:prstGeom>
          <a:noFill/>
          <a:ln cap="flat" cmpd="sng" w="9525">
            <a:solidFill>
              <a:srgbClr val="595959"/>
            </a:solidFill>
            <a:prstDash val="solid"/>
            <a:round/>
            <a:headEnd len="med" w="med" type="none"/>
            <a:tailEnd len="med" w="med" type="triangle"/>
          </a:ln>
        </p:spPr>
      </p:cxnSp>
      <p:sp>
        <p:nvSpPr>
          <p:cNvPr id="1228" name="Google Shape;1228;p66"/>
          <p:cNvSpPr/>
          <p:nvPr/>
        </p:nvSpPr>
        <p:spPr>
          <a:xfrm>
            <a:off x="325575" y="2815600"/>
            <a:ext cx="1198800" cy="4356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ja" sz="1000">
                <a:solidFill>
                  <a:schemeClr val="dk1"/>
                </a:solidFill>
              </a:rPr>
              <a:t>研究者</a:t>
            </a:r>
            <a:endParaRPr sz="1000">
              <a:solidFill>
                <a:schemeClr val="dk1"/>
              </a:solidFill>
            </a:endParaRPr>
          </a:p>
          <a:p>
            <a:pPr indent="0" lvl="0" marL="0" rtl="0" algn="ctr">
              <a:spcBef>
                <a:spcPts val="0"/>
              </a:spcBef>
              <a:spcAft>
                <a:spcPts val="0"/>
              </a:spcAft>
              <a:buNone/>
            </a:pPr>
            <a:r>
              <a:rPr lang="ja" sz="1000">
                <a:solidFill>
                  <a:schemeClr val="dk1"/>
                </a:solidFill>
              </a:rPr>
              <a:t>キャンセル開始</a:t>
            </a:r>
            <a:endParaRPr sz="1000"/>
          </a:p>
        </p:txBody>
      </p:sp>
      <p:cxnSp>
        <p:nvCxnSpPr>
          <p:cNvPr id="1229" name="Google Shape;1229;p66"/>
          <p:cNvCxnSpPr>
            <a:stCxn id="1228" idx="3"/>
            <a:endCxn id="1230" idx="1"/>
          </p:cNvCxnSpPr>
          <p:nvPr/>
        </p:nvCxnSpPr>
        <p:spPr>
          <a:xfrm>
            <a:off x="1524375" y="3033400"/>
            <a:ext cx="475500" cy="0"/>
          </a:xfrm>
          <a:prstGeom prst="straightConnector1">
            <a:avLst/>
          </a:prstGeom>
          <a:noFill/>
          <a:ln cap="flat" cmpd="sng" w="9525">
            <a:solidFill>
              <a:srgbClr val="595959"/>
            </a:solidFill>
            <a:prstDash val="solid"/>
            <a:round/>
            <a:headEnd len="med" w="med" type="none"/>
            <a:tailEnd len="med" w="med" type="triangle"/>
          </a:ln>
        </p:spPr>
      </p:cxnSp>
      <p:sp>
        <p:nvSpPr>
          <p:cNvPr id="1231" name="Google Shape;1231;p66"/>
          <p:cNvSpPr txBox="1"/>
          <p:nvPr/>
        </p:nvSpPr>
        <p:spPr>
          <a:xfrm>
            <a:off x="224325" y="2455100"/>
            <a:ext cx="14013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ja" sz="800">
                <a:solidFill>
                  <a:srgbClr val="595959"/>
                </a:solidFill>
              </a:rPr>
              <a:t>研究者 発注・キャンセル6.2 Front1 </a:t>
            </a:r>
            <a:endParaRPr sz="800">
              <a:solidFill>
                <a:srgbClr val="595959"/>
              </a:solidFill>
            </a:endParaRPr>
          </a:p>
        </p:txBody>
      </p:sp>
      <p:sp>
        <p:nvSpPr>
          <p:cNvPr id="1230" name="Google Shape;1230;p66"/>
          <p:cNvSpPr/>
          <p:nvPr/>
        </p:nvSpPr>
        <p:spPr>
          <a:xfrm>
            <a:off x="1999883" y="2815600"/>
            <a:ext cx="1198800" cy="4356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ja" sz="1000">
                <a:solidFill>
                  <a:schemeClr val="dk1"/>
                </a:solidFill>
              </a:rPr>
              <a:t>ステータス</a:t>
            </a:r>
            <a:endParaRPr sz="1000">
              <a:solidFill>
                <a:schemeClr val="dk1"/>
              </a:solidFill>
            </a:endParaRPr>
          </a:p>
          <a:p>
            <a:pPr indent="0" lvl="0" marL="0" rtl="0" algn="ctr">
              <a:spcBef>
                <a:spcPts val="0"/>
              </a:spcBef>
              <a:spcAft>
                <a:spcPts val="0"/>
              </a:spcAft>
              <a:buNone/>
            </a:pPr>
            <a:r>
              <a:rPr lang="ja" sz="1000">
                <a:solidFill>
                  <a:schemeClr val="dk1"/>
                </a:solidFill>
              </a:rPr>
              <a:t>「キャンセル」</a:t>
            </a:r>
            <a:endParaRPr sz="1000"/>
          </a:p>
        </p:txBody>
      </p:sp>
      <p:cxnSp>
        <p:nvCxnSpPr>
          <p:cNvPr id="1232" name="Google Shape;1232;p66"/>
          <p:cNvCxnSpPr>
            <a:stCxn id="1230" idx="3"/>
            <a:endCxn id="1233" idx="1"/>
          </p:cNvCxnSpPr>
          <p:nvPr/>
        </p:nvCxnSpPr>
        <p:spPr>
          <a:xfrm>
            <a:off x="3198683" y="3033400"/>
            <a:ext cx="475500" cy="0"/>
          </a:xfrm>
          <a:prstGeom prst="straightConnector1">
            <a:avLst/>
          </a:prstGeom>
          <a:noFill/>
          <a:ln cap="flat" cmpd="sng" w="9525">
            <a:solidFill>
              <a:srgbClr val="595959"/>
            </a:solidFill>
            <a:prstDash val="solid"/>
            <a:round/>
            <a:headEnd len="med" w="med" type="none"/>
            <a:tailEnd len="med" w="med" type="triangle"/>
          </a:ln>
        </p:spPr>
      </p:cxnSp>
      <p:sp>
        <p:nvSpPr>
          <p:cNvPr id="1233" name="Google Shape;1233;p66"/>
          <p:cNvSpPr/>
          <p:nvPr/>
        </p:nvSpPr>
        <p:spPr>
          <a:xfrm>
            <a:off x="3674175" y="2764000"/>
            <a:ext cx="1356000" cy="5388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ja" sz="1000"/>
              <a:t>サプライヤー</a:t>
            </a:r>
            <a:endParaRPr sz="1000"/>
          </a:p>
          <a:p>
            <a:pPr indent="0" lvl="0" marL="0" rtl="0" algn="ctr">
              <a:spcBef>
                <a:spcPts val="0"/>
              </a:spcBef>
              <a:spcAft>
                <a:spcPts val="0"/>
              </a:spcAft>
              <a:buClr>
                <a:schemeClr val="dk1"/>
              </a:buClr>
              <a:buSzPts val="1100"/>
              <a:buFont typeface="Arial"/>
              <a:buNone/>
            </a:pPr>
            <a:r>
              <a:rPr lang="ja" sz="1000"/>
              <a:t>ステータス</a:t>
            </a:r>
            <a:endParaRPr sz="1000"/>
          </a:p>
          <a:p>
            <a:pPr indent="0" lvl="0" marL="0" rtl="0" algn="ctr">
              <a:spcBef>
                <a:spcPts val="0"/>
              </a:spcBef>
              <a:spcAft>
                <a:spcPts val="0"/>
              </a:spcAft>
              <a:buNone/>
            </a:pPr>
            <a:r>
              <a:rPr lang="ja" sz="1000"/>
              <a:t>「Cancellation」</a:t>
            </a:r>
            <a:endParaRPr sz="1000"/>
          </a:p>
        </p:txBody>
      </p:sp>
      <p:cxnSp>
        <p:nvCxnSpPr>
          <p:cNvPr id="1234" name="Google Shape;1234;p66"/>
          <p:cNvCxnSpPr>
            <a:stCxn id="1233" idx="3"/>
            <a:endCxn id="1235" idx="1"/>
          </p:cNvCxnSpPr>
          <p:nvPr/>
        </p:nvCxnSpPr>
        <p:spPr>
          <a:xfrm>
            <a:off x="5030175" y="3033400"/>
            <a:ext cx="318300" cy="0"/>
          </a:xfrm>
          <a:prstGeom prst="straightConnector1">
            <a:avLst/>
          </a:prstGeom>
          <a:noFill/>
          <a:ln cap="flat" cmpd="sng" w="9525">
            <a:solidFill>
              <a:srgbClr val="595959"/>
            </a:solidFill>
            <a:prstDash val="solid"/>
            <a:round/>
            <a:headEnd len="med" w="med" type="none"/>
            <a:tailEnd len="med" w="med" type="triangle"/>
          </a:ln>
        </p:spPr>
      </p:cxnSp>
      <p:sp>
        <p:nvSpPr>
          <p:cNvPr id="1235" name="Google Shape;1235;p66"/>
          <p:cNvSpPr/>
          <p:nvPr/>
        </p:nvSpPr>
        <p:spPr>
          <a:xfrm>
            <a:off x="5348475" y="2815600"/>
            <a:ext cx="1957200" cy="4356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ja" sz="1000"/>
              <a:t>研究者宛 メール</a:t>
            </a:r>
            <a:endParaRPr sz="1000"/>
          </a:p>
          <a:p>
            <a:pPr indent="0" lvl="0" marL="0" rtl="0" algn="ctr">
              <a:spcBef>
                <a:spcPts val="0"/>
              </a:spcBef>
              <a:spcAft>
                <a:spcPts val="0"/>
              </a:spcAft>
              <a:buNone/>
            </a:pPr>
            <a:r>
              <a:rPr lang="ja" sz="1000"/>
              <a:t>58 研究者がキャンセル（M2）</a:t>
            </a:r>
            <a:endParaRPr sz="1000"/>
          </a:p>
        </p:txBody>
      </p:sp>
      <p:sp>
        <p:nvSpPr>
          <p:cNvPr id="1236" name="Google Shape;1236;p66"/>
          <p:cNvSpPr/>
          <p:nvPr/>
        </p:nvSpPr>
        <p:spPr>
          <a:xfrm>
            <a:off x="5348475" y="3437200"/>
            <a:ext cx="2209500" cy="4356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ja" sz="1000"/>
              <a:t>サプライヤー</a:t>
            </a:r>
            <a:r>
              <a:rPr lang="ja" sz="1000"/>
              <a:t>宛 メール</a:t>
            </a:r>
            <a:endParaRPr sz="1000"/>
          </a:p>
          <a:p>
            <a:pPr indent="0" lvl="0" marL="0" rtl="0" algn="ctr">
              <a:spcBef>
                <a:spcPts val="0"/>
              </a:spcBef>
              <a:spcAft>
                <a:spcPts val="0"/>
              </a:spcAft>
              <a:buNone/>
            </a:pPr>
            <a:r>
              <a:rPr lang="ja" sz="1000"/>
              <a:t>New 研究者がキャンセル（M1）</a:t>
            </a:r>
            <a:endParaRPr sz="1000"/>
          </a:p>
        </p:txBody>
      </p:sp>
      <p:cxnSp>
        <p:nvCxnSpPr>
          <p:cNvPr id="1237" name="Google Shape;1237;p66"/>
          <p:cNvCxnSpPr>
            <a:stCxn id="1233" idx="3"/>
            <a:endCxn id="1236" idx="1"/>
          </p:cNvCxnSpPr>
          <p:nvPr/>
        </p:nvCxnSpPr>
        <p:spPr>
          <a:xfrm>
            <a:off x="5030175" y="3033400"/>
            <a:ext cx="318300" cy="621600"/>
          </a:xfrm>
          <a:prstGeom prst="straightConnector1">
            <a:avLst/>
          </a:prstGeom>
          <a:noFill/>
          <a:ln cap="flat" cmpd="sng" w="9525">
            <a:solidFill>
              <a:srgbClr val="595959"/>
            </a:solidFill>
            <a:prstDash val="solid"/>
            <a:round/>
            <a:headEnd len="med" w="med" type="none"/>
            <a:tailEnd len="med" w="med" type="triangle"/>
          </a:ln>
        </p:spPr>
      </p:cxn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1" name="Shape 1241"/>
        <p:cNvGrpSpPr/>
        <p:nvPr/>
      </p:nvGrpSpPr>
      <p:grpSpPr>
        <a:xfrm>
          <a:off x="0" y="0"/>
          <a:ext cx="0" cy="0"/>
          <a:chOff x="0" y="0"/>
          <a:chExt cx="0" cy="0"/>
        </a:xfrm>
      </p:grpSpPr>
      <p:sp>
        <p:nvSpPr>
          <p:cNvPr id="1242" name="Google Shape;1242;p67"/>
          <p:cNvSpPr txBox="1"/>
          <p:nvPr/>
        </p:nvSpPr>
        <p:spPr>
          <a:xfrm>
            <a:off x="8403350" y="4767275"/>
            <a:ext cx="620100" cy="273900"/>
          </a:xfrm>
          <a:prstGeom prst="rect">
            <a:avLst/>
          </a:prstGeom>
          <a:noFill/>
          <a:ln>
            <a:noFill/>
          </a:ln>
        </p:spPr>
        <p:txBody>
          <a:bodyPr anchorCtr="0" anchor="ctr" bIns="34275" lIns="68575" spcFirstLastPara="1" rIns="68575" wrap="square" tIns="34275">
            <a:noAutofit/>
          </a:bodyPr>
          <a:lstStyle/>
          <a:p>
            <a:pPr indent="0" lvl="0" marL="0" marR="0" rtl="0" algn="r">
              <a:spcBef>
                <a:spcPts val="0"/>
              </a:spcBef>
              <a:spcAft>
                <a:spcPts val="0"/>
              </a:spcAft>
              <a:buNone/>
            </a:pPr>
            <a:fld id="{00000000-1234-1234-1234-123412341234}" type="slidenum">
              <a:rPr lang="ja" sz="900">
                <a:solidFill>
                  <a:srgbClr val="888888"/>
                </a:solidFill>
                <a:latin typeface="Arial"/>
                <a:ea typeface="Arial"/>
                <a:cs typeface="Arial"/>
                <a:sym typeface="Arial"/>
              </a:rPr>
              <a:t>‹#›</a:t>
            </a:fld>
            <a:endParaRPr sz="900">
              <a:solidFill>
                <a:srgbClr val="888888"/>
              </a:solidFill>
              <a:latin typeface="Arial"/>
              <a:ea typeface="Arial"/>
              <a:cs typeface="Arial"/>
              <a:sym typeface="Arial"/>
            </a:endParaRPr>
          </a:p>
        </p:txBody>
      </p:sp>
      <p:sp>
        <p:nvSpPr>
          <p:cNvPr id="1243" name="Google Shape;1243;p67"/>
          <p:cNvSpPr/>
          <p:nvPr/>
        </p:nvSpPr>
        <p:spPr>
          <a:xfrm>
            <a:off x="0" y="0"/>
            <a:ext cx="9144000" cy="435600"/>
          </a:xfrm>
          <a:prstGeom prst="rect">
            <a:avLst/>
          </a:prstGeom>
          <a:gradFill>
            <a:gsLst>
              <a:gs pos="0">
                <a:srgbClr val="424242"/>
              </a:gs>
              <a:gs pos="100000">
                <a:srgbClr val="010101"/>
              </a:gs>
            </a:gsLst>
            <a:lin ang="540001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44" name="Google Shape;1244;p67"/>
          <p:cNvSpPr txBox="1"/>
          <p:nvPr/>
        </p:nvSpPr>
        <p:spPr>
          <a:xfrm>
            <a:off x="139875" y="80850"/>
            <a:ext cx="7724400" cy="273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dk1"/>
              </a:buClr>
              <a:buFont typeface="Arial"/>
              <a:buNone/>
            </a:pPr>
            <a:r>
              <a:rPr b="1" lang="ja">
                <a:solidFill>
                  <a:schemeClr val="lt1"/>
                </a:solidFill>
              </a:rPr>
              <a:t>研究者 発注・キャンセル6.2 Mail1</a:t>
            </a:r>
            <a:endParaRPr b="1">
              <a:solidFill>
                <a:schemeClr val="lt1"/>
              </a:solidFill>
            </a:endParaRPr>
          </a:p>
        </p:txBody>
      </p:sp>
      <p:sp>
        <p:nvSpPr>
          <p:cNvPr id="1245" name="Google Shape;1245;p67"/>
          <p:cNvSpPr txBox="1"/>
          <p:nvPr/>
        </p:nvSpPr>
        <p:spPr>
          <a:xfrm>
            <a:off x="139875" y="458425"/>
            <a:ext cx="8576700" cy="184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 sz="1200" u="sng">
                <a:solidFill>
                  <a:schemeClr val="dk2"/>
                </a:solidFill>
              </a:rPr>
              <a:t>研究者 キャンセル後 通知メール 研究者宛</a:t>
            </a:r>
            <a:endParaRPr sz="1200" u="sng">
              <a:solidFill>
                <a:schemeClr val="dk2"/>
              </a:solidFill>
            </a:endParaRPr>
          </a:p>
          <a:p>
            <a:pPr indent="0" lvl="0" marL="0" rtl="0" algn="l">
              <a:spcBef>
                <a:spcPts val="0"/>
              </a:spcBef>
              <a:spcAft>
                <a:spcPts val="0"/>
              </a:spcAft>
              <a:buNone/>
            </a:pPr>
            <a:r>
              <a:t/>
            </a:r>
            <a:endParaRPr sz="1200">
              <a:solidFill>
                <a:schemeClr val="dk2"/>
              </a:solidFill>
            </a:endParaRPr>
          </a:p>
          <a:p>
            <a:pPr indent="0" lvl="0" marL="0" rtl="0" algn="l">
              <a:spcBef>
                <a:spcPts val="0"/>
              </a:spcBef>
              <a:spcAft>
                <a:spcPts val="0"/>
              </a:spcAft>
              <a:buNone/>
            </a:pPr>
            <a:r>
              <a:rPr lang="ja" sz="1200">
                <a:solidFill>
                  <a:schemeClr val="dk2"/>
                </a:solidFill>
              </a:rPr>
              <a:t>現状</a:t>
            </a:r>
            <a:endParaRPr sz="1200">
              <a:solidFill>
                <a:schemeClr val="dk2"/>
              </a:solidFill>
            </a:endParaRPr>
          </a:p>
          <a:p>
            <a:pPr indent="0" lvl="0" marL="0" rtl="0" algn="l">
              <a:spcBef>
                <a:spcPts val="0"/>
              </a:spcBef>
              <a:spcAft>
                <a:spcPts val="0"/>
              </a:spcAft>
              <a:buNone/>
            </a:pPr>
            <a:r>
              <a:t/>
            </a:r>
            <a:endParaRPr sz="1200">
              <a:solidFill>
                <a:schemeClr val="dk2"/>
              </a:solidFill>
            </a:endParaRPr>
          </a:p>
          <a:p>
            <a:pPr indent="0" lvl="0" marL="0" rtl="0" algn="l">
              <a:spcBef>
                <a:spcPts val="0"/>
              </a:spcBef>
              <a:spcAft>
                <a:spcPts val="0"/>
              </a:spcAft>
              <a:buNone/>
            </a:pPr>
            <a:r>
              <a:rPr lang="ja" sz="1200">
                <a:solidFill>
                  <a:schemeClr val="dk2"/>
                </a:solidFill>
              </a:rPr>
              <a:t>対象スプレッドシート　依頼未</a:t>
            </a:r>
            <a:endParaRPr sz="1200">
              <a:solidFill>
                <a:schemeClr val="dk2"/>
              </a:solidFill>
            </a:endParaRPr>
          </a:p>
          <a:p>
            <a:pPr indent="0" lvl="0" marL="0" rtl="0" algn="l">
              <a:spcBef>
                <a:spcPts val="0"/>
              </a:spcBef>
              <a:spcAft>
                <a:spcPts val="0"/>
              </a:spcAft>
              <a:buNone/>
            </a:pPr>
            <a:r>
              <a:rPr lang="ja" sz="1200" u="sng">
                <a:solidFill>
                  <a:schemeClr val="hlink"/>
                </a:solidFill>
                <a:hlinkClick r:id="rId3"/>
              </a:rPr>
              <a:t>https://docs.google.com/spreadsheets/d/1uiCZG1ZiSTBWkz9E0i7ap2kmCWklYhYGdyBX5mbIlOg/edit?gid=1120104017#gid=1120104017&amp;range=B60</a:t>
            </a:r>
            <a:endParaRPr sz="1200">
              <a:solidFill>
                <a:schemeClr val="dk2"/>
              </a:solidFill>
            </a:endParaRPr>
          </a:p>
          <a:p>
            <a:pPr indent="0" lvl="0" marL="0" rtl="0" algn="l">
              <a:spcBef>
                <a:spcPts val="0"/>
              </a:spcBef>
              <a:spcAft>
                <a:spcPts val="0"/>
              </a:spcAft>
              <a:buClr>
                <a:schemeClr val="dk1"/>
              </a:buClr>
              <a:buSzPts val="1100"/>
              <a:buFont typeface="Arial"/>
              <a:buNone/>
            </a:pPr>
            <a:r>
              <a:t/>
            </a:r>
            <a:endParaRPr sz="1200">
              <a:solidFill>
                <a:schemeClr val="dk2"/>
              </a:solidFill>
            </a:endParaRPr>
          </a:p>
          <a:p>
            <a:pPr indent="0" lvl="0" marL="0" rtl="0" algn="l">
              <a:spcBef>
                <a:spcPts val="0"/>
              </a:spcBef>
              <a:spcAft>
                <a:spcPts val="0"/>
              </a:spcAft>
              <a:buNone/>
            </a:pPr>
            <a:r>
              <a:t/>
            </a:r>
            <a:endParaRPr sz="1200">
              <a:solidFill>
                <a:schemeClr val="dk2"/>
              </a:solidFill>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9" name="Shape 1249"/>
        <p:cNvGrpSpPr/>
        <p:nvPr/>
      </p:nvGrpSpPr>
      <p:grpSpPr>
        <a:xfrm>
          <a:off x="0" y="0"/>
          <a:ext cx="0" cy="0"/>
          <a:chOff x="0" y="0"/>
          <a:chExt cx="0" cy="0"/>
        </a:xfrm>
      </p:grpSpPr>
      <p:sp>
        <p:nvSpPr>
          <p:cNvPr id="1250" name="Google Shape;1250;p68"/>
          <p:cNvSpPr txBox="1"/>
          <p:nvPr/>
        </p:nvSpPr>
        <p:spPr>
          <a:xfrm>
            <a:off x="8403350" y="4767275"/>
            <a:ext cx="620100" cy="273900"/>
          </a:xfrm>
          <a:prstGeom prst="rect">
            <a:avLst/>
          </a:prstGeom>
          <a:noFill/>
          <a:ln>
            <a:noFill/>
          </a:ln>
        </p:spPr>
        <p:txBody>
          <a:bodyPr anchorCtr="0" anchor="ctr" bIns="34275" lIns="68575" spcFirstLastPara="1" rIns="68575" wrap="square" tIns="34275">
            <a:noAutofit/>
          </a:bodyPr>
          <a:lstStyle/>
          <a:p>
            <a:pPr indent="0" lvl="0" marL="0" marR="0" rtl="0" algn="r">
              <a:spcBef>
                <a:spcPts val="0"/>
              </a:spcBef>
              <a:spcAft>
                <a:spcPts val="0"/>
              </a:spcAft>
              <a:buNone/>
            </a:pPr>
            <a:fld id="{00000000-1234-1234-1234-123412341234}" type="slidenum">
              <a:rPr lang="ja" sz="900">
                <a:solidFill>
                  <a:srgbClr val="888888"/>
                </a:solidFill>
                <a:latin typeface="Arial"/>
                <a:ea typeface="Arial"/>
                <a:cs typeface="Arial"/>
                <a:sym typeface="Arial"/>
              </a:rPr>
              <a:t>‹#›</a:t>
            </a:fld>
            <a:endParaRPr sz="900">
              <a:solidFill>
                <a:srgbClr val="888888"/>
              </a:solidFill>
              <a:latin typeface="Arial"/>
              <a:ea typeface="Arial"/>
              <a:cs typeface="Arial"/>
              <a:sym typeface="Arial"/>
            </a:endParaRPr>
          </a:p>
        </p:txBody>
      </p:sp>
      <p:sp>
        <p:nvSpPr>
          <p:cNvPr id="1251" name="Google Shape;1251;p68"/>
          <p:cNvSpPr/>
          <p:nvPr/>
        </p:nvSpPr>
        <p:spPr>
          <a:xfrm>
            <a:off x="0" y="0"/>
            <a:ext cx="9144000" cy="435600"/>
          </a:xfrm>
          <a:prstGeom prst="rect">
            <a:avLst/>
          </a:prstGeom>
          <a:gradFill>
            <a:gsLst>
              <a:gs pos="0">
                <a:srgbClr val="424242"/>
              </a:gs>
              <a:gs pos="100000">
                <a:srgbClr val="010101"/>
              </a:gs>
            </a:gsLst>
            <a:lin ang="540001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52" name="Google Shape;1252;p68"/>
          <p:cNvSpPr txBox="1"/>
          <p:nvPr/>
        </p:nvSpPr>
        <p:spPr>
          <a:xfrm>
            <a:off x="139875" y="80850"/>
            <a:ext cx="7724400" cy="273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dk1"/>
              </a:buClr>
              <a:buFont typeface="Arial"/>
              <a:buNone/>
            </a:pPr>
            <a:r>
              <a:rPr b="1" lang="ja">
                <a:solidFill>
                  <a:schemeClr val="lt1"/>
                </a:solidFill>
              </a:rPr>
              <a:t>研究者 発注・キャンセル6.2 Mail1</a:t>
            </a:r>
            <a:endParaRPr b="1">
              <a:solidFill>
                <a:schemeClr val="lt1"/>
              </a:solidFill>
            </a:endParaRPr>
          </a:p>
        </p:txBody>
      </p:sp>
      <p:sp>
        <p:nvSpPr>
          <p:cNvPr id="1253" name="Google Shape;1253;p68"/>
          <p:cNvSpPr txBox="1"/>
          <p:nvPr/>
        </p:nvSpPr>
        <p:spPr>
          <a:xfrm>
            <a:off x="139875" y="458425"/>
            <a:ext cx="85767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 sz="1200" u="sng">
                <a:solidFill>
                  <a:schemeClr val="dk2"/>
                </a:solidFill>
              </a:rPr>
              <a:t>研究者 キャンセル後 通知メール 研究者宛→58 研究者がキャンセル（M2）</a:t>
            </a:r>
            <a:endParaRPr sz="1200" u="sng">
              <a:solidFill>
                <a:schemeClr val="dk2"/>
              </a:solidFill>
            </a:endParaRPr>
          </a:p>
          <a:p>
            <a:pPr indent="0" lvl="0" marL="0" rtl="0" algn="l">
              <a:spcBef>
                <a:spcPts val="0"/>
              </a:spcBef>
              <a:spcAft>
                <a:spcPts val="0"/>
              </a:spcAft>
              <a:buNone/>
            </a:pPr>
            <a:r>
              <a:t/>
            </a:r>
            <a:endParaRPr sz="1200">
              <a:solidFill>
                <a:schemeClr val="dk2"/>
              </a:solidFill>
            </a:endParaRPr>
          </a:p>
          <a:p>
            <a:pPr indent="0" lvl="0" marL="0" rtl="0" algn="l">
              <a:spcBef>
                <a:spcPts val="0"/>
              </a:spcBef>
              <a:spcAft>
                <a:spcPts val="0"/>
              </a:spcAft>
              <a:buClr>
                <a:schemeClr val="dk1"/>
              </a:buClr>
              <a:buSzPts val="1100"/>
              <a:buFont typeface="Arial"/>
              <a:buNone/>
            </a:pPr>
            <a:r>
              <a:rPr lang="ja" sz="1200">
                <a:solidFill>
                  <a:srgbClr val="FF0000"/>
                </a:solidFill>
              </a:rPr>
              <a:t>修正案❶</a:t>
            </a:r>
            <a:endParaRPr sz="1200">
              <a:solidFill>
                <a:srgbClr val="FF0000"/>
              </a:solidFill>
            </a:endParaRPr>
          </a:p>
          <a:p>
            <a:pPr indent="0" lvl="0" marL="0" rtl="0" algn="l">
              <a:spcBef>
                <a:spcPts val="0"/>
              </a:spcBef>
              <a:spcAft>
                <a:spcPts val="0"/>
              </a:spcAft>
              <a:buClr>
                <a:schemeClr val="dk1"/>
              </a:buClr>
              <a:buSzPts val="1100"/>
              <a:buFont typeface="Arial"/>
              <a:buNone/>
            </a:pPr>
            <a:r>
              <a:t/>
            </a:r>
            <a:endParaRPr sz="1200" u="sng">
              <a:solidFill>
                <a:schemeClr val="dk2"/>
              </a:solidFill>
            </a:endParaRPr>
          </a:p>
          <a:p>
            <a:pPr indent="0" lvl="0" marL="0" rtl="0" algn="l">
              <a:spcBef>
                <a:spcPts val="0"/>
              </a:spcBef>
              <a:spcAft>
                <a:spcPts val="0"/>
              </a:spcAft>
              <a:buNone/>
            </a:pPr>
            <a:r>
              <a:rPr lang="ja" sz="1200">
                <a:solidFill>
                  <a:schemeClr val="dk2"/>
                </a:solidFill>
              </a:rPr>
              <a:t>対象スプレッドシート　依頼未</a:t>
            </a:r>
            <a:endParaRPr sz="1200">
              <a:solidFill>
                <a:schemeClr val="dk2"/>
              </a:solidFill>
            </a:endParaRPr>
          </a:p>
          <a:p>
            <a:pPr indent="0" lvl="0" marL="0" rtl="0" algn="l">
              <a:spcBef>
                <a:spcPts val="0"/>
              </a:spcBef>
              <a:spcAft>
                <a:spcPts val="0"/>
              </a:spcAft>
              <a:buNone/>
            </a:pPr>
            <a:r>
              <a:rPr lang="ja" sz="1200" u="sng">
                <a:solidFill>
                  <a:schemeClr val="accent5"/>
                </a:solidFill>
                <a:hlinkClick r:id="rId3">
                  <a:extLst>
                    <a:ext uri="{A12FA001-AC4F-418D-AE19-62706E023703}">
                      <ahyp:hlinkClr val="tx"/>
                    </a:ext>
                  </a:extLst>
                </a:hlinkClick>
              </a:rPr>
              <a:t>https://docs.google.com/spreadsheets/d/1uiCZG1ZiSTBWkz9E0i7ap2kmCWklYhYGdyBX5mbIlOg/edit?gid=1120104017#gid=1120104017&amp;range=B60</a:t>
            </a:r>
            <a:endParaRPr sz="1200">
              <a:solidFill>
                <a:schemeClr val="dk2"/>
              </a:solidFill>
            </a:endParaRPr>
          </a:p>
        </p:txBody>
      </p:sp>
      <p:sp>
        <p:nvSpPr>
          <p:cNvPr id="1254" name="Google Shape;1254;p68"/>
          <p:cNvSpPr txBox="1"/>
          <p:nvPr/>
        </p:nvSpPr>
        <p:spPr>
          <a:xfrm>
            <a:off x="139875" y="2055500"/>
            <a:ext cx="70026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 sz="1000">
                <a:solidFill>
                  <a:srgbClr val="595959"/>
                </a:solidFill>
              </a:rPr>
              <a:t>58　研究者がキャンセル（M2）</a:t>
            </a:r>
            <a:endParaRPr sz="1000">
              <a:solidFill>
                <a:srgbClr val="595959"/>
              </a:solidFill>
            </a:endParaRPr>
          </a:p>
          <a:p>
            <a:pPr indent="0" lvl="0" marL="0" rtl="0" algn="l">
              <a:spcBef>
                <a:spcPts val="0"/>
              </a:spcBef>
              <a:spcAft>
                <a:spcPts val="0"/>
              </a:spcAft>
              <a:buNone/>
            </a:pPr>
            <a:r>
              <a:rPr lang="ja" sz="1000">
                <a:solidFill>
                  <a:srgbClr val="595959"/>
                </a:solidFill>
              </a:rPr>
              <a:t>が研究者に飛ぶように調整が必要</a:t>
            </a:r>
            <a:endParaRPr sz="1000">
              <a:solidFill>
                <a:srgbClr val="595959"/>
              </a:solidFill>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8" name="Shape 1258"/>
        <p:cNvGrpSpPr/>
        <p:nvPr/>
      </p:nvGrpSpPr>
      <p:grpSpPr>
        <a:xfrm>
          <a:off x="0" y="0"/>
          <a:ext cx="0" cy="0"/>
          <a:chOff x="0" y="0"/>
          <a:chExt cx="0" cy="0"/>
        </a:xfrm>
      </p:grpSpPr>
      <p:sp>
        <p:nvSpPr>
          <p:cNvPr id="1259" name="Google Shape;1259;p69"/>
          <p:cNvSpPr txBox="1"/>
          <p:nvPr/>
        </p:nvSpPr>
        <p:spPr>
          <a:xfrm>
            <a:off x="8403350" y="4767275"/>
            <a:ext cx="620100" cy="273900"/>
          </a:xfrm>
          <a:prstGeom prst="rect">
            <a:avLst/>
          </a:prstGeom>
          <a:noFill/>
          <a:ln>
            <a:noFill/>
          </a:ln>
        </p:spPr>
        <p:txBody>
          <a:bodyPr anchorCtr="0" anchor="ctr" bIns="34275" lIns="68575" spcFirstLastPara="1" rIns="68575" wrap="square" tIns="34275">
            <a:noAutofit/>
          </a:bodyPr>
          <a:lstStyle/>
          <a:p>
            <a:pPr indent="0" lvl="0" marL="0" marR="0" rtl="0" algn="r">
              <a:spcBef>
                <a:spcPts val="0"/>
              </a:spcBef>
              <a:spcAft>
                <a:spcPts val="0"/>
              </a:spcAft>
              <a:buNone/>
            </a:pPr>
            <a:fld id="{00000000-1234-1234-1234-123412341234}" type="slidenum">
              <a:rPr lang="ja" sz="900">
                <a:solidFill>
                  <a:srgbClr val="888888"/>
                </a:solidFill>
                <a:latin typeface="Arial"/>
                <a:ea typeface="Arial"/>
                <a:cs typeface="Arial"/>
                <a:sym typeface="Arial"/>
              </a:rPr>
              <a:t>‹#›</a:t>
            </a:fld>
            <a:endParaRPr sz="900">
              <a:solidFill>
                <a:srgbClr val="888888"/>
              </a:solidFill>
              <a:latin typeface="Arial"/>
              <a:ea typeface="Arial"/>
              <a:cs typeface="Arial"/>
              <a:sym typeface="Arial"/>
            </a:endParaRPr>
          </a:p>
        </p:txBody>
      </p:sp>
      <p:sp>
        <p:nvSpPr>
          <p:cNvPr id="1260" name="Google Shape;1260;p69"/>
          <p:cNvSpPr/>
          <p:nvPr/>
        </p:nvSpPr>
        <p:spPr>
          <a:xfrm>
            <a:off x="0" y="0"/>
            <a:ext cx="9144000" cy="435600"/>
          </a:xfrm>
          <a:prstGeom prst="rect">
            <a:avLst/>
          </a:prstGeom>
          <a:gradFill>
            <a:gsLst>
              <a:gs pos="0">
                <a:srgbClr val="424242"/>
              </a:gs>
              <a:gs pos="100000">
                <a:srgbClr val="010101"/>
              </a:gs>
            </a:gsLst>
            <a:lin ang="540001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61" name="Google Shape;1261;p69"/>
          <p:cNvSpPr txBox="1"/>
          <p:nvPr/>
        </p:nvSpPr>
        <p:spPr>
          <a:xfrm>
            <a:off x="139875" y="80850"/>
            <a:ext cx="7724400" cy="273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dk1"/>
              </a:buClr>
              <a:buFont typeface="Arial"/>
              <a:buNone/>
            </a:pPr>
            <a:r>
              <a:rPr b="1" lang="ja">
                <a:solidFill>
                  <a:schemeClr val="lt1"/>
                </a:solidFill>
              </a:rPr>
              <a:t>研究者 発注・キャンセル6.2 Mail2</a:t>
            </a:r>
            <a:endParaRPr b="1">
              <a:solidFill>
                <a:schemeClr val="lt1"/>
              </a:solidFill>
            </a:endParaRPr>
          </a:p>
        </p:txBody>
      </p:sp>
      <p:sp>
        <p:nvSpPr>
          <p:cNvPr id="1262" name="Google Shape;1262;p69"/>
          <p:cNvSpPr txBox="1"/>
          <p:nvPr/>
        </p:nvSpPr>
        <p:spPr>
          <a:xfrm>
            <a:off x="139875" y="458425"/>
            <a:ext cx="8576700" cy="184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 sz="1200" u="sng">
                <a:solidFill>
                  <a:schemeClr val="dk2"/>
                </a:solidFill>
              </a:rPr>
              <a:t>研究者 キャンセル後 通知メール </a:t>
            </a:r>
            <a:r>
              <a:rPr lang="ja" sz="1200" u="sng">
                <a:solidFill>
                  <a:schemeClr val="dk2"/>
                </a:solidFill>
              </a:rPr>
              <a:t>サプライヤー</a:t>
            </a:r>
            <a:r>
              <a:rPr lang="ja" sz="1200" u="sng">
                <a:solidFill>
                  <a:schemeClr val="dk2"/>
                </a:solidFill>
              </a:rPr>
              <a:t>宛</a:t>
            </a:r>
            <a:endParaRPr sz="1200" u="sng">
              <a:solidFill>
                <a:schemeClr val="dk2"/>
              </a:solidFill>
            </a:endParaRPr>
          </a:p>
          <a:p>
            <a:pPr indent="0" lvl="0" marL="0" rtl="0" algn="l">
              <a:spcBef>
                <a:spcPts val="0"/>
              </a:spcBef>
              <a:spcAft>
                <a:spcPts val="0"/>
              </a:spcAft>
              <a:buNone/>
            </a:pPr>
            <a:r>
              <a:t/>
            </a:r>
            <a:endParaRPr sz="1200">
              <a:solidFill>
                <a:schemeClr val="dk2"/>
              </a:solidFill>
            </a:endParaRPr>
          </a:p>
          <a:p>
            <a:pPr indent="0" lvl="0" marL="0" rtl="0" algn="l">
              <a:spcBef>
                <a:spcPts val="0"/>
              </a:spcBef>
              <a:spcAft>
                <a:spcPts val="0"/>
              </a:spcAft>
              <a:buNone/>
            </a:pPr>
            <a:r>
              <a:rPr lang="ja" sz="1200">
                <a:solidFill>
                  <a:schemeClr val="dk2"/>
                </a:solidFill>
              </a:rPr>
              <a:t>現状</a:t>
            </a:r>
            <a:endParaRPr sz="1200">
              <a:solidFill>
                <a:schemeClr val="dk2"/>
              </a:solidFill>
            </a:endParaRPr>
          </a:p>
          <a:p>
            <a:pPr indent="0" lvl="0" marL="0" rtl="0" algn="l">
              <a:spcBef>
                <a:spcPts val="0"/>
              </a:spcBef>
              <a:spcAft>
                <a:spcPts val="0"/>
              </a:spcAft>
              <a:buNone/>
            </a:pPr>
            <a:r>
              <a:t/>
            </a:r>
            <a:endParaRPr sz="1200">
              <a:solidFill>
                <a:schemeClr val="dk2"/>
              </a:solidFill>
            </a:endParaRPr>
          </a:p>
          <a:p>
            <a:pPr indent="0" lvl="0" marL="0" rtl="0" algn="l">
              <a:spcBef>
                <a:spcPts val="0"/>
              </a:spcBef>
              <a:spcAft>
                <a:spcPts val="0"/>
              </a:spcAft>
              <a:buNone/>
            </a:pPr>
            <a:r>
              <a:rPr lang="ja" sz="1200">
                <a:solidFill>
                  <a:schemeClr val="dk2"/>
                </a:solidFill>
              </a:rPr>
              <a:t>対象スプレッドシート　依頼未</a:t>
            </a:r>
            <a:endParaRPr sz="1200">
              <a:solidFill>
                <a:schemeClr val="dk2"/>
              </a:solidFill>
            </a:endParaRPr>
          </a:p>
          <a:p>
            <a:pPr indent="0" lvl="0" marL="0" rtl="0" algn="l">
              <a:spcBef>
                <a:spcPts val="0"/>
              </a:spcBef>
              <a:spcAft>
                <a:spcPts val="0"/>
              </a:spcAft>
              <a:buNone/>
            </a:pPr>
            <a:r>
              <a:rPr lang="ja" sz="1200" u="sng">
                <a:solidFill>
                  <a:schemeClr val="hlink"/>
                </a:solidFill>
                <a:hlinkClick r:id="rId3"/>
              </a:rPr>
              <a:t>https://docs.google.com/spreadsheets/d/1uiCZG1ZiSTBWkz9E0i7ap2kmCWklYhYGdyBX5mbIlOg/edit?gid=1120104017#gid=1120104017&amp;range=B92</a:t>
            </a:r>
            <a:endParaRPr sz="1200">
              <a:solidFill>
                <a:schemeClr val="dk2"/>
              </a:solidFill>
            </a:endParaRPr>
          </a:p>
          <a:p>
            <a:pPr indent="0" lvl="0" marL="0" rtl="0" algn="l">
              <a:spcBef>
                <a:spcPts val="0"/>
              </a:spcBef>
              <a:spcAft>
                <a:spcPts val="0"/>
              </a:spcAft>
              <a:buNone/>
            </a:pPr>
            <a:r>
              <a:t/>
            </a:r>
            <a:endParaRPr sz="1200">
              <a:solidFill>
                <a:schemeClr val="dk2"/>
              </a:solidFill>
            </a:endParaRPr>
          </a:p>
          <a:p>
            <a:pPr indent="0" lvl="0" marL="0" rtl="0" algn="l">
              <a:spcBef>
                <a:spcPts val="0"/>
              </a:spcBef>
              <a:spcAft>
                <a:spcPts val="0"/>
              </a:spcAft>
              <a:buNone/>
            </a:pPr>
            <a:r>
              <a:t/>
            </a:r>
            <a:endParaRPr sz="1200">
              <a:solidFill>
                <a:schemeClr val="dk2"/>
              </a:solidFill>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6" name="Shape 1266"/>
        <p:cNvGrpSpPr/>
        <p:nvPr/>
      </p:nvGrpSpPr>
      <p:grpSpPr>
        <a:xfrm>
          <a:off x="0" y="0"/>
          <a:ext cx="0" cy="0"/>
          <a:chOff x="0" y="0"/>
          <a:chExt cx="0" cy="0"/>
        </a:xfrm>
      </p:grpSpPr>
      <p:sp>
        <p:nvSpPr>
          <p:cNvPr id="1267" name="Google Shape;1267;p70"/>
          <p:cNvSpPr txBox="1"/>
          <p:nvPr/>
        </p:nvSpPr>
        <p:spPr>
          <a:xfrm>
            <a:off x="8403350" y="4767275"/>
            <a:ext cx="620100" cy="273900"/>
          </a:xfrm>
          <a:prstGeom prst="rect">
            <a:avLst/>
          </a:prstGeom>
          <a:noFill/>
          <a:ln>
            <a:noFill/>
          </a:ln>
        </p:spPr>
        <p:txBody>
          <a:bodyPr anchorCtr="0" anchor="ctr" bIns="34275" lIns="68575" spcFirstLastPara="1" rIns="68575" wrap="square" tIns="34275">
            <a:noAutofit/>
          </a:bodyPr>
          <a:lstStyle/>
          <a:p>
            <a:pPr indent="0" lvl="0" marL="0" marR="0" rtl="0" algn="r">
              <a:spcBef>
                <a:spcPts val="0"/>
              </a:spcBef>
              <a:spcAft>
                <a:spcPts val="0"/>
              </a:spcAft>
              <a:buNone/>
            </a:pPr>
            <a:fld id="{00000000-1234-1234-1234-123412341234}" type="slidenum">
              <a:rPr lang="ja" sz="900">
                <a:solidFill>
                  <a:srgbClr val="888888"/>
                </a:solidFill>
                <a:latin typeface="Arial"/>
                <a:ea typeface="Arial"/>
                <a:cs typeface="Arial"/>
                <a:sym typeface="Arial"/>
              </a:rPr>
              <a:t>‹#›</a:t>
            </a:fld>
            <a:endParaRPr sz="900">
              <a:solidFill>
                <a:srgbClr val="888888"/>
              </a:solidFill>
              <a:latin typeface="Arial"/>
              <a:ea typeface="Arial"/>
              <a:cs typeface="Arial"/>
              <a:sym typeface="Arial"/>
            </a:endParaRPr>
          </a:p>
        </p:txBody>
      </p:sp>
      <p:sp>
        <p:nvSpPr>
          <p:cNvPr id="1268" name="Google Shape;1268;p70"/>
          <p:cNvSpPr/>
          <p:nvPr/>
        </p:nvSpPr>
        <p:spPr>
          <a:xfrm>
            <a:off x="0" y="0"/>
            <a:ext cx="9144000" cy="435600"/>
          </a:xfrm>
          <a:prstGeom prst="rect">
            <a:avLst/>
          </a:prstGeom>
          <a:gradFill>
            <a:gsLst>
              <a:gs pos="0">
                <a:srgbClr val="424242"/>
              </a:gs>
              <a:gs pos="100000">
                <a:srgbClr val="010101"/>
              </a:gs>
            </a:gsLst>
            <a:lin ang="540001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69" name="Google Shape;1269;p70"/>
          <p:cNvSpPr txBox="1"/>
          <p:nvPr/>
        </p:nvSpPr>
        <p:spPr>
          <a:xfrm>
            <a:off x="139875" y="80850"/>
            <a:ext cx="7724400" cy="273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dk1"/>
              </a:buClr>
              <a:buFont typeface="Arial"/>
              <a:buNone/>
            </a:pPr>
            <a:r>
              <a:rPr b="1" lang="ja">
                <a:solidFill>
                  <a:schemeClr val="lt1"/>
                </a:solidFill>
              </a:rPr>
              <a:t>研究者 発注・キャンセル6.2 Mail2</a:t>
            </a:r>
            <a:endParaRPr b="1">
              <a:solidFill>
                <a:schemeClr val="lt1"/>
              </a:solidFill>
            </a:endParaRPr>
          </a:p>
        </p:txBody>
      </p:sp>
      <p:sp>
        <p:nvSpPr>
          <p:cNvPr id="1270" name="Google Shape;1270;p70"/>
          <p:cNvSpPr txBox="1"/>
          <p:nvPr/>
        </p:nvSpPr>
        <p:spPr>
          <a:xfrm>
            <a:off x="139875" y="458425"/>
            <a:ext cx="8576700" cy="184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 sz="1200" u="sng">
                <a:solidFill>
                  <a:schemeClr val="dk2"/>
                </a:solidFill>
              </a:rPr>
              <a:t>研究者 キャンセル後 通知メール </a:t>
            </a:r>
            <a:r>
              <a:rPr lang="ja" sz="1200" u="sng">
                <a:solidFill>
                  <a:schemeClr val="dk2"/>
                </a:solidFill>
              </a:rPr>
              <a:t>サプライヤー</a:t>
            </a:r>
            <a:r>
              <a:rPr lang="ja" sz="1200" u="sng">
                <a:solidFill>
                  <a:schemeClr val="dk2"/>
                </a:solidFill>
              </a:rPr>
              <a:t>宛→</a:t>
            </a:r>
            <a:r>
              <a:rPr lang="ja" sz="1200" u="sng">
                <a:solidFill>
                  <a:schemeClr val="dk2"/>
                </a:solidFill>
              </a:rPr>
              <a:t>New 研究者がキャンセル（M1）</a:t>
            </a:r>
            <a:endParaRPr sz="1200" u="sng">
              <a:solidFill>
                <a:schemeClr val="dk2"/>
              </a:solidFill>
            </a:endParaRPr>
          </a:p>
          <a:p>
            <a:pPr indent="0" lvl="0" marL="0" rtl="0" algn="l">
              <a:spcBef>
                <a:spcPts val="0"/>
              </a:spcBef>
              <a:spcAft>
                <a:spcPts val="0"/>
              </a:spcAft>
              <a:buNone/>
            </a:pPr>
            <a:r>
              <a:t/>
            </a:r>
            <a:endParaRPr sz="1200">
              <a:solidFill>
                <a:schemeClr val="dk2"/>
              </a:solidFill>
            </a:endParaRPr>
          </a:p>
          <a:p>
            <a:pPr indent="0" lvl="0" marL="0" rtl="0" algn="l">
              <a:spcBef>
                <a:spcPts val="0"/>
              </a:spcBef>
              <a:spcAft>
                <a:spcPts val="0"/>
              </a:spcAft>
              <a:buClr>
                <a:schemeClr val="dk1"/>
              </a:buClr>
              <a:buSzPts val="1100"/>
              <a:buFont typeface="Arial"/>
              <a:buNone/>
            </a:pPr>
            <a:r>
              <a:rPr lang="ja" sz="1200">
                <a:solidFill>
                  <a:srgbClr val="FF0000"/>
                </a:solidFill>
              </a:rPr>
              <a:t>修正案❶</a:t>
            </a:r>
            <a:endParaRPr sz="1200">
              <a:solidFill>
                <a:schemeClr val="dk2"/>
              </a:solidFill>
            </a:endParaRPr>
          </a:p>
          <a:p>
            <a:pPr indent="0" lvl="0" marL="0" rtl="0" algn="l">
              <a:spcBef>
                <a:spcPts val="0"/>
              </a:spcBef>
              <a:spcAft>
                <a:spcPts val="0"/>
              </a:spcAft>
              <a:buNone/>
            </a:pPr>
            <a:r>
              <a:t/>
            </a:r>
            <a:endParaRPr sz="1200">
              <a:solidFill>
                <a:schemeClr val="dk2"/>
              </a:solidFill>
            </a:endParaRPr>
          </a:p>
          <a:p>
            <a:pPr indent="0" lvl="0" marL="0" rtl="0" algn="l">
              <a:spcBef>
                <a:spcPts val="0"/>
              </a:spcBef>
              <a:spcAft>
                <a:spcPts val="0"/>
              </a:spcAft>
              <a:buNone/>
            </a:pPr>
            <a:r>
              <a:rPr lang="ja" sz="1200">
                <a:solidFill>
                  <a:schemeClr val="dk2"/>
                </a:solidFill>
              </a:rPr>
              <a:t>対象スプレッドシート　依頼未</a:t>
            </a:r>
            <a:endParaRPr sz="1200">
              <a:solidFill>
                <a:schemeClr val="dk2"/>
              </a:solidFill>
            </a:endParaRPr>
          </a:p>
          <a:p>
            <a:pPr indent="0" lvl="0" marL="0" rtl="0" algn="l">
              <a:spcBef>
                <a:spcPts val="0"/>
              </a:spcBef>
              <a:spcAft>
                <a:spcPts val="0"/>
              </a:spcAft>
              <a:buNone/>
            </a:pPr>
            <a:r>
              <a:rPr lang="ja" sz="1200" u="sng">
                <a:solidFill>
                  <a:schemeClr val="hlink"/>
                </a:solidFill>
                <a:hlinkClick r:id="rId3"/>
              </a:rPr>
              <a:t>https://docs.google.com/spreadsheets/d/1uiCZG1ZiSTBWkz9E0i7ap2kmCWklYhYGdyBX5mbIlOg/edit?gid=1120104017#gid=1120104017&amp;range=B92</a:t>
            </a:r>
            <a:endParaRPr sz="1200">
              <a:solidFill>
                <a:schemeClr val="dk2"/>
              </a:solidFill>
            </a:endParaRPr>
          </a:p>
          <a:p>
            <a:pPr indent="0" lvl="0" marL="0" rtl="0" algn="l">
              <a:spcBef>
                <a:spcPts val="0"/>
              </a:spcBef>
              <a:spcAft>
                <a:spcPts val="0"/>
              </a:spcAft>
              <a:buNone/>
            </a:pPr>
            <a:r>
              <a:t/>
            </a:r>
            <a:endParaRPr sz="1200">
              <a:solidFill>
                <a:schemeClr val="dk2"/>
              </a:solidFill>
            </a:endParaRPr>
          </a:p>
          <a:p>
            <a:pPr indent="0" lvl="0" marL="0" rtl="0" algn="l">
              <a:spcBef>
                <a:spcPts val="0"/>
              </a:spcBef>
              <a:spcAft>
                <a:spcPts val="0"/>
              </a:spcAft>
              <a:buNone/>
            </a:pPr>
            <a:r>
              <a:t/>
            </a:r>
            <a:endParaRPr sz="1200">
              <a:solidFill>
                <a:schemeClr val="dk2"/>
              </a:solidFill>
            </a:endParaRPr>
          </a:p>
        </p:txBody>
      </p:sp>
      <p:sp>
        <p:nvSpPr>
          <p:cNvPr id="1271" name="Google Shape;1271;p70"/>
          <p:cNvSpPr txBox="1"/>
          <p:nvPr/>
        </p:nvSpPr>
        <p:spPr>
          <a:xfrm>
            <a:off x="139875" y="1903100"/>
            <a:ext cx="70026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 sz="1000">
                <a:solidFill>
                  <a:srgbClr val="595959"/>
                </a:solidFill>
              </a:rPr>
              <a:t>New 研究者がキャンセル（M1）</a:t>
            </a:r>
            <a:endParaRPr sz="1000">
              <a:solidFill>
                <a:srgbClr val="595959"/>
              </a:solidFill>
            </a:endParaRPr>
          </a:p>
          <a:p>
            <a:pPr indent="0" lvl="0" marL="0" rtl="0" algn="l">
              <a:spcBef>
                <a:spcPts val="0"/>
              </a:spcBef>
              <a:spcAft>
                <a:spcPts val="0"/>
              </a:spcAft>
              <a:buNone/>
            </a:pPr>
            <a:r>
              <a:rPr lang="ja" sz="1000">
                <a:solidFill>
                  <a:srgbClr val="595959"/>
                </a:solidFill>
              </a:rPr>
              <a:t>が</a:t>
            </a:r>
            <a:r>
              <a:rPr lang="ja" sz="1000">
                <a:solidFill>
                  <a:srgbClr val="595959"/>
                </a:solidFill>
              </a:rPr>
              <a:t>サプライヤー</a:t>
            </a:r>
            <a:r>
              <a:rPr lang="ja" sz="1000">
                <a:solidFill>
                  <a:srgbClr val="595959"/>
                </a:solidFill>
              </a:rPr>
              <a:t>に飛ぶように調整が必要</a:t>
            </a:r>
            <a:endParaRPr sz="1000">
              <a:solidFill>
                <a:srgbClr val="595959"/>
              </a:solidFill>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5" name="Shape 1275"/>
        <p:cNvGrpSpPr/>
        <p:nvPr/>
      </p:nvGrpSpPr>
      <p:grpSpPr>
        <a:xfrm>
          <a:off x="0" y="0"/>
          <a:ext cx="0" cy="0"/>
          <a:chOff x="0" y="0"/>
          <a:chExt cx="0" cy="0"/>
        </a:xfrm>
      </p:grpSpPr>
      <p:sp>
        <p:nvSpPr>
          <p:cNvPr id="1276" name="Google Shape;1276;p71"/>
          <p:cNvSpPr txBox="1"/>
          <p:nvPr/>
        </p:nvSpPr>
        <p:spPr>
          <a:xfrm>
            <a:off x="8403350" y="4767275"/>
            <a:ext cx="620100" cy="273900"/>
          </a:xfrm>
          <a:prstGeom prst="rect">
            <a:avLst/>
          </a:prstGeom>
          <a:noFill/>
          <a:ln>
            <a:noFill/>
          </a:ln>
        </p:spPr>
        <p:txBody>
          <a:bodyPr anchorCtr="0" anchor="ctr" bIns="34275" lIns="68575" spcFirstLastPara="1" rIns="68575" wrap="square" tIns="34275">
            <a:noAutofit/>
          </a:bodyPr>
          <a:lstStyle/>
          <a:p>
            <a:pPr indent="0" lvl="0" marL="0" marR="0" rtl="0" algn="r">
              <a:spcBef>
                <a:spcPts val="0"/>
              </a:spcBef>
              <a:spcAft>
                <a:spcPts val="0"/>
              </a:spcAft>
              <a:buNone/>
            </a:pPr>
            <a:fld id="{00000000-1234-1234-1234-123412341234}" type="slidenum">
              <a:rPr lang="ja" sz="900">
                <a:solidFill>
                  <a:srgbClr val="888888"/>
                </a:solidFill>
                <a:latin typeface="Arial"/>
                <a:ea typeface="Arial"/>
                <a:cs typeface="Arial"/>
                <a:sym typeface="Arial"/>
              </a:rPr>
              <a:t>‹#›</a:t>
            </a:fld>
            <a:endParaRPr sz="900">
              <a:solidFill>
                <a:srgbClr val="888888"/>
              </a:solidFill>
              <a:latin typeface="Arial"/>
              <a:ea typeface="Arial"/>
              <a:cs typeface="Arial"/>
              <a:sym typeface="Arial"/>
            </a:endParaRPr>
          </a:p>
        </p:txBody>
      </p:sp>
      <p:sp>
        <p:nvSpPr>
          <p:cNvPr id="1277" name="Google Shape;1277;p71"/>
          <p:cNvSpPr/>
          <p:nvPr/>
        </p:nvSpPr>
        <p:spPr>
          <a:xfrm>
            <a:off x="0" y="0"/>
            <a:ext cx="9144000" cy="435600"/>
          </a:xfrm>
          <a:prstGeom prst="rect">
            <a:avLst/>
          </a:prstGeom>
          <a:gradFill>
            <a:gsLst>
              <a:gs pos="0">
                <a:srgbClr val="424242"/>
              </a:gs>
              <a:gs pos="100000">
                <a:srgbClr val="010101"/>
              </a:gs>
            </a:gsLst>
            <a:lin ang="540001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78" name="Google Shape;1278;p71"/>
          <p:cNvSpPr txBox="1"/>
          <p:nvPr/>
        </p:nvSpPr>
        <p:spPr>
          <a:xfrm>
            <a:off x="139875" y="80850"/>
            <a:ext cx="7724400" cy="273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dk1"/>
              </a:buClr>
              <a:buFont typeface="Arial"/>
              <a:buNone/>
            </a:pPr>
            <a:r>
              <a:rPr b="1" lang="ja">
                <a:solidFill>
                  <a:schemeClr val="lt1"/>
                </a:solidFill>
              </a:rPr>
              <a:t>研究者 発注・キャンセル7.1 Front1 </a:t>
            </a:r>
            <a:endParaRPr b="1">
              <a:solidFill>
                <a:schemeClr val="lt1"/>
              </a:solidFill>
            </a:endParaRPr>
          </a:p>
        </p:txBody>
      </p:sp>
      <p:sp>
        <p:nvSpPr>
          <p:cNvPr id="1279" name="Google Shape;1279;p71"/>
          <p:cNvSpPr txBox="1"/>
          <p:nvPr/>
        </p:nvSpPr>
        <p:spPr>
          <a:xfrm>
            <a:off x="139875" y="458425"/>
            <a:ext cx="85767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 sz="1200" u="sng">
                <a:solidFill>
                  <a:schemeClr val="dk2"/>
                </a:solidFill>
              </a:rPr>
              <a:t>研究者 発注依頼済み後　管理者発注承認後のキャンセル 　研究者 メッセージ画面</a:t>
            </a:r>
            <a:endParaRPr sz="1200" u="sng">
              <a:solidFill>
                <a:schemeClr val="dk2"/>
              </a:solidFill>
            </a:endParaRPr>
          </a:p>
          <a:p>
            <a:pPr indent="0" lvl="0" marL="0" rtl="0" algn="l">
              <a:spcBef>
                <a:spcPts val="0"/>
              </a:spcBef>
              <a:spcAft>
                <a:spcPts val="0"/>
              </a:spcAft>
              <a:buClr>
                <a:schemeClr val="dk1"/>
              </a:buClr>
              <a:buSzPts val="1100"/>
              <a:buFont typeface="Arial"/>
              <a:buNone/>
            </a:pPr>
            <a:r>
              <a:rPr lang="ja" sz="1200">
                <a:solidFill>
                  <a:schemeClr val="dk2"/>
                </a:solidFill>
              </a:rPr>
              <a:t>現状</a:t>
            </a:r>
            <a:endParaRPr sz="1200">
              <a:solidFill>
                <a:srgbClr val="FF0000"/>
              </a:solidFill>
            </a:endParaRPr>
          </a:p>
        </p:txBody>
      </p:sp>
      <p:pic>
        <p:nvPicPr>
          <p:cNvPr id="1280" name="Google Shape;1280;p71"/>
          <p:cNvPicPr preferRelativeResize="0"/>
          <p:nvPr/>
        </p:nvPicPr>
        <p:blipFill rotWithShape="1">
          <a:blip r:embed="rId3">
            <a:alphaModFix/>
          </a:blip>
          <a:srcRect b="32700" l="0" r="0" t="0"/>
          <a:stretch/>
        </p:blipFill>
        <p:spPr>
          <a:xfrm>
            <a:off x="206525" y="979300"/>
            <a:ext cx="4745125" cy="2515324"/>
          </a:xfrm>
          <a:prstGeom prst="rect">
            <a:avLst/>
          </a:prstGeom>
          <a:noFill/>
          <a:ln>
            <a:noFill/>
          </a:ln>
          <a:effectLst>
            <a:outerShdw blurRad="57150" rotWithShape="0" algn="bl" dir="5400000" dist="19050">
              <a:srgbClr val="000000">
                <a:alpha val="50000"/>
              </a:srgbClr>
            </a:outerShdw>
          </a:effectLst>
        </p:spPr>
      </p:pic>
      <p:sp>
        <p:nvSpPr>
          <p:cNvPr id="1281" name="Google Shape;1281;p71"/>
          <p:cNvSpPr/>
          <p:nvPr/>
        </p:nvSpPr>
        <p:spPr>
          <a:xfrm>
            <a:off x="649774" y="3023357"/>
            <a:ext cx="4084800" cy="363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82" name="Google Shape;1282;p71"/>
          <p:cNvSpPr txBox="1"/>
          <p:nvPr/>
        </p:nvSpPr>
        <p:spPr>
          <a:xfrm>
            <a:off x="5155975" y="935000"/>
            <a:ext cx="3865500" cy="1471800"/>
          </a:xfrm>
          <a:prstGeom prst="rect">
            <a:avLst/>
          </a:prstGeom>
          <a:noFill/>
          <a:ln cap="flat" cmpd="sng" w="19050">
            <a:solidFill>
              <a:srgbClr val="4A86E8"/>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ja" sz="1200">
                <a:solidFill>
                  <a:srgbClr val="F37C53"/>
                </a:solidFill>
              </a:rPr>
              <a:t>❶</a:t>
            </a:r>
            <a:r>
              <a:rPr lang="ja" sz="1200">
                <a:solidFill>
                  <a:srgbClr val="595959"/>
                </a:solidFill>
              </a:rPr>
              <a:t>　</a:t>
            </a:r>
            <a:r>
              <a:rPr lang="ja" sz="1200">
                <a:solidFill>
                  <a:srgbClr val="000000"/>
                </a:solidFill>
              </a:rPr>
              <a:t>閉じるボタン</a:t>
            </a:r>
            <a:endParaRPr sz="1200">
              <a:solidFill>
                <a:srgbClr val="000000"/>
              </a:solidFill>
            </a:endParaRPr>
          </a:p>
          <a:p>
            <a:pPr indent="0" lvl="0" marL="0" rtl="0" algn="l">
              <a:spcBef>
                <a:spcPts val="0"/>
              </a:spcBef>
              <a:spcAft>
                <a:spcPts val="0"/>
              </a:spcAft>
              <a:buNone/>
            </a:pPr>
            <a:r>
              <a:rPr lang="ja" sz="1200">
                <a:solidFill>
                  <a:srgbClr val="F37C53"/>
                </a:solidFill>
              </a:rPr>
              <a:t>❷</a:t>
            </a:r>
            <a:r>
              <a:rPr lang="ja" sz="1200">
                <a:solidFill>
                  <a:srgbClr val="595959"/>
                </a:solidFill>
              </a:rPr>
              <a:t>　</a:t>
            </a:r>
            <a:r>
              <a:rPr lang="ja" sz="1200">
                <a:solidFill>
                  <a:srgbClr val="000000"/>
                </a:solidFill>
              </a:rPr>
              <a:t>ファイルステータス確認ボタン</a:t>
            </a:r>
            <a:endParaRPr sz="1200">
              <a:solidFill>
                <a:srgbClr val="000000"/>
              </a:solidFill>
            </a:endParaRPr>
          </a:p>
          <a:p>
            <a:pPr indent="0" lvl="0" marL="0" rtl="0" algn="l">
              <a:spcBef>
                <a:spcPts val="0"/>
              </a:spcBef>
              <a:spcAft>
                <a:spcPts val="0"/>
              </a:spcAft>
              <a:buNone/>
            </a:pPr>
            <a:r>
              <a:rPr lang="ja" sz="1200">
                <a:solidFill>
                  <a:srgbClr val="F37C53"/>
                </a:solidFill>
              </a:rPr>
              <a:t>❸　</a:t>
            </a:r>
            <a:r>
              <a:rPr lang="ja" sz="1200">
                <a:solidFill>
                  <a:schemeClr val="dk1"/>
                </a:solidFill>
              </a:rPr>
              <a:t>キャンセル</a:t>
            </a:r>
            <a:endParaRPr sz="1200">
              <a:solidFill>
                <a:srgbClr val="000000"/>
              </a:solidFill>
            </a:endParaRPr>
          </a:p>
          <a:p>
            <a:pPr indent="0" lvl="0" marL="0" rtl="0" algn="l">
              <a:spcBef>
                <a:spcPts val="0"/>
              </a:spcBef>
              <a:spcAft>
                <a:spcPts val="0"/>
              </a:spcAft>
              <a:buClr>
                <a:schemeClr val="dk1"/>
              </a:buClr>
              <a:buSzPts val="1100"/>
              <a:buFont typeface="Arial"/>
              <a:buNone/>
            </a:pPr>
            <a:r>
              <a:rPr lang="ja" sz="1200">
                <a:solidFill>
                  <a:srgbClr val="F37C53"/>
                </a:solidFill>
              </a:rPr>
              <a:t>❹　</a:t>
            </a:r>
            <a:r>
              <a:rPr lang="ja" sz="1200">
                <a:solidFill>
                  <a:schemeClr val="dk1"/>
                </a:solidFill>
              </a:rPr>
              <a:t>お問い合わせ案件名</a:t>
            </a:r>
            <a:endParaRPr sz="1200"/>
          </a:p>
          <a:p>
            <a:pPr indent="0" lvl="0" marL="0" rtl="0" algn="l">
              <a:spcBef>
                <a:spcPts val="0"/>
              </a:spcBef>
              <a:spcAft>
                <a:spcPts val="0"/>
              </a:spcAft>
              <a:buNone/>
            </a:pPr>
            <a:r>
              <a:rPr lang="ja" sz="1200">
                <a:solidFill>
                  <a:srgbClr val="F37C53"/>
                </a:solidFill>
              </a:rPr>
              <a:t>❺　</a:t>
            </a:r>
            <a:r>
              <a:rPr lang="ja" sz="1200">
                <a:solidFill>
                  <a:schemeClr val="dk1"/>
                </a:solidFill>
              </a:rPr>
              <a:t>ステータス</a:t>
            </a:r>
            <a:endParaRPr sz="1200">
              <a:solidFill>
                <a:schemeClr val="dk1"/>
              </a:solidFill>
            </a:endParaRPr>
          </a:p>
          <a:p>
            <a:pPr indent="0" lvl="0" marL="0" rtl="0" algn="l">
              <a:spcBef>
                <a:spcPts val="0"/>
              </a:spcBef>
              <a:spcAft>
                <a:spcPts val="0"/>
              </a:spcAft>
              <a:buNone/>
            </a:pPr>
            <a:r>
              <a:rPr lang="ja" sz="1200">
                <a:solidFill>
                  <a:srgbClr val="F37C53"/>
                </a:solidFill>
              </a:rPr>
              <a:t>❻　</a:t>
            </a:r>
            <a:r>
              <a:rPr lang="ja" sz="1200">
                <a:solidFill>
                  <a:schemeClr val="dk1"/>
                </a:solidFill>
              </a:rPr>
              <a:t>研究者からのメッセージ（発注）</a:t>
            </a:r>
            <a:endParaRPr sz="1200">
              <a:solidFill>
                <a:schemeClr val="dk1"/>
              </a:solidFill>
            </a:endParaRPr>
          </a:p>
          <a:p>
            <a:pPr indent="0" lvl="0" marL="0" rtl="0" algn="l">
              <a:spcBef>
                <a:spcPts val="0"/>
              </a:spcBef>
              <a:spcAft>
                <a:spcPts val="0"/>
              </a:spcAft>
              <a:buNone/>
            </a:pPr>
            <a:r>
              <a:t/>
            </a:r>
            <a:endParaRPr sz="1200"/>
          </a:p>
        </p:txBody>
      </p:sp>
      <p:sp>
        <p:nvSpPr>
          <p:cNvPr id="1283" name="Google Shape;1283;p71"/>
          <p:cNvSpPr txBox="1"/>
          <p:nvPr/>
        </p:nvSpPr>
        <p:spPr>
          <a:xfrm>
            <a:off x="483350" y="952914"/>
            <a:ext cx="291000" cy="226800"/>
          </a:xfrm>
          <a:prstGeom prst="rect">
            <a:avLst/>
          </a:prstGeom>
          <a:noFill/>
          <a:ln>
            <a:noFill/>
          </a:ln>
        </p:spPr>
        <p:txBody>
          <a:bodyPr anchorCtr="0" anchor="t" bIns="91425" lIns="91425" spcFirstLastPara="1" rIns="91425" wrap="square" tIns="91425">
            <a:noAutofit/>
          </a:bodyPr>
          <a:lstStyle/>
          <a:p>
            <a:pPr indent="0" lvl="0" marL="0" rtl="0" algn="ctr">
              <a:lnSpc>
                <a:spcPct val="10000"/>
              </a:lnSpc>
              <a:spcBef>
                <a:spcPts val="0"/>
              </a:spcBef>
              <a:spcAft>
                <a:spcPts val="0"/>
              </a:spcAft>
              <a:buNone/>
            </a:pPr>
            <a:r>
              <a:rPr lang="ja" sz="1100">
                <a:solidFill>
                  <a:srgbClr val="F37C53"/>
                </a:solidFill>
              </a:rPr>
              <a:t>❶</a:t>
            </a:r>
            <a:endParaRPr sz="1100">
              <a:solidFill>
                <a:srgbClr val="F37C53"/>
              </a:solidFill>
            </a:endParaRPr>
          </a:p>
        </p:txBody>
      </p:sp>
      <p:sp>
        <p:nvSpPr>
          <p:cNvPr id="1284" name="Google Shape;1284;p71"/>
          <p:cNvSpPr txBox="1"/>
          <p:nvPr/>
        </p:nvSpPr>
        <p:spPr>
          <a:xfrm>
            <a:off x="349200" y="1154189"/>
            <a:ext cx="291000" cy="2268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1100">
                <a:solidFill>
                  <a:srgbClr val="F37C53"/>
                </a:solidFill>
              </a:rPr>
              <a:t>❷</a:t>
            </a:r>
            <a:endParaRPr sz="1100">
              <a:solidFill>
                <a:srgbClr val="F37C53"/>
              </a:solidFill>
            </a:endParaRPr>
          </a:p>
        </p:txBody>
      </p:sp>
      <p:sp>
        <p:nvSpPr>
          <p:cNvPr id="1285" name="Google Shape;1285;p71"/>
          <p:cNvSpPr txBox="1"/>
          <p:nvPr/>
        </p:nvSpPr>
        <p:spPr>
          <a:xfrm>
            <a:off x="958075" y="1118889"/>
            <a:ext cx="291000" cy="2268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1100">
                <a:solidFill>
                  <a:srgbClr val="F37C53"/>
                </a:solidFill>
              </a:rPr>
              <a:t>❸</a:t>
            </a:r>
            <a:endParaRPr sz="1100">
              <a:solidFill>
                <a:srgbClr val="F37C53"/>
              </a:solidFill>
            </a:endParaRPr>
          </a:p>
        </p:txBody>
      </p:sp>
      <p:sp>
        <p:nvSpPr>
          <p:cNvPr id="1286" name="Google Shape;1286;p71"/>
          <p:cNvSpPr txBox="1"/>
          <p:nvPr/>
        </p:nvSpPr>
        <p:spPr>
          <a:xfrm>
            <a:off x="2536725" y="892104"/>
            <a:ext cx="291000" cy="2268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1100">
                <a:solidFill>
                  <a:srgbClr val="F37C53"/>
                </a:solidFill>
              </a:rPr>
              <a:t>❹</a:t>
            </a:r>
            <a:endParaRPr sz="1100">
              <a:solidFill>
                <a:srgbClr val="F37C53"/>
              </a:solidFill>
            </a:endParaRPr>
          </a:p>
        </p:txBody>
      </p:sp>
      <p:sp>
        <p:nvSpPr>
          <p:cNvPr id="1287" name="Google Shape;1287;p71"/>
          <p:cNvSpPr txBox="1"/>
          <p:nvPr/>
        </p:nvSpPr>
        <p:spPr>
          <a:xfrm>
            <a:off x="4105913" y="892089"/>
            <a:ext cx="291000" cy="2268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1100">
                <a:solidFill>
                  <a:srgbClr val="F37C53"/>
                </a:solidFill>
              </a:rPr>
              <a:t>❺</a:t>
            </a:r>
            <a:endParaRPr sz="1100">
              <a:solidFill>
                <a:srgbClr val="F37C53"/>
              </a:solidFill>
            </a:endParaRPr>
          </a:p>
        </p:txBody>
      </p:sp>
      <p:sp>
        <p:nvSpPr>
          <p:cNvPr id="1288" name="Google Shape;1288;p71"/>
          <p:cNvSpPr txBox="1"/>
          <p:nvPr/>
        </p:nvSpPr>
        <p:spPr>
          <a:xfrm>
            <a:off x="3765338" y="2642614"/>
            <a:ext cx="291000" cy="2268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1100">
                <a:solidFill>
                  <a:srgbClr val="F37C53"/>
                </a:solidFill>
              </a:rPr>
              <a:t>❻</a:t>
            </a:r>
            <a:endParaRPr sz="1100">
              <a:solidFill>
                <a:srgbClr val="F37C53"/>
              </a:solidFill>
            </a:endParaRPr>
          </a:p>
        </p:txBody>
      </p:sp>
      <p:sp>
        <p:nvSpPr>
          <p:cNvPr id="1289" name="Google Shape;1289;p71"/>
          <p:cNvSpPr/>
          <p:nvPr/>
        </p:nvSpPr>
        <p:spPr>
          <a:xfrm>
            <a:off x="1180825" y="1294800"/>
            <a:ext cx="391800" cy="1842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3" name="Shape 1293"/>
        <p:cNvGrpSpPr/>
        <p:nvPr/>
      </p:nvGrpSpPr>
      <p:grpSpPr>
        <a:xfrm>
          <a:off x="0" y="0"/>
          <a:ext cx="0" cy="0"/>
          <a:chOff x="0" y="0"/>
          <a:chExt cx="0" cy="0"/>
        </a:xfrm>
      </p:grpSpPr>
      <p:pic>
        <p:nvPicPr>
          <p:cNvPr id="1294" name="Google Shape;1294;p72"/>
          <p:cNvPicPr preferRelativeResize="0"/>
          <p:nvPr/>
        </p:nvPicPr>
        <p:blipFill>
          <a:blip r:embed="rId3">
            <a:alphaModFix/>
          </a:blip>
          <a:stretch>
            <a:fillRect/>
          </a:stretch>
        </p:blipFill>
        <p:spPr>
          <a:xfrm>
            <a:off x="4636450" y="3901577"/>
            <a:ext cx="2945355" cy="216300"/>
          </a:xfrm>
          <a:prstGeom prst="rect">
            <a:avLst/>
          </a:prstGeom>
          <a:noFill/>
          <a:ln>
            <a:noFill/>
          </a:ln>
          <a:effectLst>
            <a:outerShdw blurRad="57150" rotWithShape="0" algn="bl" dir="5400000" dist="19050">
              <a:srgbClr val="000000">
                <a:alpha val="50000"/>
              </a:srgbClr>
            </a:outerShdw>
          </a:effectLst>
        </p:spPr>
      </p:pic>
      <p:pic>
        <p:nvPicPr>
          <p:cNvPr id="1295" name="Google Shape;1295;p72"/>
          <p:cNvPicPr preferRelativeResize="0"/>
          <p:nvPr/>
        </p:nvPicPr>
        <p:blipFill rotWithShape="1">
          <a:blip r:embed="rId4">
            <a:alphaModFix/>
          </a:blip>
          <a:srcRect b="0" l="28323" r="19744" t="0"/>
          <a:stretch/>
        </p:blipFill>
        <p:spPr>
          <a:xfrm>
            <a:off x="4731613" y="1511725"/>
            <a:ext cx="3136125" cy="323850"/>
          </a:xfrm>
          <a:prstGeom prst="rect">
            <a:avLst/>
          </a:prstGeom>
          <a:noFill/>
          <a:ln>
            <a:noFill/>
          </a:ln>
          <a:effectLst>
            <a:outerShdw blurRad="57150" rotWithShape="0" algn="bl" dir="5400000" dist="19050">
              <a:srgbClr val="000000">
                <a:alpha val="50000"/>
              </a:srgbClr>
            </a:outerShdw>
          </a:effectLst>
        </p:spPr>
      </p:pic>
      <p:sp>
        <p:nvSpPr>
          <p:cNvPr id="1296" name="Google Shape;1296;p72"/>
          <p:cNvSpPr txBox="1"/>
          <p:nvPr/>
        </p:nvSpPr>
        <p:spPr>
          <a:xfrm>
            <a:off x="8403350" y="4767275"/>
            <a:ext cx="620100" cy="273900"/>
          </a:xfrm>
          <a:prstGeom prst="rect">
            <a:avLst/>
          </a:prstGeom>
          <a:noFill/>
          <a:ln>
            <a:noFill/>
          </a:ln>
        </p:spPr>
        <p:txBody>
          <a:bodyPr anchorCtr="0" anchor="ctr" bIns="34275" lIns="68575" spcFirstLastPara="1" rIns="68575" wrap="square" tIns="34275">
            <a:noAutofit/>
          </a:bodyPr>
          <a:lstStyle/>
          <a:p>
            <a:pPr indent="0" lvl="0" marL="0" marR="0" rtl="0" algn="r">
              <a:spcBef>
                <a:spcPts val="0"/>
              </a:spcBef>
              <a:spcAft>
                <a:spcPts val="0"/>
              </a:spcAft>
              <a:buNone/>
            </a:pPr>
            <a:fld id="{00000000-1234-1234-1234-123412341234}" type="slidenum">
              <a:rPr lang="ja" sz="900">
                <a:solidFill>
                  <a:srgbClr val="888888"/>
                </a:solidFill>
                <a:latin typeface="Arial"/>
                <a:ea typeface="Arial"/>
                <a:cs typeface="Arial"/>
                <a:sym typeface="Arial"/>
              </a:rPr>
              <a:t>‹#›</a:t>
            </a:fld>
            <a:endParaRPr sz="900">
              <a:solidFill>
                <a:srgbClr val="888888"/>
              </a:solidFill>
              <a:latin typeface="Arial"/>
              <a:ea typeface="Arial"/>
              <a:cs typeface="Arial"/>
              <a:sym typeface="Arial"/>
            </a:endParaRPr>
          </a:p>
        </p:txBody>
      </p:sp>
      <p:sp>
        <p:nvSpPr>
          <p:cNvPr id="1297" name="Google Shape;1297;p72"/>
          <p:cNvSpPr/>
          <p:nvPr/>
        </p:nvSpPr>
        <p:spPr>
          <a:xfrm>
            <a:off x="0" y="0"/>
            <a:ext cx="9144000" cy="435600"/>
          </a:xfrm>
          <a:prstGeom prst="rect">
            <a:avLst/>
          </a:prstGeom>
          <a:gradFill>
            <a:gsLst>
              <a:gs pos="0">
                <a:srgbClr val="424242"/>
              </a:gs>
              <a:gs pos="100000">
                <a:srgbClr val="010101"/>
              </a:gs>
            </a:gsLst>
            <a:lin ang="540001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98" name="Google Shape;1298;p72"/>
          <p:cNvSpPr txBox="1"/>
          <p:nvPr/>
        </p:nvSpPr>
        <p:spPr>
          <a:xfrm>
            <a:off x="139875" y="80850"/>
            <a:ext cx="7724400" cy="273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dk1"/>
              </a:buClr>
              <a:buFont typeface="Arial"/>
              <a:buNone/>
            </a:pPr>
            <a:r>
              <a:rPr b="1" lang="ja">
                <a:solidFill>
                  <a:schemeClr val="lt1"/>
                </a:solidFill>
              </a:rPr>
              <a:t>研究者 発注・キャンセル7.1 Front1 </a:t>
            </a:r>
            <a:endParaRPr b="1">
              <a:solidFill>
                <a:schemeClr val="lt1"/>
              </a:solidFill>
            </a:endParaRPr>
          </a:p>
        </p:txBody>
      </p:sp>
      <p:sp>
        <p:nvSpPr>
          <p:cNvPr id="1299" name="Google Shape;1299;p72"/>
          <p:cNvSpPr txBox="1"/>
          <p:nvPr/>
        </p:nvSpPr>
        <p:spPr>
          <a:xfrm>
            <a:off x="139875" y="458425"/>
            <a:ext cx="85767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ja" sz="1200" u="sng">
                <a:solidFill>
                  <a:schemeClr val="dk2"/>
                </a:solidFill>
              </a:rPr>
              <a:t>研究者 発注依頼済み後　管理者発注承認後のキャンセル 　研究者 メッセージ画面</a:t>
            </a:r>
            <a:endParaRPr sz="1200" u="sng">
              <a:solidFill>
                <a:schemeClr val="dk2"/>
              </a:solidFill>
            </a:endParaRPr>
          </a:p>
          <a:p>
            <a:pPr indent="0" lvl="0" marL="0" rtl="0" algn="l">
              <a:spcBef>
                <a:spcPts val="0"/>
              </a:spcBef>
              <a:spcAft>
                <a:spcPts val="0"/>
              </a:spcAft>
              <a:buClr>
                <a:schemeClr val="dk1"/>
              </a:buClr>
              <a:buSzPts val="1100"/>
              <a:buFont typeface="Arial"/>
              <a:buNone/>
            </a:pPr>
            <a:r>
              <a:rPr lang="ja" sz="1200">
                <a:solidFill>
                  <a:srgbClr val="FF0000"/>
                </a:solidFill>
              </a:rPr>
              <a:t>修正案❶</a:t>
            </a:r>
            <a:endParaRPr sz="1200">
              <a:solidFill>
                <a:srgbClr val="FF0000"/>
              </a:solidFill>
            </a:endParaRPr>
          </a:p>
        </p:txBody>
      </p:sp>
      <p:pic>
        <p:nvPicPr>
          <p:cNvPr id="1300" name="Google Shape;1300;p72"/>
          <p:cNvPicPr preferRelativeResize="0"/>
          <p:nvPr/>
        </p:nvPicPr>
        <p:blipFill rotWithShape="1">
          <a:blip r:embed="rId5">
            <a:alphaModFix/>
          </a:blip>
          <a:srcRect b="75466" l="0" r="0" t="0"/>
          <a:stretch/>
        </p:blipFill>
        <p:spPr>
          <a:xfrm>
            <a:off x="206525" y="979300"/>
            <a:ext cx="3940649" cy="761500"/>
          </a:xfrm>
          <a:prstGeom prst="rect">
            <a:avLst/>
          </a:prstGeom>
          <a:noFill/>
          <a:ln>
            <a:noFill/>
          </a:ln>
          <a:effectLst>
            <a:outerShdw blurRad="57150" rotWithShape="0" algn="bl" dir="5400000" dist="19050">
              <a:srgbClr val="000000">
                <a:alpha val="50000"/>
              </a:srgbClr>
            </a:outerShdw>
          </a:effectLst>
        </p:spPr>
      </p:pic>
      <p:sp>
        <p:nvSpPr>
          <p:cNvPr id="1301" name="Google Shape;1301;p72"/>
          <p:cNvSpPr/>
          <p:nvPr/>
        </p:nvSpPr>
        <p:spPr>
          <a:xfrm>
            <a:off x="474050" y="1946750"/>
            <a:ext cx="3477600" cy="273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02" name="Google Shape;1302;p72"/>
          <p:cNvSpPr txBox="1"/>
          <p:nvPr/>
        </p:nvSpPr>
        <p:spPr>
          <a:xfrm>
            <a:off x="5155975" y="706400"/>
            <a:ext cx="3865500" cy="46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ja" sz="1000"/>
              <a:t>・発注依頼済み後は</a:t>
            </a:r>
            <a:r>
              <a:rPr lang="ja" sz="1000">
                <a:solidFill>
                  <a:schemeClr val="dk1"/>
                </a:solidFill>
              </a:rPr>
              <a:t>キャンセルは決裁者承認→管理者承認が必要となる</a:t>
            </a:r>
            <a:endParaRPr sz="1000"/>
          </a:p>
        </p:txBody>
      </p:sp>
      <p:sp>
        <p:nvSpPr>
          <p:cNvPr id="1303" name="Google Shape;1303;p72"/>
          <p:cNvSpPr/>
          <p:nvPr/>
        </p:nvSpPr>
        <p:spPr>
          <a:xfrm>
            <a:off x="300425" y="2089325"/>
            <a:ext cx="2093100" cy="2216400"/>
          </a:xfrm>
          <a:prstGeom prst="rect">
            <a:avLst/>
          </a:prstGeom>
          <a:solidFill>
            <a:srgbClr val="FFFFF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p>
        </p:txBody>
      </p:sp>
      <p:sp>
        <p:nvSpPr>
          <p:cNvPr id="1304" name="Google Shape;1304;p72"/>
          <p:cNvSpPr txBox="1"/>
          <p:nvPr/>
        </p:nvSpPr>
        <p:spPr>
          <a:xfrm>
            <a:off x="640349" y="2193575"/>
            <a:ext cx="15261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 sz="800">
                <a:solidFill>
                  <a:srgbClr val="595959"/>
                </a:solidFill>
              </a:rPr>
              <a:t>発注キャンセルのリクエスト</a:t>
            </a:r>
            <a:endParaRPr sz="800">
              <a:solidFill>
                <a:srgbClr val="595959"/>
              </a:solidFill>
            </a:endParaRPr>
          </a:p>
        </p:txBody>
      </p:sp>
      <p:sp>
        <p:nvSpPr>
          <p:cNvPr id="1305" name="Google Shape;1305;p72"/>
          <p:cNvSpPr/>
          <p:nvPr/>
        </p:nvSpPr>
        <p:spPr>
          <a:xfrm>
            <a:off x="854342" y="2916750"/>
            <a:ext cx="1413000" cy="558600"/>
          </a:xfrm>
          <a:prstGeom prst="rect">
            <a:avLst/>
          </a:prstGeom>
          <a:solidFill>
            <a:srgbClr val="FFFFF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p>
        </p:txBody>
      </p:sp>
      <p:sp>
        <p:nvSpPr>
          <p:cNvPr id="1306" name="Google Shape;1306;p72"/>
          <p:cNvSpPr txBox="1"/>
          <p:nvPr/>
        </p:nvSpPr>
        <p:spPr>
          <a:xfrm>
            <a:off x="812395" y="2571589"/>
            <a:ext cx="1132800" cy="276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ja" sz="600">
                <a:solidFill>
                  <a:srgbClr val="595959"/>
                </a:solidFill>
              </a:rPr>
              <a:t>案件名（動的）</a:t>
            </a:r>
            <a:endParaRPr sz="600">
              <a:solidFill>
                <a:srgbClr val="595959"/>
              </a:solidFill>
            </a:endParaRPr>
          </a:p>
        </p:txBody>
      </p:sp>
      <p:sp>
        <p:nvSpPr>
          <p:cNvPr id="1307" name="Google Shape;1307;p72"/>
          <p:cNvSpPr txBox="1"/>
          <p:nvPr/>
        </p:nvSpPr>
        <p:spPr>
          <a:xfrm>
            <a:off x="369001" y="3042161"/>
            <a:ext cx="5742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 sz="400">
                <a:solidFill>
                  <a:srgbClr val="595959"/>
                </a:solidFill>
              </a:rPr>
              <a:t>発注キャンセルの理由</a:t>
            </a:r>
            <a:endParaRPr sz="400">
              <a:solidFill>
                <a:srgbClr val="595959"/>
              </a:solidFill>
            </a:endParaRPr>
          </a:p>
        </p:txBody>
      </p:sp>
      <p:sp>
        <p:nvSpPr>
          <p:cNvPr id="1308" name="Google Shape;1308;p72"/>
          <p:cNvSpPr/>
          <p:nvPr/>
        </p:nvSpPr>
        <p:spPr>
          <a:xfrm>
            <a:off x="960286" y="3721986"/>
            <a:ext cx="796800" cy="207300"/>
          </a:xfrm>
          <a:prstGeom prst="rect">
            <a:avLst/>
          </a:prstGeom>
          <a:solidFill>
            <a:srgbClr val="F37C5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ja" sz="900">
                <a:solidFill>
                  <a:srgbClr val="FFFFFF"/>
                </a:solidFill>
              </a:rPr>
              <a:t>確認</a:t>
            </a:r>
            <a:endParaRPr sz="900">
              <a:solidFill>
                <a:srgbClr val="FFFFFF"/>
              </a:solidFill>
            </a:endParaRPr>
          </a:p>
        </p:txBody>
      </p:sp>
      <p:sp>
        <p:nvSpPr>
          <p:cNvPr id="1309" name="Google Shape;1309;p72"/>
          <p:cNvSpPr/>
          <p:nvPr/>
        </p:nvSpPr>
        <p:spPr>
          <a:xfrm>
            <a:off x="895875" y="3625837"/>
            <a:ext cx="1003200" cy="3735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310" name="Google Shape;1310;p72"/>
          <p:cNvPicPr preferRelativeResize="0"/>
          <p:nvPr/>
        </p:nvPicPr>
        <p:blipFill rotWithShape="1">
          <a:blip r:embed="rId6">
            <a:alphaModFix/>
          </a:blip>
          <a:srcRect b="0" l="16496" r="21465" t="0"/>
          <a:stretch/>
        </p:blipFill>
        <p:spPr>
          <a:xfrm>
            <a:off x="2924650" y="3067606"/>
            <a:ext cx="1647349" cy="1083593"/>
          </a:xfrm>
          <a:prstGeom prst="rect">
            <a:avLst/>
          </a:prstGeom>
          <a:noFill/>
          <a:ln>
            <a:noFill/>
          </a:ln>
          <a:effectLst>
            <a:outerShdw blurRad="57150" rotWithShape="0" algn="bl" dir="5400000" dist="19050">
              <a:srgbClr val="000000">
                <a:alpha val="50000"/>
              </a:srgbClr>
            </a:outerShdw>
          </a:effectLst>
        </p:spPr>
      </p:pic>
      <p:sp>
        <p:nvSpPr>
          <p:cNvPr id="1311" name="Google Shape;1311;p72"/>
          <p:cNvSpPr/>
          <p:nvPr/>
        </p:nvSpPr>
        <p:spPr>
          <a:xfrm>
            <a:off x="3350831" y="3228354"/>
            <a:ext cx="776700" cy="15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12" name="Google Shape;1312;p72"/>
          <p:cNvSpPr txBox="1"/>
          <p:nvPr/>
        </p:nvSpPr>
        <p:spPr>
          <a:xfrm>
            <a:off x="3285328" y="3187003"/>
            <a:ext cx="926100" cy="246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ja" sz="400">
                <a:solidFill>
                  <a:srgbClr val="595959"/>
                </a:solidFill>
              </a:rPr>
              <a:t>発注キャンセルのリクエスト</a:t>
            </a:r>
            <a:endParaRPr b="1" sz="400">
              <a:solidFill>
                <a:srgbClr val="595959"/>
              </a:solidFill>
            </a:endParaRPr>
          </a:p>
        </p:txBody>
      </p:sp>
      <p:sp>
        <p:nvSpPr>
          <p:cNvPr id="1313" name="Google Shape;1313;p72"/>
          <p:cNvSpPr/>
          <p:nvPr/>
        </p:nvSpPr>
        <p:spPr>
          <a:xfrm>
            <a:off x="960275" y="1223000"/>
            <a:ext cx="391800" cy="1842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14" name="Google Shape;1314;p72"/>
          <p:cNvSpPr/>
          <p:nvPr/>
        </p:nvSpPr>
        <p:spPr>
          <a:xfrm rot="5400000">
            <a:off x="823625" y="1653988"/>
            <a:ext cx="665100" cy="292800"/>
          </a:xfrm>
          <a:prstGeom prst="rightArrow">
            <a:avLst>
              <a:gd fmla="val 50000" name="adj1"/>
              <a:gd fmla="val 50000" name="adj2"/>
            </a:avLst>
          </a:prstGeom>
          <a:solidFill>
            <a:srgbClr val="FF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1315" name="Google Shape;1315;p72"/>
          <p:cNvCxnSpPr/>
          <p:nvPr/>
        </p:nvCxnSpPr>
        <p:spPr>
          <a:xfrm flipH="1" rot="10800000">
            <a:off x="2042425" y="3356850"/>
            <a:ext cx="1578000" cy="345000"/>
          </a:xfrm>
          <a:prstGeom prst="straightConnector1">
            <a:avLst/>
          </a:prstGeom>
          <a:noFill/>
          <a:ln cap="flat" cmpd="sng" w="9525">
            <a:solidFill>
              <a:srgbClr val="595959"/>
            </a:solidFill>
            <a:prstDash val="solid"/>
            <a:round/>
            <a:headEnd len="med" w="med" type="none"/>
            <a:tailEnd len="med" w="med" type="triangle"/>
          </a:ln>
        </p:spPr>
      </p:cxnSp>
      <p:sp>
        <p:nvSpPr>
          <p:cNvPr id="1316" name="Google Shape;1316;p72"/>
          <p:cNvSpPr txBox="1"/>
          <p:nvPr/>
        </p:nvSpPr>
        <p:spPr>
          <a:xfrm>
            <a:off x="4731624" y="1252275"/>
            <a:ext cx="20931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 sz="700">
                <a:solidFill>
                  <a:schemeClr val="dk1"/>
                </a:solidFill>
              </a:rPr>
              <a:t>決裁者にキャンセルの承認依頼が届く</a:t>
            </a:r>
            <a:endParaRPr sz="700"/>
          </a:p>
        </p:txBody>
      </p:sp>
      <p:cxnSp>
        <p:nvCxnSpPr>
          <p:cNvPr id="1317" name="Google Shape;1317;p72"/>
          <p:cNvCxnSpPr>
            <a:stCxn id="1310" idx="0"/>
          </p:cNvCxnSpPr>
          <p:nvPr/>
        </p:nvCxnSpPr>
        <p:spPr>
          <a:xfrm flipH="1" rot="10800000">
            <a:off x="3748324" y="1755706"/>
            <a:ext cx="848100" cy="1311900"/>
          </a:xfrm>
          <a:prstGeom prst="straightConnector1">
            <a:avLst/>
          </a:prstGeom>
          <a:noFill/>
          <a:ln cap="flat" cmpd="sng" w="9525">
            <a:solidFill>
              <a:srgbClr val="595959"/>
            </a:solidFill>
            <a:prstDash val="solid"/>
            <a:round/>
            <a:headEnd len="med" w="med" type="none"/>
            <a:tailEnd len="med" w="med" type="triangle"/>
          </a:ln>
        </p:spPr>
      </p:cxnSp>
      <p:pic>
        <p:nvPicPr>
          <p:cNvPr id="1318" name="Google Shape;1318;p72"/>
          <p:cNvPicPr preferRelativeResize="0"/>
          <p:nvPr/>
        </p:nvPicPr>
        <p:blipFill rotWithShape="1">
          <a:blip r:embed="rId7">
            <a:alphaModFix/>
          </a:blip>
          <a:srcRect b="0" l="0" r="16826" t="0"/>
          <a:stretch/>
        </p:blipFill>
        <p:spPr>
          <a:xfrm>
            <a:off x="5122125" y="2182400"/>
            <a:ext cx="1132800" cy="503325"/>
          </a:xfrm>
          <a:prstGeom prst="rect">
            <a:avLst/>
          </a:prstGeom>
          <a:noFill/>
          <a:ln>
            <a:noFill/>
          </a:ln>
          <a:effectLst>
            <a:outerShdw blurRad="57150" rotWithShape="0" algn="bl" dir="5400000" dist="19050">
              <a:srgbClr val="000000">
                <a:alpha val="50000"/>
              </a:srgbClr>
            </a:outerShdw>
          </a:effectLst>
        </p:spPr>
      </p:pic>
      <p:cxnSp>
        <p:nvCxnSpPr>
          <p:cNvPr id="1319" name="Google Shape;1319;p72"/>
          <p:cNvCxnSpPr/>
          <p:nvPr/>
        </p:nvCxnSpPr>
        <p:spPr>
          <a:xfrm flipH="1">
            <a:off x="6243950" y="1813925"/>
            <a:ext cx="830700" cy="260400"/>
          </a:xfrm>
          <a:prstGeom prst="straightConnector1">
            <a:avLst/>
          </a:prstGeom>
          <a:noFill/>
          <a:ln cap="flat" cmpd="sng" w="9525">
            <a:solidFill>
              <a:srgbClr val="595959"/>
            </a:solidFill>
            <a:prstDash val="solid"/>
            <a:round/>
            <a:headEnd len="med" w="med" type="none"/>
            <a:tailEnd len="med" w="med" type="triangle"/>
          </a:ln>
        </p:spPr>
      </p:cxnSp>
      <p:sp>
        <p:nvSpPr>
          <p:cNvPr id="1320" name="Google Shape;1320;p72"/>
          <p:cNvSpPr/>
          <p:nvPr/>
        </p:nvSpPr>
        <p:spPr>
          <a:xfrm>
            <a:off x="5155250" y="2473231"/>
            <a:ext cx="457800" cy="1842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1321" name="Google Shape;1321;p72"/>
          <p:cNvCxnSpPr/>
          <p:nvPr/>
        </p:nvCxnSpPr>
        <p:spPr>
          <a:xfrm>
            <a:off x="5861638" y="2707475"/>
            <a:ext cx="1024800" cy="546300"/>
          </a:xfrm>
          <a:prstGeom prst="straightConnector1">
            <a:avLst/>
          </a:prstGeom>
          <a:noFill/>
          <a:ln cap="flat" cmpd="sng" w="9525">
            <a:solidFill>
              <a:srgbClr val="595959"/>
            </a:solidFill>
            <a:prstDash val="solid"/>
            <a:round/>
            <a:headEnd len="med" w="med" type="none"/>
            <a:tailEnd len="med" w="med" type="triangle"/>
          </a:ln>
        </p:spPr>
      </p:cxnSp>
      <p:pic>
        <p:nvPicPr>
          <p:cNvPr id="1322" name="Google Shape;1322;p72"/>
          <p:cNvPicPr preferRelativeResize="0"/>
          <p:nvPr/>
        </p:nvPicPr>
        <p:blipFill rotWithShape="1">
          <a:blip r:embed="rId8">
            <a:alphaModFix/>
          </a:blip>
          <a:srcRect b="51064" l="0" r="0" t="0"/>
          <a:stretch/>
        </p:blipFill>
        <p:spPr>
          <a:xfrm>
            <a:off x="4664925" y="3338750"/>
            <a:ext cx="3867000" cy="246300"/>
          </a:xfrm>
          <a:prstGeom prst="rect">
            <a:avLst/>
          </a:prstGeom>
          <a:noFill/>
          <a:ln>
            <a:noFill/>
          </a:ln>
          <a:effectLst>
            <a:outerShdw blurRad="57150" rotWithShape="0" algn="bl" dir="5400000" dist="19050">
              <a:srgbClr val="000000">
                <a:alpha val="50000"/>
              </a:srgbClr>
            </a:outerShdw>
          </a:effectLst>
        </p:spPr>
      </p:pic>
      <p:sp>
        <p:nvSpPr>
          <p:cNvPr id="1323" name="Google Shape;1323;p72"/>
          <p:cNvSpPr txBox="1"/>
          <p:nvPr/>
        </p:nvSpPr>
        <p:spPr>
          <a:xfrm>
            <a:off x="4731625" y="4474775"/>
            <a:ext cx="3505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 sz="700">
                <a:solidFill>
                  <a:schemeClr val="dk1"/>
                </a:solidFill>
              </a:rPr>
              <a:t>管理画面の承認詳細情報管理にキャンセル依頼と再見積もり依頼の承認・否認ができるステータスが立ち上がり、それぞれアクションできる</a:t>
            </a:r>
            <a:endParaRPr sz="700"/>
          </a:p>
        </p:txBody>
      </p:sp>
      <p:sp>
        <p:nvSpPr>
          <p:cNvPr id="1324" name="Google Shape;1324;p72"/>
          <p:cNvSpPr txBox="1"/>
          <p:nvPr/>
        </p:nvSpPr>
        <p:spPr>
          <a:xfrm>
            <a:off x="6886450" y="2056125"/>
            <a:ext cx="22302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 sz="700">
                <a:solidFill>
                  <a:schemeClr val="dk1"/>
                </a:solidFill>
              </a:rPr>
              <a:t>決裁者からキャンセル依頼が飛んできて、管理者が</a:t>
            </a:r>
            <a:endParaRPr sz="700">
              <a:solidFill>
                <a:schemeClr val="dk1"/>
              </a:solidFill>
            </a:endParaRPr>
          </a:p>
          <a:p>
            <a:pPr indent="0" lvl="0" marL="0" rtl="0" algn="l">
              <a:spcBef>
                <a:spcPts val="0"/>
              </a:spcBef>
              <a:spcAft>
                <a:spcPts val="0"/>
              </a:spcAft>
              <a:buNone/>
            </a:pPr>
            <a:r>
              <a:rPr lang="ja" sz="700">
                <a:solidFill>
                  <a:schemeClr val="dk1"/>
                </a:solidFill>
              </a:rPr>
              <a:t>承認・否認ボタンアクションする。押したあとは「承認済み」というステータスが商談詳細情報管理に表示される</a:t>
            </a:r>
            <a:endParaRPr sz="700">
              <a:solidFill>
                <a:schemeClr val="dk1"/>
              </a:solidFill>
            </a:endParaRPr>
          </a:p>
          <a:p>
            <a:pPr indent="0" lvl="0" marL="0" rtl="0" algn="l">
              <a:spcBef>
                <a:spcPts val="0"/>
              </a:spcBef>
              <a:spcAft>
                <a:spcPts val="0"/>
              </a:spcAft>
              <a:buNone/>
            </a:pPr>
            <a:r>
              <a:rPr lang="ja" sz="700">
                <a:solidFill>
                  <a:schemeClr val="dk1"/>
                </a:solidFill>
              </a:rPr>
              <a:t>研究者とサプライヤーにシステムメッセージ</a:t>
            </a:r>
            <a:endParaRPr sz="700">
              <a:solidFill>
                <a:schemeClr val="dk1"/>
              </a:solidFill>
            </a:endParaRPr>
          </a:p>
          <a:p>
            <a:pPr indent="0" lvl="0" marL="0" rtl="0" algn="l">
              <a:spcBef>
                <a:spcPts val="0"/>
              </a:spcBef>
              <a:spcAft>
                <a:spcPts val="0"/>
              </a:spcAft>
              <a:buNone/>
            </a:pPr>
            <a:r>
              <a:rPr lang="ja" sz="700">
                <a:solidFill>
                  <a:schemeClr val="dk1"/>
                </a:solidFill>
              </a:rPr>
              <a:t>決裁者、研究者、サプライヤーにはメール通知</a:t>
            </a:r>
            <a:endParaRPr sz="700">
              <a:solidFill>
                <a:schemeClr val="dk1"/>
              </a:solidFill>
            </a:endParaRPr>
          </a:p>
        </p:txBody>
      </p:sp>
      <p:sp>
        <p:nvSpPr>
          <p:cNvPr id="1325" name="Google Shape;1325;p72"/>
          <p:cNvSpPr txBox="1"/>
          <p:nvPr/>
        </p:nvSpPr>
        <p:spPr>
          <a:xfrm>
            <a:off x="4664924" y="3032550"/>
            <a:ext cx="20931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 sz="700">
                <a:solidFill>
                  <a:schemeClr val="dk1"/>
                </a:solidFill>
              </a:rPr>
              <a:t>管理画面に承認・否認ボタンを表示</a:t>
            </a:r>
            <a:endParaRPr sz="700"/>
          </a:p>
        </p:txBody>
      </p:sp>
      <p:sp>
        <p:nvSpPr>
          <p:cNvPr id="1326" name="Google Shape;1326;p72"/>
          <p:cNvSpPr/>
          <p:nvPr/>
        </p:nvSpPr>
        <p:spPr>
          <a:xfrm>
            <a:off x="6255325" y="3323347"/>
            <a:ext cx="1101600" cy="2739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1327" name="Google Shape;1327;p72"/>
          <p:cNvCxnSpPr/>
          <p:nvPr/>
        </p:nvCxnSpPr>
        <p:spPr>
          <a:xfrm flipH="1">
            <a:off x="6689938" y="3591125"/>
            <a:ext cx="10800" cy="216300"/>
          </a:xfrm>
          <a:prstGeom prst="straightConnector1">
            <a:avLst/>
          </a:prstGeom>
          <a:noFill/>
          <a:ln cap="flat" cmpd="sng" w="9525">
            <a:solidFill>
              <a:srgbClr val="595959"/>
            </a:solidFill>
            <a:prstDash val="solid"/>
            <a:round/>
            <a:headEnd len="med" w="med" type="none"/>
            <a:tailEnd len="med" w="med" type="triangle"/>
          </a:ln>
        </p:spPr>
      </p:cxnSp>
      <p:cxnSp>
        <p:nvCxnSpPr>
          <p:cNvPr id="1328" name="Google Shape;1328;p72"/>
          <p:cNvCxnSpPr/>
          <p:nvPr/>
        </p:nvCxnSpPr>
        <p:spPr>
          <a:xfrm flipH="1">
            <a:off x="7465025" y="3619250"/>
            <a:ext cx="382200" cy="537300"/>
          </a:xfrm>
          <a:prstGeom prst="straightConnector1">
            <a:avLst/>
          </a:prstGeom>
          <a:noFill/>
          <a:ln cap="flat" cmpd="sng" w="9525">
            <a:solidFill>
              <a:srgbClr val="595959"/>
            </a:solidFill>
            <a:prstDash val="solid"/>
            <a:round/>
            <a:headEnd len="med" w="med" type="none"/>
            <a:tailEnd len="med" w="med" type="triangle"/>
          </a:ln>
        </p:spPr>
      </p:cxnSp>
      <p:pic>
        <p:nvPicPr>
          <p:cNvPr id="1329" name="Google Shape;1329;p72"/>
          <p:cNvPicPr preferRelativeResize="0"/>
          <p:nvPr/>
        </p:nvPicPr>
        <p:blipFill>
          <a:blip r:embed="rId9">
            <a:alphaModFix/>
          </a:blip>
          <a:stretch>
            <a:fillRect/>
          </a:stretch>
        </p:blipFill>
        <p:spPr>
          <a:xfrm>
            <a:off x="5655525" y="4212013"/>
            <a:ext cx="3080716" cy="20730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pic>
        <p:nvPicPr>
          <p:cNvPr id="195" name="Google Shape;195;p19"/>
          <p:cNvPicPr preferRelativeResize="0"/>
          <p:nvPr/>
        </p:nvPicPr>
        <p:blipFill rotWithShape="1">
          <a:blip r:embed="rId3">
            <a:alphaModFix/>
          </a:blip>
          <a:srcRect b="0" l="19106" r="11818" t="0"/>
          <a:stretch/>
        </p:blipFill>
        <p:spPr>
          <a:xfrm>
            <a:off x="178550" y="1116200"/>
            <a:ext cx="4534149" cy="2954675"/>
          </a:xfrm>
          <a:prstGeom prst="rect">
            <a:avLst/>
          </a:prstGeom>
          <a:noFill/>
          <a:ln>
            <a:noFill/>
          </a:ln>
          <a:effectLst>
            <a:outerShdw blurRad="57150" rotWithShape="0" algn="bl" dir="5400000" dist="19050">
              <a:srgbClr val="000000">
                <a:alpha val="50000"/>
              </a:srgbClr>
            </a:outerShdw>
          </a:effectLst>
        </p:spPr>
      </p:pic>
      <p:sp>
        <p:nvSpPr>
          <p:cNvPr id="196" name="Google Shape;196;p19"/>
          <p:cNvSpPr txBox="1"/>
          <p:nvPr/>
        </p:nvSpPr>
        <p:spPr>
          <a:xfrm>
            <a:off x="8403350" y="4767275"/>
            <a:ext cx="620100" cy="273900"/>
          </a:xfrm>
          <a:prstGeom prst="rect">
            <a:avLst/>
          </a:prstGeom>
          <a:noFill/>
          <a:ln>
            <a:noFill/>
          </a:ln>
        </p:spPr>
        <p:txBody>
          <a:bodyPr anchorCtr="0" anchor="ctr" bIns="34275" lIns="68575" spcFirstLastPara="1" rIns="68575" wrap="square" tIns="34275">
            <a:noAutofit/>
          </a:bodyPr>
          <a:lstStyle/>
          <a:p>
            <a:pPr indent="0" lvl="0" marL="0" marR="0" rtl="0" algn="r">
              <a:spcBef>
                <a:spcPts val="0"/>
              </a:spcBef>
              <a:spcAft>
                <a:spcPts val="0"/>
              </a:spcAft>
              <a:buNone/>
            </a:pPr>
            <a:fld id="{00000000-1234-1234-1234-123412341234}" type="slidenum">
              <a:rPr lang="ja" sz="900">
                <a:solidFill>
                  <a:srgbClr val="888888"/>
                </a:solidFill>
                <a:latin typeface="Arial"/>
                <a:ea typeface="Arial"/>
                <a:cs typeface="Arial"/>
                <a:sym typeface="Arial"/>
              </a:rPr>
              <a:t>‹#›</a:t>
            </a:fld>
            <a:endParaRPr sz="900">
              <a:solidFill>
                <a:srgbClr val="888888"/>
              </a:solidFill>
              <a:latin typeface="Arial"/>
              <a:ea typeface="Arial"/>
              <a:cs typeface="Arial"/>
              <a:sym typeface="Arial"/>
            </a:endParaRPr>
          </a:p>
        </p:txBody>
      </p:sp>
      <p:sp>
        <p:nvSpPr>
          <p:cNvPr id="197" name="Google Shape;197;p19"/>
          <p:cNvSpPr/>
          <p:nvPr/>
        </p:nvSpPr>
        <p:spPr>
          <a:xfrm>
            <a:off x="0" y="0"/>
            <a:ext cx="9144000" cy="435600"/>
          </a:xfrm>
          <a:prstGeom prst="rect">
            <a:avLst/>
          </a:prstGeom>
          <a:gradFill>
            <a:gsLst>
              <a:gs pos="0">
                <a:srgbClr val="424242"/>
              </a:gs>
              <a:gs pos="100000">
                <a:srgbClr val="010101"/>
              </a:gs>
            </a:gsLst>
            <a:lin ang="540001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8" name="Google Shape;198;p19"/>
          <p:cNvSpPr txBox="1"/>
          <p:nvPr/>
        </p:nvSpPr>
        <p:spPr>
          <a:xfrm>
            <a:off x="139875" y="80850"/>
            <a:ext cx="7724400" cy="273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rgbClr val="000000"/>
              </a:buClr>
              <a:buFont typeface="Arial"/>
              <a:buNone/>
            </a:pPr>
            <a:r>
              <a:rPr b="1" lang="ja">
                <a:solidFill>
                  <a:schemeClr val="lt1"/>
                </a:solidFill>
              </a:rPr>
              <a:t>研究者 発注・キャンセル2.1 Front </a:t>
            </a:r>
            <a:endParaRPr b="1">
              <a:solidFill>
                <a:schemeClr val="lt1"/>
              </a:solidFill>
            </a:endParaRPr>
          </a:p>
        </p:txBody>
      </p:sp>
      <p:sp>
        <p:nvSpPr>
          <p:cNvPr id="199" name="Google Shape;199;p19"/>
          <p:cNvSpPr txBox="1"/>
          <p:nvPr/>
        </p:nvSpPr>
        <p:spPr>
          <a:xfrm>
            <a:off x="139875" y="458425"/>
            <a:ext cx="85767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ja" sz="1200" u="sng">
                <a:solidFill>
                  <a:schemeClr val="dk2"/>
                </a:solidFill>
              </a:rPr>
              <a:t>研究者 発注開始　ファイル・ステータス　研究者の全案件の履歴一覧（見積書が届いた状態）　</a:t>
            </a:r>
            <a:endParaRPr sz="1200" u="sng">
              <a:solidFill>
                <a:schemeClr val="dk2"/>
              </a:solidFill>
            </a:endParaRPr>
          </a:p>
          <a:p>
            <a:pPr indent="0" lvl="0" marL="0" rtl="0" algn="l">
              <a:spcBef>
                <a:spcPts val="0"/>
              </a:spcBef>
              <a:spcAft>
                <a:spcPts val="0"/>
              </a:spcAft>
              <a:buNone/>
            </a:pPr>
            <a:r>
              <a:rPr lang="ja" sz="1200">
                <a:solidFill>
                  <a:srgbClr val="FF0000"/>
                </a:solidFill>
              </a:rPr>
              <a:t>修正案❶</a:t>
            </a:r>
            <a:endParaRPr sz="1200">
              <a:solidFill>
                <a:srgbClr val="FF0000"/>
              </a:solidFill>
            </a:endParaRPr>
          </a:p>
        </p:txBody>
      </p:sp>
      <p:sp>
        <p:nvSpPr>
          <p:cNvPr id="200" name="Google Shape;200;p19"/>
          <p:cNvSpPr txBox="1"/>
          <p:nvPr/>
        </p:nvSpPr>
        <p:spPr>
          <a:xfrm>
            <a:off x="42850" y="1646763"/>
            <a:ext cx="291000" cy="226800"/>
          </a:xfrm>
          <a:prstGeom prst="rect">
            <a:avLst/>
          </a:prstGeom>
          <a:noFill/>
          <a:ln>
            <a:noFill/>
          </a:ln>
        </p:spPr>
        <p:txBody>
          <a:bodyPr anchorCtr="0" anchor="t" bIns="91425" lIns="91425" spcFirstLastPara="1" rIns="91425" wrap="square" tIns="91425">
            <a:noAutofit/>
          </a:bodyPr>
          <a:lstStyle/>
          <a:p>
            <a:pPr indent="0" lvl="0" marL="0" rtl="0" algn="ctr">
              <a:lnSpc>
                <a:spcPct val="10000"/>
              </a:lnSpc>
              <a:spcBef>
                <a:spcPts val="0"/>
              </a:spcBef>
              <a:spcAft>
                <a:spcPts val="0"/>
              </a:spcAft>
              <a:buNone/>
            </a:pPr>
            <a:r>
              <a:rPr lang="ja" sz="1100">
                <a:solidFill>
                  <a:srgbClr val="F37C53"/>
                </a:solidFill>
              </a:rPr>
              <a:t>❶</a:t>
            </a:r>
            <a:endParaRPr sz="1100">
              <a:solidFill>
                <a:srgbClr val="F37C53"/>
              </a:solidFill>
            </a:endParaRPr>
          </a:p>
        </p:txBody>
      </p:sp>
      <p:sp>
        <p:nvSpPr>
          <p:cNvPr id="201" name="Google Shape;201;p19"/>
          <p:cNvSpPr txBox="1"/>
          <p:nvPr/>
        </p:nvSpPr>
        <p:spPr>
          <a:xfrm>
            <a:off x="42850" y="2700500"/>
            <a:ext cx="291000" cy="2268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1100">
                <a:solidFill>
                  <a:srgbClr val="F37C53"/>
                </a:solidFill>
              </a:rPr>
              <a:t>❷</a:t>
            </a:r>
            <a:endParaRPr sz="1100">
              <a:solidFill>
                <a:srgbClr val="F37C53"/>
              </a:solidFill>
            </a:endParaRPr>
          </a:p>
        </p:txBody>
      </p:sp>
      <p:sp>
        <p:nvSpPr>
          <p:cNvPr id="202" name="Google Shape;202;p19"/>
          <p:cNvSpPr txBox="1"/>
          <p:nvPr/>
        </p:nvSpPr>
        <p:spPr>
          <a:xfrm>
            <a:off x="42850" y="3165600"/>
            <a:ext cx="291000" cy="2268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1100">
                <a:solidFill>
                  <a:srgbClr val="F37C53"/>
                </a:solidFill>
              </a:rPr>
              <a:t>❸</a:t>
            </a:r>
            <a:endParaRPr sz="1100">
              <a:solidFill>
                <a:srgbClr val="F37C53"/>
              </a:solidFill>
            </a:endParaRPr>
          </a:p>
        </p:txBody>
      </p:sp>
      <p:sp>
        <p:nvSpPr>
          <p:cNvPr id="203" name="Google Shape;203;p19"/>
          <p:cNvSpPr txBox="1"/>
          <p:nvPr/>
        </p:nvSpPr>
        <p:spPr>
          <a:xfrm>
            <a:off x="42850" y="3630700"/>
            <a:ext cx="291000" cy="2268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1100">
                <a:solidFill>
                  <a:srgbClr val="F37C53"/>
                </a:solidFill>
              </a:rPr>
              <a:t>❹</a:t>
            </a:r>
            <a:endParaRPr sz="1100">
              <a:solidFill>
                <a:srgbClr val="F37C53"/>
              </a:solidFill>
            </a:endParaRPr>
          </a:p>
        </p:txBody>
      </p:sp>
      <p:sp>
        <p:nvSpPr>
          <p:cNvPr id="204" name="Google Shape;204;p19"/>
          <p:cNvSpPr txBox="1"/>
          <p:nvPr/>
        </p:nvSpPr>
        <p:spPr>
          <a:xfrm>
            <a:off x="42850" y="2259338"/>
            <a:ext cx="291000" cy="226800"/>
          </a:xfrm>
          <a:prstGeom prst="rect">
            <a:avLst/>
          </a:prstGeom>
          <a:noFill/>
          <a:ln>
            <a:noFill/>
          </a:ln>
        </p:spPr>
        <p:txBody>
          <a:bodyPr anchorCtr="0" anchor="t" bIns="91425" lIns="91425" spcFirstLastPara="1" rIns="91425" wrap="square" tIns="91425">
            <a:noAutofit/>
          </a:bodyPr>
          <a:lstStyle/>
          <a:p>
            <a:pPr indent="0" lvl="0" marL="0" rtl="0" algn="ctr">
              <a:lnSpc>
                <a:spcPct val="10000"/>
              </a:lnSpc>
              <a:spcBef>
                <a:spcPts val="0"/>
              </a:spcBef>
              <a:spcAft>
                <a:spcPts val="0"/>
              </a:spcAft>
              <a:buNone/>
            </a:pPr>
            <a:r>
              <a:rPr lang="ja" sz="1100">
                <a:solidFill>
                  <a:srgbClr val="F37C53"/>
                </a:solidFill>
              </a:rPr>
              <a:t>❶</a:t>
            </a:r>
            <a:endParaRPr sz="1100">
              <a:solidFill>
                <a:srgbClr val="F37C53"/>
              </a:solidFill>
            </a:endParaRPr>
          </a:p>
        </p:txBody>
      </p:sp>
      <p:sp>
        <p:nvSpPr>
          <p:cNvPr id="205" name="Google Shape;205;p19"/>
          <p:cNvSpPr txBox="1"/>
          <p:nvPr/>
        </p:nvSpPr>
        <p:spPr>
          <a:xfrm>
            <a:off x="4851175" y="935000"/>
            <a:ext cx="3399900" cy="1765500"/>
          </a:xfrm>
          <a:prstGeom prst="rect">
            <a:avLst/>
          </a:prstGeom>
          <a:noFill/>
          <a:ln cap="flat" cmpd="sng" w="19050">
            <a:solidFill>
              <a:srgbClr val="4A86E8"/>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ja" sz="1200">
                <a:solidFill>
                  <a:srgbClr val="F37C53"/>
                </a:solidFill>
              </a:rPr>
              <a:t>❶</a:t>
            </a:r>
            <a:r>
              <a:rPr lang="ja" sz="1200">
                <a:solidFill>
                  <a:srgbClr val="595959"/>
                </a:solidFill>
              </a:rPr>
              <a:t>　</a:t>
            </a:r>
            <a:r>
              <a:rPr lang="ja" sz="1200">
                <a:solidFill>
                  <a:srgbClr val="000000"/>
                </a:solidFill>
              </a:rPr>
              <a:t>ステータス</a:t>
            </a:r>
            <a:endParaRPr sz="1200">
              <a:solidFill>
                <a:srgbClr val="000000"/>
              </a:solidFill>
            </a:endParaRPr>
          </a:p>
          <a:p>
            <a:pPr indent="0" lvl="0" marL="0" rtl="0" algn="l">
              <a:spcBef>
                <a:spcPts val="0"/>
              </a:spcBef>
              <a:spcAft>
                <a:spcPts val="0"/>
              </a:spcAft>
              <a:buNone/>
            </a:pPr>
            <a:r>
              <a:rPr lang="ja" sz="1200">
                <a:solidFill>
                  <a:srgbClr val="F37C53"/>
                </a:solidFill>
              </a:rPr>
              <a:t>❷</a:t>
            </a:r>
            <a:r>
              <a:rPr lang="ja" sz="1200">
                <a:solidFill>
                  <a:srgbClr val="595959"/>
                </a:solidFill>
              </a:rPr>
              <a:t>　</a:t>
            </a:r>
            <a:r>
              <a:rPr lang="ja" sz="1200"/>
              <a:t>見積り依頼の確認</a:t>
            </a:r>
            <a:endParaRPr sz="1200">
              <a:solidFill>
                <a:srgbClr val="000000"/>
              </a:solidFill>
            </a:endParaRPr>
          </a:p>
          <a:p>
            <a:pPr indent="0" lvl="0" marL="0" rtl="0" algn="l">
              <a:spcBef>
                <a:spcPts val="0"/>
              </a:spcBef>
              <a:spcAft>
                <a:spcPts val="0"/>
              </a:spcAft>
              <a:buNone/>
            </a:pPr>
            <a:r>
              <a:rPr lang="ja" sz="1200">
                <a:solidFill>
                  <a:srgbClr val="F37C53"/>
                </a:solidFill>
              </a:rPr>
              <a:t>❸　</a:t>
            </a:r>
            <a:r>
              <a:rPr lang="ja" sz="1200"/>
              <a:t>見積書の確認＋発注ボタン</a:t>
            </a:r>
            <a:endParaRPr sz="1200"/>
          </a:p>
          <a:p>
            <a:pPr indent="0" lvl="0" marL="0" rtl="0" algn="l">
              <a:spcBef>
                <a:spcPts val="0"/>
              </a:spcBef>
              <a:spcAft>
                <a:spcPts val="0"/>
              </a:spcAft>
              <a:buNone/>
            </a:pPr>
            <a:r>
              <a:rPr lang="ja" sz="1200">
                <a:solidFill>
                  <a:srgbClr val="F37C53"/>
                </a:solidFill>
              </a:rPr>
              <a:t>❹　</a:t>
            </a:r>
            <a:r>
              <a:rPr lang="ja" sz="1200"/>
              <a:t>発注ボタン</a:t>
            </a:r>
            <a:endParaRPr sz="1200">
              <a:solidFill>
                <a:srgbClr val="000000"/>
              </a:solidFill>
            </a:endParaRPr>
          </a:p>
          <a:p>
            <a:pPr indent="0" lvl="0" marL="0" rtl="0" algn="l">
              <a:spcBef>
                <a:spcPts val="0"/>
              </a:spcBef>
              <a:spcAft>
                <a:spcPts val="0"/>
              </a:spcAft>
              <a:buClr>
                <a:schemeClr val="dk1"/>
              </a:buClr>
              <a:buSzPts val="1100"/>
              <a:buFont typeface="Arial"/>
              <a:buNone/>
            </a:pPr>
            <a:r>
              <a:rPr lang="ja" sz="1200">
                <a:solidFill>
                  <a:srgbClr val="F37C53"/>
                </a:solidFill>
              </a:rPr>
              <a:t>❺　</a:t>
            </a:r>
            <a:r>
              <a:rPr lang="ja" sz="1200">
                <a:solidFill>
                  <a:schemeClr val="dk1"/>
                </a:solidFill>
              </a:rPr>
              <a:t>閉じるボタン</a:t>
            </a:r>
            <a:endParaRPr sz="1200">
              <a:solidFill>
                <a:srgbClr val="000000"/>
              </a:solidFill>
            </a:endParaRPr>
          </a:p>
        </p:txBody>
      </p:sp>
      <p:sp>
        <p:nvSpPr>
          <p:cNvPr id="206" name="Google Shape;206;p19"/>
          <p:cNvSpPr txBox="1"/>
          <p:nvPr/>
        </p:nvSpPr>
        <p:spPr>
          <a:xfrm>
            <a:off x="484700" y="1496175"/>
            <a:ext cx="291000" cy="2268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1100">
                <a:solidFill>
                  <a:srgbClr val="F37C53"/>
                </a:solidFill>
              </a:rPr>
              <a:t>❺</a:t>
            </a:r>
            <a:endParaRPr sz="1100">
              <a:solidFill>
                <a:srgbClr val="F37C53"/>
              </a:solidFill>
            </a:endParaRPr>
          </a:p>
        </p:txBody>
      </p:sp>
      <p:sp>
        <p:nvSpPr>
          <p:cNvPr id="207" name="Google Shape;207;p19"/>
          <p:cNvSpPr txBox="1"/>
          <p:nvPr/>
        </p:nvSpPr>
        <p:spPr>
          <a:xfrm>
            <a:off x="4851175" y="3187900"/>
            <a:ext cx="35022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 sz="1000"/>
              <a:t>・❸と❹の発注するのボタンクリック後の発注フォームに差分がある</a:t>
            </a:r>
            <a:endParaRPr sz="1000"/>
          </a:p>
          <a:p>
            <a:pPr indent="0" lvl="0" marL="0" rtl="0" algn="l">
              <a:spcBef>
                <a:spcPts val="0"/>
              </a:spcBef>
              <a:spcAft>
                <a:spcPts val="0"/>
              </a:spcAft>
              <a:buNone/>
            </a:pPr>
            <a:r>
              <a:rPr lang="ja" sz="1000"/>
              <a:t>→サプライヤー名がインプットされているフォームを正しいものとする予定</a:t>
            </a:r>
            <a:endParaRPr sz="1000"/>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3" name="Shape 1333"/>
        <p:cNvGrpSpPr/>
        <p:nvPr/>
      </p:nvGrpSpPr>
      <p:grpSpPr>
        <a:xfrm>
          <a:off x="0" y="0"/>
          <a:ext cx="0" cy="0"/>
          <a:chOff x="0" y="0"/>
          <a:chExt cx="0" cy="0"/>
        </a:xfrm>
      </p:grpSpPr>
      <p:sp>
        <p:nvSpPr>
          <p:cNvPr id="1334" name="Google Shape;1334;p73"/>
          <p:cNvSpPr txBox="1"/>
          <p:nvPr/>
        </p:nvSpPr>
        <p:spPr>
          <a:xfrm>
            <a:off x="8403350" y="4767275"/>
            <a:ext cx="620100" cy="273900"/>
          </a:xfrm>
          <a:prstGeom prst="rect">
            <a:avLst/>
          </a:prstGeom>
          <a:noFill/>
          <a:ln>
            <a:noFill/>
          </a:ln>
        </p:spPr>
        <p:txBody>
          <a:bodyPr anchorCtr="0" anchor="ctr" bIns="34275" lIns="68575" spcFirstLastPara="1" rIns="68575" wrap="square" tIns="34275">
            <a:noAutofit/>
          </a:bodyPr>
          <a:lstStyle/>
          <a:p>
            <a:pPr indent="0" lvl="0" marL="0" marR="0" rtl="0" algn="r">
              <a:spcBef>
                <a:spcPts val="0"/>
              </a:spcBef>
              <a:spcAft>
                <a:spcPts val="0"/>
              </a:spcAft>
              <a:buNone/>
            </a:pPr>
            <a:fld id="{00000000-1234-1234-1234-123412341234}" type="slidenum">
              <a:rPr lang="ja" sz="900">
                <a:solidFill>
                  <a:srgbClr val="888888"/>
                </a:solidFill>
                <a:latin typeface="Arial"/>
                <a:ea typeface="Arial"/>
                <a:cs typeface="Arial"/>
                <a:sym typeface="Arial"/>
              </a:rPr>
              <a:t>‹#›</a:t>
            </a:fld>
            <a:endParaRPr sz="900">
              <a:solidFill>
                <a:srgbClr val="888888"/>
              </a:solidFill>
              <a:latin typeface="Arial"/>
              <a:ea typeface="Arial"/>
              <a:cs typeface="Arial"/>
              <a:sym typeface="Arial"/>
            </a:endParaRPr>
          </a:p>
        </p:txBody>
      </p:sp>
      <p:sp>
        <p:nvSpPr>
          <p:cNvPr id="1335" name="Google Shape;1335;p73"/>
          <p:cNvSpPr/>
          <p:nvPr/>
        </p:nvSpPr>
        <p:spPr>
          <a:xfrm>
            <a:off x="0" y="0"/>
            <a:ext cx="9144000" cy="435600"/>
          </a:xfrm>
          <a:prstGeom prst="rect">
            <a:avLst/>
          </a:prstGeom>
          <a:gradFill>
            <a:gsLst>
              <a:gs pos="0">
                <a:srgbClr val="424242"/>
              </a:gs>
              <a:gs pos="100000">
                <a:srgbClr val="010101"/>
              </a:gs>
            </a:gsLst>
            <a:lin ang="540001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36" name="Google Shape;1336;p73"/>
          <p:cNvSpPr txBox="1"/>
          <p:nvPr/>
        </p:nvSpPr>
        <p:spPr>
          <a:xfrm>
            <a:off x="139875" y="80850"/>
            <a:ext cx="7724400" cy="273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dk1"/>
              </a:buClr>
              <a:buFont typeface="Arial"/>
              <a:buNone/>
            </a:pPr>
            <a:r>
              <a:rPr b="1" lang="ja">
                <a:solidFill>
                  <a:schemeClr val="lt1"/>
                </a:solidFill>
              </a:rPr>
              <a:t>研究者 発注・キャンセル7.1 Front1 </a:t>
            </a:r>
            <a:endParaRPr b="1">
              <a:solidFill>
                <a:schemeClr val="lt1"/>
              </a:solidFill>
            </a:endParaRPr>
          </a:p>
        </p:txBody>
      </p:sp>
      <p:sp>
        <p:nvSpPr>
          <p:cNvPr id="1337" name="Google Shape;1337;p73"/>
          <p:cNvSpPr txBox="1"/>
          <p:nvPr/>
        </p:nvSpPr>
        <p:spPr>
          <a:xfrm>
            <a:off x="139875" y="458425"/>
            <a:ext cx="85767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ja" sz="1200" u="sng">
                <a:solidFill>
                  <a:schemeClr val="dk2"/>
                </a:solidFill>
              </a:rPr>
              <a:t>研究者 発注依頼済み後　管理者発注承認後のキャンセル 　研究者 メッセージ画面</a:t>
            </a:r>
            <a:endParaRPr sz="1200" u="sng">
              <a:solidFill>
                <a:schemeClr val="dk2"/>
              </a:solidFill>
            </a:endParaRPr>
          </a:p>
          <a:p>
            <a:pPr indent="0" lvl="0" marL="0" rtl="0" algn="l">
              <a:spcBef>
                <a:spcPts val="0"/>
              </a:spcBef>
              <a:spcAft>
                <a:spcPts val="0"/>
              </a:spcAft>
              <a:buClr>
                <a:schemeClr val="dk1"/>
              </a:buClr>
              <a:buSzPts val="1100"/>
              <a:buFont typeface="Arial"/>
              <a:buNone/>
            </a:pPr>
            <a:r>
              <a:rPr lang="ja" sz="1200">
                <a:solidFill>
                  <a:srgbClr val="FF0000"/>
                </a:solidFill>
              </a:rPr>
              <a:t>修正案❶つづき</a:t>
            </a:r>
            <a:endParaRPr sz="1200">
              <a:solidFill>
                <a:srgbClr val="FF0000"/>
              </a:solidFill>
            </a:endParaRPr>
          </a:p>
        </p:txBody>
      </p:sp>
      <p:pic>
        <p:nvPicPr>
          <p:cNvPr id="1338" name="Google Shape;1338;p73"/>
          <p:cNvPicPr preferRelativeResize="0"/>
          <p:nvPr/>
        </p:nvPicPr>
        <p:blipFill rotWithShape="1">
          <a:blip r:embed="rId3">
            <a:alphaModFix/>
          </a:blip>
          <a:srcRect b="10833" l="37265" r="10607" t="0"/>
          <a:stretch/>
        </p:blipFill>
        <p:spPr>
          <a:xfrm>
            <a:off x="180425" y="2246350"/>
            <a:ext cx="1944174" cy="2520925"/>
          </a:xfrm>
          <a:prstGeom prst="rect">
            <a:avLst/>
          </a:prstGeom>
          <a:noFill/>
          <a:ln>
            <a:noFill/>
          </a:ln>
          <a:effectLst>
            <a:outerShdw blurRad="57150" rotWithShape="0" algn="bl" dir="5400000" dist="19050">
              <a:srgbClr val="000000">
                <a:alpha val="50000"/>
              </a:srgbClr>
            </a:outerShdw>
          </a:effectLst>
        </p:spPr>
      </p:pic>
      <p:sp>
        <p:nvSpPr>
          <p:cNvPr id="1339" name="Google Shape;1339;p73"/>
          <p:cNvSpPr txBox="1"/>
          <p:nvPr/>
        </p:nvSpPr>
        <p:spPr>
          <a:xfrm>
            <a:off x="139874" y="2009250"/>
            <a:ext cx="20931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 sz="700">
                <a:solidFill>
                  <a:schemeClr val="dk1"/>
                </a:solidFill>
              </a:rPr>
              <a:t>商談情報管理にステータス追加</a:t>
            </a:r>
            <a:endParaRPr sz="700"/>
          </a:p>
        </p:txBody>
      </p:sp>
      <p:pic>
        <p:nvPicPr>
          <p:cNvPr id="1340" name="Google Shape;1340;p73"/>
          <p:cNvPicPr preferRelativeResize="0"/>
          <p:nvPr/>
        </p:nvPicPr>
        <p:blipFill rotWithShape="1">
          <a:blip r:embed="rId4">
            <a:alphaModFix/>
          </a:blip>
          <a:srcRect b="0" l="48745" r="19726" t="61261"/>
          <a:stretch/>
        </p:blipFill>
        <p:spPr>
          <a:xfrm>
            <a:off x="158125" y="1643729"/>
            <a:ext cx="2093101" cy="231000"/>
          </a:xfrm>
          <a:prstGeom prst="rect">
            <a:avLst/>
          </a:prstGeom>
          <a:noFill/>
          <a:ln>
            <a:noFill/>
          </a:ln>
          <a:effectLst>
            <a:outerShdw blurRad="57150" rotWithShape="0" algn="bl" dir="5400000" dist="19050">
              <a:srgbClr val="000000">
                <a:alpha val="50000"/>
              </a:srgbClr>
            </a:outerShdw>
          </a:effectLst>
        </p:spPr>
      </p:pic>
      <p:sp>
        <p:nvSpPr>
          <p:cNvPr id="1341" name="Google Shape;1341;p73"/>
          <p:cNvSpPr txBox="1"/>
          <p:nvPr/>
        </p:nvSpPr>
        <p:spPr>
          <a:xfrm>
            <a:off x="158124" y="934600"/>
            <a:ext cx="20931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 sz="700">
                <a:solidFill>
                  <a:schemeClr val="dk1"/>
                </a:solidFill>
              </a:rPr>
              <a:t>商談詳細管理の一覧にステータス追加</a:t>
            </a:r>
            <a:endParaRPr sz="700"/>
          </a:p>
        </p:txBody>
      </p:sp>
      <p:sp>
        <p:nvSpPr>
          <p:cNvPr id="1342" name="Google Shape;1342;p73"/>
          <p:cNvSpPr/>
          <p:nvPr/>
        </p:nvSpPr>
        <p:spPr>
          <a:xfrm>
            <a:off x="504052" y="4560319"/>
            <a:ext cx="717600" cy="3021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43" name="Google Shape;1343;p73"/>
          <p:cNvSpPr/>
          <p:nvPr/>
        </p:nvSpPr>
        <p:spPr>
          <a:xfrm>
            <a:off x="344175" y="1664349"/>
            <a:ext cx="823800" cy="3021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344" name="Google Shape;1344;p73"/>
          <p:cNvPicPr preferRelativeResize="0"/>
          <p:nvPr/>
        </p:nvPicPr>
        <p:blipFill rotWithShape="1">
          <a:blip r:embed="rId5">
            <a:alphaModFix/>
          </a:blip>
          <a:srcRect b="45581" l="0" r="0" t="0"/>
          <a:stretch/>
        </p:blipFill>
        <p:spPr>
          <a:xfrm>
            <a:off x="2575550" y="1083475"/>
            <a:ext cx="3867000" cy="273900"/>
          </a:xfrm>
          <a:prstGeom prst="rect">
            <a:avLst/>
          </a:prstGeom>
          <a:noFill/>
          <a:ln>
            <a:noFill/>
          </a:ln>
        </p:spPr>
      </p:pic>
      <p:cxnSp>
        <p:nvCxnSpPr>
          <p:cNvPr id="1345" name="Google Shape;1345;p73"/>
          <p:cNvCxnSpPr/>
          <p:nvPr/>
        </p:nvCxnSpPr>
        <p:spPr>
          <a:xfrm flipH="1">
            <a:off x="3188000" y="1308975"/>
            <a:ext cx="1088100" cy="912600"/>
          </a:xfrm>
          <a:prstGeom prst="straightConnector1">
            <a:avLst/>
          </a:prstGeom>
          <a:noFill/>
          <a:ln cap="flat" cmpd="sng" w="9525">
            <a:solidFill>
              <a:srgbClr val="595959"/>
            </a:solidFill>
            <a:prstDash val="solid"/>
            <a:round/>
            <a:headEnd len="med" w="med" type="none"/>
            <a:tailEnd len="med" w="med" type="triangle"/>
          </a:ln>
        </p:spPr>
      </p:cxnSp>
      <p:pic>
        <p:nvPicPr>
          <p:cNvPr id="1346" name="Google Shape;1346;p73"/>
          <p:cNvPicPr preferRelativeResize="0"/>
          <p:nvPr/>
        </p:nvPicPr>
        <p:blipFill>
          <a:blip r:embed="rId6">
            <a:alphaModFix/>
          </a:blip>
          <a:stretch>
            <a:fillRect/>
          </a:stretch>
        </p:blipFill>
        <p:spPr>
          <a:xfrm>
            <a:off x="2653600" y="2421775"/>
            <a:ext cx="2330925" cy="1394725"/>
          </a:xfrm>
          <a:prstGeom prst="rect">
            <a:avLst/>
          </a:prstGeom>
          <a:noFill/>
          <a:ln>
            <a:noFill/>
          </a:ln>
          <a:effectLst>
            <a:outerShdw blurRad="57150" rotWithShape="0" algn="bl" dir="5400000" dist="19050">
              <a:srgbClr val="000000">
                <a:alpha val="50000"/>
              </a:srgbClr>
            </a:outerShdw>
          </a:effectLst>
        </p:spPr>
      </p:pic>
      <p:sp>
        <p:nvSpPr>
          <p:cNvPr id="1347" name="Google Shape;1347;p73"/>
          <p:cNvSpPr txBox="1"/>
          <p:nvPr/>
        </p:nvSpPr>
        <p:spPr>
          <a:xfrm>
            <a:off x="2615399" y="2170663"/>
            <a:ext cx="20931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 sz="700">
                <a:solidFill>
                  <a:schemeClr val="dk1"/>
                </a:solidFill>
              </a:rPr>
              <a:t>研究者のメッセージ画面</a:t>
            </a:r>
            <a:endParaRPr sz="700"/>
          </a:p>
        </p:txBody>
      </p:sp>
      <p:sp>
        <p:nvSpPr>
          <p:cNvPr id="1348" name="Google Shape;1348;p73"/>
          <p:cNvSpPr/>
          <p:nvPr/>
        </p:nvSpPr>
        <p:spPr>
          <a:xfrm>
            <a:off x="4276100" y="1053850"/>
            <a:ext cx="1020600" cy="2739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349" name="Google Shape;1349;p73"/>
          <p:cNvPicPr preferRelativeResize="0"/>
          <p:nvPr/>
        </p:nvPicPr>
        <p:blipFill>
          <a:blip r:embed="rId7">
            <a:alphaModFix/>
          </a:blip>
          <a:stretch>
            <a:fillRect/>
          </a:stretch>
        </p:blipFill>
        <p:spPr>
          <a:xfrm>
            <a:off x="2520324" y="4198250"/>
            <a:ext cx="5973950" cy="530176"/>
          </a:xfrm>
          <a:prstGeom prst="rect">
            <a:avLst/>
          </a:prstGeom>
          <a:noFill/>
          <a:ln>
            <a:noFill/>
          </a:ln>
        </p:spPr>
      </p:pic>
      <p:sp>
        <p:nvSpPr>
          <p:cNvPr id="1350" name="Google Shape;1350;p73"/>
          <p:cNvSpPr txBox="1"/>
          <p:nvPr/>
        </p:nvSpPr>
        <p:spPr>
          <a:xfrm>
            <a:off x="2520324" y="3861113"/>
            <a:ext cx="20931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 sz="700">
                <a:solidFill>
                  <a:schemeClr val="dk1"/>
                </a:solidFill>
              </a:rPr>
              <a:t>決裁者の商談一覧画面</a:t>
            </a:r>
            <a:endParaRPr sz="700"/>
          </a:p>
        </p:txBody>
      </p:sp>
      <p:sp>
        <p:nvSpPr>
          <p:cNvPr id="1351" name="Google Shape;1351;p73"/>
          <p:cNvSpPr/>
          <p:nvPr/>
        </p:nvSpPr>
        <p:spPr>
          <a:xfrm>
            <a:off x="5364300" y="1053850"/>
            <a:ext cx="1020600" cy="2739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1352" name="Google Shape;1352;p73"/>
          <p:cNvCxnSpPr/>
          <p:nvPr/>
        </p:nvCxnSpPr>
        <p:spPr>
          <a:xfrm>
            <a:off x="6206075" y="1308975"/>
            <a:ext cx="320700" cy="1054500"/>
          </a:xfrm>
          <a:prstGeom prst="straightConnector1">
            <a:avLst/>
          </a:prstGeom>
          <a:noFill/>
          <a:ln cap="flat" cmpd="sng" w="9525">
            <a:solidFill>
              <a:srgbClr val="595959"/>
            </a:solidFill>
            <a:prstDash val="solid"/>
            <a:round/>
            <a:headEnd len="med" w="med" type="none"/>
            <a:tailEnd len="med" w="med" type="triangle"/>
          </a:ln>
        </p:spPr>
      </p:cxnSp>
      <p:pic>
        <p:nvPicPr>
          <p:cNvPr id="1353" name="Google Shape;1353;p73"/>
          <p:cNvPicPr preferRelativeResize="0"/>
          <p:nvPr/>
        </p:nvPicPr>
        <p:blipFill>
          <a:blip r:embed="rId6">
            <a:alphaModFix/>
          </a:blip>
          <a:stretch>
            <a:fillRect/>
          </a:stretch>
        </p:blipFill>
        <p:spPr>
          <a:xfrm>
            <a:off x="5551725" y="2566625"/>
            <a:ext cx="2330925" cy="1394725"/>
          </a:xfrm>
          <a:prstGeom prst="rect">
            <a:avLst/>
          </a:prstGeom>
          <a:noFill/>
          <a:ln>
            <a:noFill/>
          </a:ln>
          <a:effectLst>
            <a:outerShdw blurRad="57150" rotWithShape="0" algn="bl" dir="5400000" dist="19050">
              <a:srgbClr val="000000">
                <a:alpha val="50000"/>
              </a:srgbClr>
            </a:outerShdw>
          </a:effectLst>
        </p:spPr>
      </p:pic>
      <p:sp>
        <p:nvSpPr>
          <p:cNvPr id="1354" name="Google Shape;1354;p73"/>
          <p:cNvSpPr txBox="1"/>
          <p:nvPr/>
        </p:nvSpPr>
        <p:spPr>
          <a:xfrm>
            <a:off x="5513524" y="2315513"/>
            <a:ext cx="20931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 sz="700">
                <a:solidFill>
                  <a:schemeClr val="dk1"/>
                </a:solidFill>
              </a:rPr>
              <a:t>研究者のメッセージ画面</a:t>
            </a:r>
            <a:endParaRPr sz="700"/>
          </a:p>
        </p:txBody>
      </p:sp>
      <p:sp>
        <p:nvSpPr>
          <p:cNvPr id="1355" name="Google Shape;1355;p73"/>
          <p:cNvSpPr/>
          <p:nvPr/>
        </p:nvSpPr>
        <p:spPr>
          <a:xfrm>
            <a:off x="5673150" y="3478600"/>
            <a:ext cx="1989300" cy="708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56" name="Google Shape;1356;p73"/>
          <p:cNvSpPr txBox="1"/>
          <p:nvPr/>
        </p:nvSpPr>
        <p:spPr>
          <a:xfrm>
            <a:off x="5609650" y="3398500"/>
            <a:ext cx="1280100" cy="231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 sz="300">
                <a:solidFill>
                  <a:srgbClr val="505077"/>
                </a:solidFill>
              </a:rPr>
              <a:t>[キャンセル依頼が否認されました]</a:t>
            </a:r>
            <a:endParaRPr sz="300">
              <a:solidFill>
                <a:srgbClr val="505077"/>
              </a:solidFill>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0" name="Shape 1360"/>
        <p:cNvGrpSpPr/>
        <p:nvPr/>
      </p:nvGrpSpPr>
      <p:grpSpPr>
        <a:xfrm>
          <a:off x="0" y="0"/>
          <a:ext cx="0" cy="0"/>
          <a:chOff x="0" y="0"/>
          <a:chExt cx="0" cy="0"/>
        </a:xfrm>
      </p:grpSpPr>
      <p:sp>
        <p:nvSpPr>
          <p:cNvPr id="1361" name="Google Shape;1361;p74"/>
          <p:cNvSpPr txBox="1"/>
          <p:nvPr/>
        </p:nvSpPr>
        <p:spPr>
          <a:xfrm>
            <a:off x="8403350" y="4767275"/>
            <a:ext cx="620100" cy="273900"/>
          </a:xfrm>
          <a:prstGeom prst="rect">
            <a:avLst/>
          </a:prstGeom>
          <a:noFill/>
          <a:ln>
            <a:noFill/>
          </a:ln>
        </p:spPr>
        <p:txBody>
          <a:bodyPr anchorCtr="0" anchor="ctr" bIns="34275" lIns="68575" spcFirstLastPara="1" rIns="68575" wrap="square" tIns="34275">
            <a:noAutofit/>
          </a:bodyPr>
          <a:lstStyle/>
          <a:p>
            <a:pPr indent="0" lvl="0" marL="0" marR="0" rtl="0" algn="r">
              <a:spcBef>
                <a:spcPts val="0"/>
              </a:spcBef>
              <a:spcAft>
                <a:spcPts val="0"/>
              </a:spcAft>
              <a:buNone/>
            </a:pPr>
            <a:fld id="{00000000-1234-1234-1234-123412341234}" type="slidenum">
              <a:rPr lang="ja" sz="900">
                <a:solidFill>
                  <a:srgbClr val="888888"/>
                </a:solidFill>
                <a:latin typeface="Arial"/>
                <a:ea typeface="Arial"/>
                <a:cs typeface="Arial"/>
                <a:sym typeface="Arial"/>
              </a:rPr>
              <a:t>‹#›</a:t>
            </a:fld>
            <a:endParaRPr sz="900">
              <a:solidFill>
                <a:srgbClr val="888888"/>
              </a:solidFill>
              <a:latin typeface="Arial"/>
              <a:ea typeface="Arial"/>
              <a:cs typeface="Arial"/>
              <a:sym typeface="Arial"/>
            </a:endParaRPr>
          </a:p>
        </p:txBody>
      </p:sp>
      <p:sp>
        <p:nvSpPr>
          <p:cNvPr id="1362" name="Google Shape;1362;p74"/>
          <p:cNvSpPr txBox="1"/>
          <p:nvPr/>
        </p:nvSpPr>
        <p:spPr>
          <a:xfrm>
            <a:off x="0" y="-21426"/>
            <a:ext cx="8637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ja">
                <a:solidFill>
                  <a:schemeClr val="dk1"/>
                </a:solidFill>
              </a:rPr>
              <a:t>研究者発注済み～管理者発注済み後のキャンセルのメール流れ（決裁者なし）</a:t>
            </a:r>
            <a:endParaRPr b="1">
              <a:solidFill>
                <a:schemeClr val="dk1"/>
              </a:solidFill>
            </a:endParaRPr>
          </a:p>
        </p:txBody>
      </p:sp>
      <p:sp>
        <p:nvSpPr>
          <p:cNvPr id="1363" name="Google Shape;1363;p74"/>
          <p:cNvSpPr txBox="1"/>
          <p:nvPr/>
        </p:nvSpPr>
        <p:spPr>
          <a:xfrm>
            <a:off x="139875" y="240826"/>
            <a:ext cx="17700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 sz="1000" u="sng">
                <a:solidFill>
                  <a:schemeClr val="dk2"/>
                </a:solidFill>
              </a:rPr>
              <a:t>現状</a:t>
            </a:r>
            <a:endParaRPr sz="1000">
              <a:solidFill>
                <a:srgbClr val="FF0000"/>
              </a:solidFill>
            </a:endParaRPr>
          </a:p>
        </p:txBody>
      </p:sp>
      <p:sp>
        <p:nvSpPr>
          <p:cNvPr id="1364" name="Google Shape;1364;p74"/>
          <p:cNvSpPr/>
          <p:nvPr/>
        </p:nvSpPr>
        <p:spPr>
          <a:xfrm>
            <a:off x="325575" y="654336"/>
            <a:ext cx="1198800" cy="4356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ja" sz="1000"/>
              <a:t>研究者</a:t>
            </a:r>
            <a:endParaRPr sz="1000"/>
          </a:p>
          <a:p>
            <a:pPr indent="0" lvl="0" marL="0" rtl="0" algn="ctr">
              <a:spcBef>
                <a:spcPts val="0"/>
              </a:spcBef>
              <a:spcAft>
                <a:spcPts val="0"/>
              </a:spcAft>
              <a:buNone/>
            </a:pPr>
            <a:r>
              <a:rPr lang="ja" sz="1000"/>
              <a:t>キャンセル済み</a:t>
            </a:r>
            <a:endParaRPr sz="1000"/>
          </a:p>
        </p:txBody>
      </p:sp>
      <p:cxnSp>
        <p:nvCxnSpPr>
          <p:cNvPr id="1365" name="Google Shape;1365;p74"/>
          <p:cNvCxnSpPr>
            <a:stCxn id="1364" idx="3"/>
            <a:endCxn id="1366" idx="1"/>
          </p:cNvCxnSpPr>
          <p:nvPr/>
        </p:nvCxnSpPr>
        <p:spPr>
          <a:xfrm>
            <a:off x="1524375" y="872136"/>
            <a:ext cx="918900" cy="0"/>
          </a:xfrm>
          <a:prstGeom prst="straightConnector1">
            <a:avLst/>
          </a:prstGeom>
          <a:noFill/>
          <a:ln cap="flat" cmpd="sng" w="9525">
            <a:solidFill>
              <a:srgbClr val="595959"/>
            </a:solidFill>
            <a:prstDash val="solid"/>
            <a:round/>
            <a:headEnd len="med" w="med" type="none"/>
            <a:tailEnd len="med" w="med" type="triangle"/>
          </a:ln>
        </p:spPr>
      </p:cxnSp>
      <p:sp>
        <p:nvSpPr>
          <p:cNvPr id="1367" name="Google Shape;1367;p74"/>
          <p:cNvSpPr txBox="1"/>
          <p:nvPr/>
        </p:nvSpPr>
        <p:spPr>
          <a:xfrm>
            <a:off x="98375" y="394450"/>
            <a:ext cx="19986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ja" sz="800">
                <a:solidFill>
                  <a:srgbClr val="595959"/>
                </a:solidFill>
              </a:rPr>
              <a:t>　研究者 発注・キャンセル7.1 Front1 </a:t>
            </a:r>
            <a:endParaRPr sz="800">
              <a:solidFill>
                <a:srgbClr val="595959"/>
              </a:solidFill>
            </a:endParaRPr>
          </a:p>
        </p:txBody>
      </p:sp>
      <p:sp>
        <p:nvSpPr>
          <p:cNvPr id="1366" name="Google Shape;1366;p74"/>
          <p:cNvSpPr/>
          <p:nvPr/>
        </p:nvSpPr>
        <p:spPr>
          <a:xfrm>
            <a:off x="2443275" y="654336"/>
            <a:ext cx="1412100" cy="4356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ja" sz="1000"/>
              <a:t>ステータス</a:t>
            </a:r>
            <a:endParaRPr sz="1000"/>
          </a:p>
          <a:p>
            <a:pPr indent="0" lvl="0" marL="0" rtl="0" algn="ctr">
              <a:spcBef>
                <a:spcPts val="0"/>
              </a:spcBef>
              <a:spcAft>
                <a:spcPts val="0"/>
              </a:spcAft>
              <a:buNone/>
            </a:pPr>
            <a:r>
              <a:rPr lang="ja" sz="1000"/>
              <a:t>「キャンセル」</a:t>
            </a:r>
            <a:endParaRPr sz="1000"/>
          </a:p>
        </p:txBody>
      </p:sp>
      <p:sp>
        <p:nvSpPr>
          <p:cNvPr id="1368" name="Google Shape;1368;p74"/>
          <p:cNvSpPr txBox="1"/>
          <p:nvPr/>
        </p:nvSpPr>
        <p:spPr>
          <a:xfrm>
            <a:off x="191675" y="1095659"/>
            <a:ext cx="17700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 sz="1000" u="sng">
                <a:solidFill>
                  <a:srgbClr val="FF0000"/>
                </a:solidFill>
              </a:rPr>
              <a:t>修正案</a:t>
            </a:r>
            <a:endParaRPr sz="1000">
              <a:solidFill>
                <a:srgbClr val="FF0000"/>
              </a:solidFill>
            </a:endParaRPr>
          </a:p>
        </p:txBody>
      </p:sp>
      <p:sp>
        <p:nvSpPr>
          <p:cNvPr id="1369" name="Google Shape;1369;p74"/>
          <p:cNvSpPr/>
          <p:nvPr/>
        </p:nvSpPr>
        <p:spPr>
          <a:xfrm>
            <a:off x="325575" y="1488901"/>
            <a:ext cx="1198800" cy="4356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ja" sz="1000">
                <a:solidFill>
                  <a:schemeClr val="dk1"/>
                </a:solidFill>
              </a:rPr>
              <a:t>研究者</a:t>
            </a:r>
            <a:endParaRPr sz="1000">
              <a:solidFill>
                <a:schemeClr val="dk1"/>
              </a:solidFill>
            </a:endParaRPr>
          </a:p>
          <a:p>
            <a:pPr indent="0" lvl="0" marL="0" rtl="0" algn="ctr">
              <a:spcBef>
                <a:spcPts val="0"/>
              </a:spcBef>
              <a:spcAft>
                <a:spcPts val="0"/>
              </a:spcAft>
              <a:buNone/>
            </a:pPr>
            <a:r>
              <a:rPr lang="ja" sz="1000">
                <a:solidFill>
                  <a:schemeClr val="dk1"/>
                </a:solidFill>
              </a:rPr>
              <a:t>キャンセル済み</a:t>
            </a:r>
            <a:endParaRPr sz="1000">
              <a:solidFill>
                <a:schemeClr val="dk1"/>
              </a:solidFill>
            </a:endParaRPr>
          </a:p>
        </p:txBody>
      </p:sp>
      <p:cxnSp>
        <p:nvCxnSpPr>
          <p:cNvPr id="1370" name="Google Shape;1370;p74"/>
          <p:cNvCxnSpPr>
            <a:stCxn id="1369" idx="3"/>
            <a:endCxn id="1371" idx="1"/>
          </p:cNvCxnSpPr>
          <p:nvPr/>
        </p:nvCxnSpPr>
        <p:spPr>
          <a:xfrm>
            <a:off x="1524375" y="1706701"/>
            <a:ext cx="361200" cy="0"/>
          </a:xfrm>
          <a:prstGeom prst="straightConnector1">
            <a:avLst/>
          </a:prstGeom>
          <a:noFill/>
          <a:ln cap="flat" cmpd="sng" w="9525">
            <a:solidFill>
              <a:srgbClr val="595959"/>
            </a:solidFill>
            <a:prstDash val="solid"/>
            <a:round/>
            <a:headEnd len="med" w="med" type="none"/>
            <a:tailEnd len="med" w="med" type="triangle"/>
          </a:ln>
        </p:spPr>
      </p:cxnSp>
      <p:sp>
        <p:nvSpPr>
          <p:cNvPr id="1372" name="Google Shape;1372;p74"/>
          <p:cNvSpPr txBox="1"/>
          <p:nvPr/>
        </p:nvSpPr>
        <p:spPr>
          <a:xfrm>
            <a:off x="98375" y="1253390"/>
            <a:ext cx="21129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 sz="800">
                <a:solidFill>
                  <a:schemeClr val="dk2"/>
                </a:solidFill>
              </a:rPr>
              <a:t>　研究者 発注・キャンセル7.1 Front1 </a:t>
            </a:r>
            <a:endParaRPr sz="800">
              <a:solidFill>
                <a:schemeClr val="dk2"/>
              </a:solidFill>
            </a:endParaRPr>
          </a:p>
        </p:txBody>
      </p:sp>
      <p:sp>
        <p:nvSpPr>
          <p:cNvPr id="1371" name="Google Shape;1371;p74"/>
          <p:cNvSpPr/>
          <p:nvPr/>
        </p:nvSpPr>
        <p:spPr>
          <a:xfrm>
            <a:off x="1885475" y="1488901"/>
            <a:ext cx="1360200" cy="4356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ja" sz="1000">
                <a:solidFill>
                  <a:schemeClr val="dk1"/>
                </a:solidFill>
              </a:rPr>
              <a:t>ステータス</a:t>
            </a:r>
            <a:endParaRPr sz="1000">
              <a:solidFill>
                <a:schemeClr val="dk1"/>
              </a:solidFill>
            </a:endParaRPr>
          </a:p>
          <a:p>
            <a:pPr indent="0" lvl="0" marL="0" rtl="0" algn="ctr">
              <a:spcBef>
                <a:spcPts val="0"/>
              </a:spcBef>
              <a:spcAft>
                <a:spcPts val="0"/>
              </a:spcAft>
              <a:buNone/>
            </a:pPr>
            <a:r>
              <a:rPr lang="ja" sz="1000">
                <a:solidFill>
                  <a:schemeClr val="dk1"/>
                </a:solidFill>
              </a:rPr>
              <a:t>「キャンセル依頼」</a:t>
            </a:r>
            <a:endParaRPr sz="1000">
              <a:solidFill>
                <a:schemeClr val="dk1"/>
              </a:solidFill>
            </a:endParaRPr>
          </a:p>
        </p:txBody>
      </p:sp>
      <p:cxnSp>
        <p:nvCxnSpPr>
          <p:cNvPr id="1373" name="Google Shape;1373;p74"/>
          <p:cNvCxnSpPr>
            <a:stCxn id="1374" idx="3"/>
            <a:endCxn id="1375" idx="1"/>
          </p:cNvCxnSpPr>
          <p:nvPr/>
        </p:nvCxnSpPr>
        <p:spPr>
          <a:xfrm>
            <a:off x="3245775" y="1706701"/>
            <a:ext cx="318300" cy="0"/>
          </a:xfrm>
          <a:prstGeom prst="straightConnector1">
            <a:avLst/>
          </a:prstGeom>
          <a:noFill/>
          <a:ln cap="flat" cmpd="sng" w="9525">
            <a:solidFill>
              <a:srgbClr val="595959"/>
            </a:solidFill>
            <a:prstDash val="solid"/>
            <a:round/>
            <a:headEnd len="med" w="med" type="none"/>
            <a:tailEnd len="med" w="med" type="triangle"/>
          </a:ln>
        </p:spPr>
      </p:cxnSp>
      <p:sp>
        <p:nvSpPr>
          <p:cNvPr id="1375" name="Google Shape;1375;p74"/>
          <p:cNvSpPr/>
          <p:nvPr/>
        </p:nvSpPr>
        <p:spPr>
          <a:xfrm>
            <a:off x="3564075" y="1488901"/>
            <a:ext cx="2247000" cy="4356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ja" sz="1000"/>
              <a:t>研究者宛 メール</a:t>
            </a:r>
            <a:endParaRPr sz="1000"/>
          </a:p>
          <a:p>
            <a:pPr indent="0" lvl="0" marL="0" rtl="0" algn="ctr">
              <a:spcBef>
                <a:spcPts val="0"/>
              </a:spcBef>
              <a:spcAft>
                <a:spcPts val="0"/>
              </a:spcAft>
              <a:buClr>
                <a:schemeClr val="dk1"/>
              </a:buClr>
              <a:buSzPts val="1100"/>
              <a:buFont typeface="Arial"/>
              <a:buNone/>
            </a:pPr>
            <a:r>
              <a:rPr lang="ja" sz="1000">
                <a:solidFill>
                  <a:schemeClr val="dk1"/>
                </a:solidFill>
              </a:rPr>
              <a:t>New 研究者がキャンセル依頼(M2)</a:t>
            </a:r>
            <a:endParaRPr sz="1000"/>
          </a:p>
        </p:txBody>
      </p:sp>
      <p:sp>
        <p:nvSpPr>
          <p:cNvPr id="1376" name="Google Shape;1376;p74"/>
          <p:cNvSpPr/>
          <p:nvPr/>
        </p:nvSpPr>
        <p:spPr>
          <a:xfrm>
            <a:off x="3564075" y="2000750"/>
            <a:ext cx="2670300" cy="4356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ja" sz="1000"/>
              <a:t>管理者宛 メール</a:t>
            </a:r>
            <a:endParaRPr sz="1000"/>
          </a:p>
          <a:p>
            <a:pPr indent="0" lvl="0" marL="0" rtl="0" algn="ctr">
              <a:spcBef>
                <a:spcPts val="0"/>
              </a:spcBef>
              <a:spcAft>
                <a:spcPts val="0"/>
              </a:spcAft>
              <a:buNone/>
            </a:pPr>
            <a:r>
              <a:rPr lang="ja" sz="1000">
                <a:solidFill>
                  <a:schemeClr val="dk1"/>
                </a:solidFill>
              </a:rPr>
              <a:t>New 研究者がキャンセル依頼</a:t>
            </a:r>
            <a:r>
              <a:rPr lang="ja" sz="1000"/>
              <a:t>（ADMIN）</a:t>
            </a:r>
            <a:endParaRPr sz="1000"/>
          </a:p>
        </p:txBody>
      </p:sp>
      <p:cxnSp>
        <p:nvCxnSpPr>
          <p:cNvPr id="1377" name="Google Shape;1377;p74"/>
          <p:cNvCxnSpPr>
            <a:stCxn id="1371" idx="3"/>
            <a:endCxn id="1376" idx="1"/>
          </p:cNvCxnSpPr>
          <p:nvPr/>
        </p:nvCxnSpPr>
        <p:spPr>
          <a:xfrm>
            <a:off x="3245675" y="1706701"/>
            <a:ext cx="318300" cy="511800"/>
          </a:xfrm>
          <a:prstGeom prst="straightConnector1">
            <a:avLst/>
          </a:prstGeom>
          <a:noFill/>
          <a:ln cap="flat" cmpd="sng" w="9525">
            <a:solidFill>
              <a:srgbClr val="595959"/>
            </a:solidFill>
            <a:prstDash val="solid"/>
            <a:round/>
            <a:headEnd len="med" w="med" type="none"/>
            <a:tailEnd len="med" w="med" type="triangle"/>
          </a:ln>
        </p:spPr>
      </p:cxnSp>
      <p:cxnSp>
        <p:nvCxnSpPr>
          <p:cNvPr id="1378" name="Google Shape;1378;p74"/>
          <p:cNvCxnSpPr/>
          <p:nvPr/>
        </p:nvCxnSpPr>
        <p:spPr>
          <a:xfrm>
            <a:off x="3855375" y="872165"/>
            <a:ext cx="318300" cy="0"/>
          </a:xfrm>
          <a:prstGeom prst="straightConnector1">
            <a:avLst/>
          </a:prstGeom>
          <a:noFill/>
          <a:ln cap="flat" cmpd="sng" w="9525">
            <a:solidFill>
              <a:srgbClr val="595959"/>
            </a:solidFill>
            <a:prstDash val="solid"/>
            <a:round/>
            <a:headEnd len="med" w="med" type="none"/>
            <a:tailEnd len="med" w="med" type="triangle"/>
          </a:ln>
        </p:spPr>
      </p:cxnSp>
      <p:sp>
        <p:nvSpPr>
          <p:cNvPr id="1379" name="Google Shape;1379;p74"/>
          <p:cNvSpPr/>
          <p:nvPr/>
        </p:nvSpPr>
        <p:spPr>
          <a:xfrm>
            <a:off x="5545175" y="3005925"/>
            <a:ext cx="3507000" cy="4356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ja" sz="800"/>
              <a:t>管理者宛 メール</a:t>
            </a:r>
            <a:endParaRPr sz="800"/>
          </a:p>
          <a:p>
            <a:pPr indent="0" lvl="0" marL="0" rtl="0" algn="ctr">
              <a:spcBef>
                <a:spcPts val="0"/>
              </a:spcBef>
              <a:spcAft>
                <a:spcPts val="0"/>
              </a:spcAft>
              <a:buNone/>
            </a:pPr>
            <a:r>
              <a:rPr lang="ja" sz="800">
                <a:solidFill>
                  <a:schemeClr val="dk1"/>
                </a:solidFill>
              </a:rPr>
              <a:t>New 研究者（決裁者アカウント）がキャンセル依頼を承認</a:t>
            </a:r>
            <a:r>
              <a:rPr lang="ja" sz="800"/>
              <a:t>（ADMIN）</a:t>
            </a:r>
            <a:endParaRPr sz="800"/>
          </a:p>
        </p:txBody>
      </p:sp>
      <p:sp>
        <p:nvSpPr>
          <p:cNvPr id="1380" name="Google Shape;1380;p74"/>
          <p:cNvSpPr/>
          <p:nvPr/>
        </p:nvSpPr>
        <p:spPr>
          <a:xfrm>
            <a:off x="4173675" y="654336"/>
            <a:ext cx="1957200" cy="4356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ja" sz="1000"/>
              <a:t>通知メールなし</a:t>
            </a:r>
            <a:endParaRPr sz="1000"/>
          </a:p>
        </p:txBody>
      </p:sp>
      <p:sp>
        <p:nvSpPr>
          <p:cNvPr id="1381" name="Google Shape;1381;p74"/>
          <p:cNvSpPr/>
          <p:nvPr/>
        </p:nvSpPr>
        <p:spPr>
          <a:xfrm>
            <a:off x="3840825" y="2536410"/>
            <a:ext cx="1360200" cy="4356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ja" sz="1000">
                <a:solidFill>
                  <a:schemeClr val="dk1"/>
                </a:solidFill>
              </a:rPr>
              <a:t>ステータス</a:t>
            </a:r>
            <a:endParaRPr sz="1000">
              <a:solidFill>
                <a:schemeClr val="dk1"/>
              </a:solidFill>
            </a:endParaRPr>
          </a:p>
          <a:p>
            <a:pPr indent="0" lvl="0" marL="0" rtl="0" algn="ctr">
              <a:spcBef>
                <a:spcPts val="0"/>
              </a:spcBef>
              <a:spcAft>
                <a:spcPts val="0"/>
              </a:spcAft>
              <a:buNone/>
            </a:pPr>
            <a:r>
              <a:rPr lang="ja" sz="1000">
                <a:solidFill>
                  <a:schemeClr val="dk1"/>
                </a:solidFill>
              </a:rPr>
              <a:t>「キャンセル依頼」</a:t>
            </a:r>
            <a:endParaRPr sz="1000">
              <a:solidFill>
                <a:schemeClr val="dk1"/>
              </a:solidFill>
            </a:endParaRPr>
          </a:p>
        </p:txBody>
      </p:sp>
      <p:sp>
        <p:nvSpPr>
          <p:cNvPr id="1382" name="Google Shape;1382;p74"/>
          <p:cNvSpPr/>
          <p:nvPr/>
        </p:nvSpPr>
        <p:spPr>
          <a:xfrm>
            <a:off x="1965725" y="2536400"/>
            <a:ext cx="1173600" cy="4356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ja" sz="800">
                <a:solidFill>
                  <a:schemeClr val="dk1"/>
                </a:solidFill>
              </a:rPr>
              <a:t>研究者（決裁者アカウント）</a:t>
            </a:r>
            <a:endParaRPr sz="800">
              <a:solidFill>
                <a:schemeClr val="dk1"/>
              </a:solidFill>
            </a:endParaRPr>
          </a:p>
          <a:p>
            <a:pPr indent="0" lvl="0" marL="0" rtl="0" algn="ctr">
              <a:spcBef>
                <a:spcPts val="0"/>
              </a:spcBef>
              <a:spcAft>
                <a:spcPts val="0"/>
              </a:spcAft>
              <a:buNone/>
            </a:pPr>
            <a:r>
              <a:rPr lang="ja" sz="800">
                <a:solidFill>
                  <a:schemeClr val="dk1"/>
                </a:solidFill>
              </a:rPr>
              <a:t>キャンセル承認済み</a:t>
            </a:r>
            <a:endParaRPr sz="800">
              <a:solidFill>
                <a:schemeClr val="dk1"/>
              </a:solidFill>
            </a:endParaRPr>
          </a:p>
        </p:txBody>
      </p:sp>
      <p:cxnSp>
        <p:nvCxnSpPr>
          <p:cNvPr id="1383" name="Google Shape;1383;p74"/>
          <p:cNvCxnSpPr>
            <a:stCxn id="1382" idx="3"/>
            <a:endCxn id="1381" idx="1"/>
          </p:cNvCxnSpPr>
          <p:nvPr/>
        </p:nvCxnSpPr>
        <p:spPr>
          <a:xfrm>
            <a:off x="3139325" y="2754200"/>
            <a:ext cx="701400" cy="0"/>
          </a:xfrm>
          <a:prstGeom prst="straightConnector1">
            <a:avLst/>
          </a:prstGeom>
          <a:noFill/>
          <a:ln cap="flat" cmpd="sng" w="9525">
            <a:solidFill>
              <a:srgbClr val="595959"/>
            </a:solidFill>
            <a:prstDash val="solid"/>
            <a:round/>
            <a:headEnd len="med" w="med" type="none"/>
            <a:tailEnd len="med" w="med" type="triangle"/>
          </a:ln>
        </p:spPr>
      </p:cxnSp>
      <p:cxnSp>
        <p:nvCxnSpPr>
          <p:cNvPr id="1384" name="Google Shape;1384;p74"/>
          <p:cNvCxnSpPr>
            <a:stCxn id="1371" idx="2"/>
            <a:endCxn id="1382" idx="0"/>
          </p:cNvCxnSpPr>
          <p:nvPr/>
        </p:nvCxnSpPr>
        <p:spPr>
          <a:xfrm flipH="1">
            <a:off x="2552375" y="1924501"/>
            <a:ext cx="13200" cy="612000"/>
          </a:xfrm>
          <a:prstGeom prst="straightConnector1">
            <a:avLst/>
          </a:prstGeom>
          <a:noFill/>
          <a:ln cap="flat" cmpd="sng" w="9525">
            <a:solidFill>
              <a:srgbClr val="595959"/>
            </a:solidFill>
            <a:prstDash val="solid"/>
            <a:round/>
            <a:headEnd len="med" w="med" type="none"/>
            <a:tailEnd len="med" w="med" type="triangle"/>
          </a:ln>
        </p:spPr>
      </p:cxnSp>
      <p:sp>
        <p:nvSpPr>
          <p:cNvPr id="1385" name="Google Shape;1385;p74"/>
          <p:cNvSpPr/>
          <p:nvPr/>
        </p:nvSpPr>
        <p:spPr>
          <a:xfrm>
            <a:off x="5545275" y="2536400"/>
            <a:ext cx="3228600" cy="4356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ja" sz="800"/>
              <a:t>研究者（決裁者アカウント）宛 メール</a:t>
            </a:r>
            <a:endParaRPr sz="800"/>
          </a:p>
          <a:p>
            <a:pPr indent="0" lvl="0" marL="0" rtl="0" algn="ctr">
              <a:spcBef>
                <a:spcPts val="0"/>
              </a:spcBef>
              <a:spcAft>
                <a:spcPts val="0"/>
              </a:spcAft>
              <a:buNone/>
            </a:pPr>
            <a:r>
              <a:rPr lang="ja" sz="800">
                <a:solidFill>
                  <a:schemeClr val="dk1"/>
                </a:solidFill>
              </a:rPr>
              <a:t>New 研究者（決裁者アカウント）がキャンセル依頼を承認</a:t>
            </a:r>
            <a:r>
              <a:rPr lang="ja" sz="800"/>
              <a:t>（M3）</a:t>
            </a:r>
            <a:endParaRPr sz="800"/>
          </a:p>
        </p:txBody>
      </p:sp>
      <p:cxnSp>
        <p:nvCxnSpPr>
          <p:cNvPr id="1386" name="Google Shape;1386;p74"/>
          <p:cNvCxnSpPr>
            <a:stCxn id="1381" idx="3"/>
            <a:endCxn id="1385" idx="1"/>
          </p:cNvCxnSpPr>
          <p:nvPr/>
        </p:nvCxnSpPr>
        <p:spPr>
          <a:xfrm>
            <a:off x="5201025" y="2754210"/>
            <a:ext cx="344100" cy="0"/>
          </a:xfrm>
          <a:prstGeom prst="straightConnector1">
            <a:avLst/>
          </a:prstGeom>
          <a:noFill/>
          <a:ln cap="flat" cmpd="sng" w="9525">
            <a:solidFill>
              <a:srgbClr val="595959"/>
            </a:solidFill>
            <a:prstDash val="solid"/>
            <a:round/>
            <a:headEnd len="med" w="med" type="none"/>
            <a:tailEnd len="med" w="med" type="triangle"/>
          </a:ln>
        </p:spPr>
      </p:cxnSp>
      <p:cxnSp>
        <p:nvCxnSpPr>
          <p:cNvPr id="1387" name="Google Shape;1387;p74"/>
          <p:cNvCxnSpPr>
            <a:stCxn id="1381" idx="3"/>
            <a:endCxn id="1379" idx="1"/>
          </p:cNvCxnSpPr>
          <p:nvPr/>
        </p:nvCxnSpPr>
        <p:spPr>
          <a:xfrm>
            <a:off x="5201025" y="2754210"/>
            <a:ext cx="344100" cy="469500"/>
          </a:xfrm>
          <a:prstGeom prst="straightConnector1">
            <a:avLst/>
          </a:prstGeom>
          <a:noFill/>
          <a:ln cap="flat" cmpd="sng" w="9525">
            <a:solidFill>
              <a:srgbClr val="595959"/>
            </a:solidFill>
            <a:prstDash val="solid"/>
            <a:round/>
            <a:headEnd len="med" w="med" type="none"/>
            <a:tailEnd len="med" w="med" type="triangle"/>
          </a:ln>
        </p:spPr>
      </p:cxnSp>
      <p:cxnSp>
        <p:nvCxnSpPr>
          <p:cNvPr id="1388" name="Google Shape;1388;p74"/>
          <p:cNvCxnSpPr>
            <a:stCxn id="1371" idx="2"/>
            <a:endCxn id="1389" idx="0"/>
          </p:cNvCxnSpPr>
          <p:nvPr/>
        </p:nvCxnSpPr>
        <p:spPr>
          <a:xfrm flipH="1">
            <a:off x="809675" y="1924501"/>
            <a:ext cx="1755900" cy="1451100"/>
          </a:xfrm>
          <a:prstGeom prst="straightConnector1">
            <a:avLst/>
          </a:prstGeom>
          <a:noFill/>
          <a:ln cap="flat" cmpd="sng" w="9525">
            <a:solidFill>
              <a:srgbClr val="595959"/>
            </a:solidFill>
            <a:prstDash val="solid"/>
            <a:round/>
            <a:headEnd len="med" w="med" type="none"/>
            <a:tailEnd len="med" w="med" type="triangle"/>
          </a:ln>
        </p:spPr>
      </p:cxnSp>
      <p:sp>
        <p:nvSpPr>
          <p:cNvPr id="1389" name="Google Shape;1389;p74"/>
          <p:cNvSpPr/>
          <p:nvPr/>
        </p:nvSpPr>
        <p:spPr>
          <a:xfrm>
            <a:off x="222875" y="3375725"/>
            <a:ext cx="1173600" cy="4356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ja" sz="800">
                <a:solidFill>
                  <a:schemeClr val="dk1"/>
                </a:solidFill>
              </a:rPr>
              <a:t>研究者（決裁者アカウント）</a:t>
            </a:r>
            <a:endParaRPr sz="800">
              <a:solidFill>
                <a:schemeClr val="dk1"/>
              </a:solidFill>
            </a:endParaRPr>
          </a:p>
          <a:p>
            <a:pPr indent="0" lvl="0" marL="0" rtl="0" algn="ctr">
              <a:spcBef>
                <a:spcPts val="0"/>
              </a:spcBef>
              <a:spcAft>
                <a:spcPts val="0"/>
              </a:spcAft>
              <a:buNone/>
            </a:pPr>
            <a:r>
              <a:rPr lang="ja" sz="800">
                <a:solidFill>
                  <a:schemeClr val="dk1"/>
                </a:solidFill>
              </a:rPr>
              <a:t>キャンセル否認済み</a:t>
            </a:r>
            <a:endParaRPr sz="800">
              <a:solidFill>
                <a:schemeClr val="dk1"/>
              </a:solidFill>
            </a:endParaRPr>
          </a:p>
        </p:txBody>
      </p:sp>
      <p:sp>
        <p:nvSpPr>
          <p:cNvPr id="1390" name="Google Shape;1390;p74"/>
          <p:cNvSpPr/>
          <p:nvPr/>
        </p:nvSpPr>
        <p:spPr>
          <a:xfrm>
            <a:off x="3855375" y="3541560"/>
            <a:ext cx="1360200" cy="4356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ja" sz="1000">
                <a:solidFill>
                  <a:schemeClr val="dk1"/>
                </a:solidFill>
              </a:rPr>
              <a:t>ステータス</a:t>
            </a:r>
            <a:endParaRPr sz="1000">
              <a:solidFill>
                <a:schemeClr val="dk1"/>
              </a:solidFill>
            </a:endParaRPr>
          </a:p>
          <a:p>
            <a:pPr indent="0" lvl="0" marL="0" rtl="0" algn="ctr">
              <a:spcBef>
                <a:spcPts val="0"/>
              </a:spcBef>
              <a:spcAft>
                <a:spcPts val="0"/>
              </a:spcAft>
              <a:buNone/>
            </a:pPr>
            <a:r>
              <a:rPr lang="ja" sz="1000">
                <a:solidFill>
                  <a:schemeClr val="dk1"/>
                </a:solidFill>
              </a:rPr>
              <a:t>「見積り」</a:t>
            </a:r>
            <a:endParaRPr sz="1000">
              <a:solidFill>
                <a:schemeClr val="dk1"/>
              </a:solidFill>
            </a:endParaRPr>
          </a:p>
        </p:txBody>
      </p:sp>
      <p:cxnSp>
        <p:nvCxnSpPr>
          <p:cNvPr id="1391" name="Google Shape;1391;p74"/>
          <p:cNvCxnSpPr>
            <a:stCxn id="1389" idx="3"/>
            <a:endCxn id="1390" idx="1"/>
          </p:cNvCxnSpPr>
          <p:nvPr/>
        </p:nvCxnSpPr>
        <p:spPr>
          <a:xfrm>
            <a:off x="1396475" y="3593525"/>
            <a:ext cx="2458800" cy="165900"/>
          </a:xfrm>
          <a:prstGeom prst="straightConnector1">
            <a:avLst/>
          </a:prstGeom>
          <a:noFill/>
          <a:ln cap="flat" cmpd="sng" w="9525">
            <a:solidFill>
              <a:srgbClr val="595959"/>
            </a:solidFill>
            <a:prstDash val="solid"/>
            <a:round/>
            <a:headEnd len="med" w="med" type="none"/>
            <a:tailEnd len="med" w="med" type="triangle"/>
          </a:ln>
        </p:spPr>
      </p:cxnSp>
      <p:sp>
        <p:nvSpPr>
          <p:cNvPr id="1392" name="Google Shape;1392;p74"/>
          <p:cNvSpPr/>
          <p:nvPr/>
        </p:nvSpPr>
        <p:spPr>
          <a:xfrm>
            <a:off x="5545275" y="3541550"/>
            <a:ext cx="3228600" cy="4356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ja" sz="800"/>
              <a:t>研究者宛 メール</a:t>
            </a:r>
            <a:endParaRPr sz="800"/>
          </a:p>
          <a:p>
            <a:pPr indent="0" lvl="0" marL="0" rtl="0" algn="ctr">
              <a:spcBef>
                <a:spcPts val="0"/>
              </a:spcBef>
              <a:spcAft>
                <a:spcPts val="0"/>
              </a:spcAft>
              <a:buNone/>
            </a:pPr>
            <a:r>
              <a:rPr lang="ja" sz="800">
                <a:solidFill>
                  <a:schemeClr val="dk1"/>
                </a:solidFill>
              </a:rPr>
              <a:t>New 研究者（決裁者アカウント）がキャンセル依頼を否認</a:t>
            </a:r>
            <a:r>
              <a:rPr lang="ja" sz="800"/>
              <a:t>（M2）</a:t>
            </a:r>
            <a:endParaRPr sz="800"/>
          </a:p>
        </p:txBody>
      </p:sp>
      <p:sp>
        <p:nvSpPr>
          <p:cNvPr id="1393" name="Google Shape;1393;p74"/>
          <p:cNvSpPr/>
          <p:nvPr/>
        </p:nvSpPr>
        <p:spPr>
          <a:xfrm>
            <a:off x="5545275" y="4077175"/>
            <a:ext cx="3228600" cy="4356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ja" sz="800">
                <a:solidFill>
                  <a:schemeClr val="dk1"/>
                </a:solidFill>
              </a:rPr>
              <a:t>研究者（決裁者アカウント）宛 メール</a:t>
            </a:r>
            <a:endParaRPr sz="800"/>
          </a:p>
          <a:p>
            <a:pPr indent="0" lvl="0" marL="0" rtl="0" algn="ctr">
              <a:spcBef>
                <a:spcPts val="0"/>
              </a:spcBef>
              <a:spcAft>
                <a:spcPts val="0"/>
              </a:spcAft>
              <a:buClr>
                <a:schemeClr val="dk1"/>
              </a:buClr>
              <a:buSzPts val="1100"/>
              <a:buFont typeface="Arial"/>
              <a:buNone/>
            </a:pPr>
            <a:r>
              <a:rPr lang="ja" sz="800">
                <a:solidFill>
                  <a:schemeClr val="dk1"/>
                </a:solidFill>
              </a:rPr>
              <a:t>New 研究者（決裁者アカウント）がキャンセル依頼を否認（M3）</a:t>
            </a:r>
            <a:endParaRPr sz="800"/>
          </a:p>
        </p:txBody>
      </p:sp>
      <p:cxnSp>
        <p:nvCxnSpPr>
          <p:cNvPr id="1394" name="Google Shape;1394;p74"/>
          <p:cNvCxnSpPr>
            <a:stCxn id="1390" idx="3"/>
            <a:endCxn id="1392" idx="1"/>
          </p:cNvCxnSpPr>
          <p:nvPr/>
        </p:nvCxnSpPr>
        <p:spPr>
          <a:xfrm>
            <a:off x="5215575" y="3759360"/>
            <a:ext cx="329700" cy="0"/>
          </a:xfrm>
          <a:prstGeom prst="straightConnector1">
            <a:avLst/>
          </a:prstGeom>
          <a:noFill/>
          <a:ln cap="flat" cmpd="sng" w="9525">
            <a:solidFill>
              <a:srgbClr val="595959"/>
            </a:solidFill>
            <a:prstDash val="solid"/>
            <a:round/>
            <a:headEnd len="med" w="med" type="none"/>
            <a:tailEnd len="med" w="med" type="triangle"/>
          </a:ln>
        </p:spPr>
      </p:cxnSp>
      <p:cxnSp>
        <p:nvCxnSpPr>
          <p:cNvPr id="1395" name="Google Shape;1395;p74"/>
          <p:cNvCxnSpPr>
            <a:stCxn id="1390" idx="3"/>
            <a:endCxn id="1393" idx="1"/>
          </p:cNvCxnSpPr>
          <p:nvPr/>
        </p:nvCxnSpPr>
        <p:spPr>
          <a:xfrm>
            <a:off x="5215575" y="3759360"/>
            <a:ext cx="329700" cy="535500"/>
          </a:xfrm>
          <a:prstGeom prst="straightConnector1">
            <a:avLst/>
          </a:prstGeom>
          <a:noFill/>
          <a:ln cap="flat" cmpd="sng" w="9525">
            <a:solidFill>
              <a:srgbClr val="595959"/>
            </a:solidFill>
            <a:prstDash val="solid"/>
            <a:round/>
            <a:headEnd len="med" w="med" type="none"/>
            <a:tailEnd len="med" w="med" type="triangle"/>
          </a:ln>
        </p:spPr>
      </p:cxnSp>
      <p:pic>
        <p:nvPicPr>
          <p:cNvPr id="1396" name="Google Shape;1396;p74"/>
          <p:cNvPicPr preferRelativeResize="0"/>
          <p:nvPr/>
        </p:nvPicPr>
        <p:blipFill>
          <a:blip r:embed="rId3">
            <a:alphaModFix/>
          </a:blip>
          <a:stretch>
            <a:fillRect/>
          </a:stretch>
        </p:blipFill>
        <p:spPr>
          <a:xfrm>
            <a:off x="-10675" y="4347150"/>
            <a:ext cx="3296232" cy="469300"/>
          </a:xfrm>
          <a:prstGeom prst="rect">
            <a:avLst/>
          </a:prstGeom>
          <a:noFill/>
          <a:ln>
            <a:noFill/>
          </a:ln>
        </p:spPr>
      </p:pic>
      <p:sp>
        <p:nvSpPr>
          <p:cNvPr id="1397" name="Google Shape;1397;p74"/>
          <p:cNvSpPr txBox="1"/>
          <p:nvPr/>
        </p:nvSpPr>
        <p:spPr>
          <a:xfrm>
            <a:off x="566975" y="4750661"/>
            <a:ext cx="4687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ja" sz="1200">
                <a:solidFill>
                  <a:schemeClr val="dk1"/>
                </a:solidFill>
              </a:rPr>
              <a:t>次ページに管理者の承認・否認の切り分け記載しております</a:t>
            </a:r>
            <a:endParaRPr b="1" sz="1200">
              <a:solidFill>
                <a:schemeClr val="dk1"/>
              </a:solidFill>
            </a:endParaRPr>
          </a:p>
        </p:txBody>
      </p:sp>
      <p:pic>
        <p:nvPicPr>
          <p:cNvPr id="1398" name="Google Shape;1398;p74"/>
          <p:cNvPicPr preferRelativeResize="0"/>
          <p:nvPr/>
        </p:nvPicPr>
        <p:blipFill>
          <a:blip r:embed="rId3">
            <a:alphaModFix/>
          </a:blip>
          <a:stretch>
            <a:fillRect/>
          </a:stretch>
        </p:blipFill>
        <p:spPr>
          <a:xfrm>
            <a:off x="2774558" y="4347150"/>
            <a:ext cx="3296232" cy="469300"/>
          </a:xfrm>
          <a:prstGeom prst="rect">
            <a:avLst/>
          </a:prstGeom>
          <a:noFill/>
          <a:ln>
            <a:noFill/>
          </a:ln>
        </p:spPr>
      </p:pic>
      <p:pic>
        <p:nvPicPr>
          <p:cNvPr id="1399" name="Google Shape;1399;p74"/>
          <p:cNvPicPr preferRelativeResize="0"/>
          <p:nvPr/>
        </p:nvPicPr>
        <p:blipFill>
          <a:blip r:embed="rId3">
            <a:alphaModFix/>
          </a:blip>
          <a:stretch>
            <a:fillRect/>
          </a:stretch>
        </p:blipFill>
        <p:spPr>
          <a:xfrm>
            <a:off x="5847767" y="4347150"/>
            <a:ext cx="3296232" cy="469300"/>
          </a:xfrm>
          <a:prstGeom prst="rect">
            <a:avLst/>
          </a:prstGeom>
          <a:noFill/>
          <a:ln>
            <a:noFill/>
          </a:ln>
        </p:spPr>
      </p:pic>
      <p:sp>
        <p:nvSpPr>
          <p:cNvPr id="1400" name="Google Shape;1400;p74"/>
          <p:cNvSpPr/>
          <p:nvPr/>
        </p:nvSpPr>
        <p:spPr>
          <a:xfrm>
            <a:off x="152025" y="2485536"/>
            <a:ext cx="9071100" cy="2035500"/>
          </a:xfrm>
          <a:prstGeom prst="rect">
            <a:avLst/>
          </a:prstGeom>
          <a:solidFill>
            <a:srgbClr val="000000">
              <a:alpha val="5127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ja">
                <a:solidFill>
                  <a:schemeClr val="lt1"/>
                </a:solidFill>
              </a:rPr>
              <a:t>決裁者がいないため不要な導線</a:t>
            </a:r>
            <a:endParaRPr b="1">
              <a:solidFill>
                <a:schemeClr val="lt1"/>
              </a:solidFill>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4" name="Shape 1404"/>
        <p:cNvGrpSpPr/>
        <p:nvPr/>
      </p:nvGrpSpPr>
      <p:grpSpPr>
        <a:xfrm>
          <a:off x="0" y="0"/>
          <a:ext cx="0" cy="0"/>
          <a:chOff x="0" y="0"/>
          <a:chExt cx="0" cy="0"/>
        </a:xfrm>
      </p:grpSpPr>
      <p:sp>
        <p:nvSpPr>
          <p:cNvPr id="1405" name="Google Shape;1405;p75"/>
          <p:cNvSpPr txBox="1"/>
          <p:nvPr/>
        </p:nvSpPr>
        <p:spPr>
          <a:xfrm>
            <a:off x="8403350" y="4767275"/>
            <a:ext cx="620100" cy="273900"/>
          </a:xfrm>
          <a:prstGeom prst="rect">
            <a:avLst/>
          </a:prstGeom>
          <a:noFill/>
          <a:ln>
            <a:noFill/>
          </a:ln>
        </p:spPr>
        <p:txBody>
          <a:bodyPr anchorCtr="0" anchor="ctr" bIns="34275" lIns="68575" spcFirstLastPara="1" rIns="68575" wrap="square" tIns="34275">
            <a:noAutofit/>
          </a:bodyPr>
          <a:lstStyle/>
          <a:p>
            <a:pPr indent="0" lvl="0" marL="0" marR="0" rtl="0" algn="r">
              <a:spcBef>
                <a:spcPts val="0"/>
              </a:spcBef>
              <a:spcAft>
                <a:spcPts val="0"/>
              </a:spcAft>
              <a:buNone/>
            </a:pPr>
            <a:fld id="{00000000-1234-1234-1234-123412341234}" type="slidenum">
              <a:rPr lang="ja" sz="900">
                <a:solidFill>
                  <a:srgbClr val="888888"/>
                </a:solidFill>
                <a:latin typeface="Arial"/>
                <a:ea typeface="Arial"/>
                <a:cs typeface="Arial"/>
                <a:sym typeface="Arial"/>
              </a:rPr>
              <a:t>‹#›</a:t>
            </a:fld>
            <a:endParaRPr sz="900">
              <a:solidFill>
                <a:srgbClr val="888888"/>
              </a:solidFill>
              <a:latin typeface="Arial"/>
              <a:ea typeface="Arial"/>
              <a:cs typeface="Arial"/>
              <a:sym typeface="Arial"/>
            </a:endParaRPr>
          </a:p>
        </p:txBody>
      </p:sp>
      <p:sp>
        <p:nvSpPr>
          <p:cNvPr id="1406" name="Google Shape;1406;p75"/>
          <p:cNvSpPr txBox="1"/>
          <p:nvPr/>
        </p:nvSpPr>
        <p:spPr>
          <a:xfrm>
            <a:off x="0" y="-21426"/>
            <a:ext cx="8637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ja">
                <a:solidFill>
                  <a:schemeClr val="dk1"/>
                </a:solidFill>
              </a:rPr>
              <a:t>研究者発注済み～管理者発注済み後のキャンセルのメール流れ（決裁者なし）</a:t>
            </a:r>
            <a:endParaRPr b="1">
              <a:solidFill>
                <a:schemeClr val="dk1"/>
              </a:solidFill>
            </a:endParaRPr>
          </a:p>
        </p:txBody>
      </p:sp>
      <p:sp>
        <p:nvSpPr>
          <p:cNvPr id="1407" name="Google Shape;1407;p75"/>
          <p:cNvSpPr txBox="1"/>
          <p:nvPr/>
        </p:nvSpPr>
        <p:spPr>
          <a:xfrm>
            <a:off x="191675" y="378775"/>
            <a:ext cx="3770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 sz="1000" u="sng">
                <a:solidFill>
                  <a:srgbClr val="FF0000"/>
                </a:solidFill>
              </a:rPr>
              <a:t>修正案続き</a:t>
            </a:r>
            <a:endParaRPr sz="1000">
              <a:solidFill>
                <a:srgbClr val="FF0000"/>
              </a:solidFill>
            </a:endParaRPr>
          </a:p>
        </p:txBody>
      </p:sp>
      <p:sp>
        <p:nvSpPr>
          <p:cNvPr id="1408" name="Google Shape;1408;p75"/>
          <p:cNvSpPr/>
          <p:nvPr/>
        </p:nvSpPr>
        <p:spPr>
          <a:xfrm>
            <a:off x="2088225" y="1012410"/>
            <a:ext cx="1360200" cy="4356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ja" sz="1000">
                <a:solidFill>
                  <a:schemeClr val="dk1"/>
                </a:solidFill>
              </a:rPr>
              <a:t>ステータス</a:t>
            </a:r>
            <a:endParaRPr sz="1000">
              <a:solidFill>
                <a:schemeClr val="dk1"/>
              </a:solidFill>
            </a:endParaRPr>
          </a:p>
          <a:p>
            <a:pPr indent="0" lvl="0" marL="0" rtl="0" algn="ctr">
              <a:spcBef>
                <a:spcPts val="0"/>
              </a:spcBef>
              <a:spcAft>
                <a:spcPts val="0"/>
              </a:spcAft>
              <a:buNone/>
            </a:pPr>
            <a:r>
              <a:rPr lang="ja" sz="1000">
                <a:solidFill>
                  <a:schemeClr val="dk1"/>
                </a:solidFill>
              </a:rPr>
              <a:t>「キャンセル依頼」</a:t>
            </a:r>
            <a:endParaRPr sz="1000">
              <a:solidFill>
                <a:schemeClr val="dk1"/>
              </a:solidFill>
            </a:endParaRPr>
          </a:p>
        </p:txBody>
      </p:sp>
      <p:sp>
        <p:nvSpPr>
          <p:cNvPr id="1409" name="Google Shape;1409;p75"/>
          <p:cNvSpPr/>
          <p:nvPr/>
        </p:nvSpPr>
        <p:spPr>
          <a:xfrm>
            <a:off x="2370351" y="1573050"/>
            <a:ext cx="1360200" cy="4356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ja" sz="1000">
                <a:solidFill>
                  <a:schemeClr val="dk1"/>
                </a:solidFill>
              </a:rPr>
              <a:t>管理者</a:t>
            </a:r>
            <a:endParaRPr sz="1000">
              <a:solidFill>
                <a:schemeClr val="dk1"/>
              </a:solidFill>
            </a:endParaRPr>
          </a:p>
          <a:p>
            <a:pPr indent="0" lvl="0" marL="0" rtl="0" algn="ctr">
              <a:spcBef>
                <a:spcPts val="0"/>
              </a:spcBef>
              <a:spcAft>
                <a:spcPts val="0"/>
              </a:spcAft>
              <a:buNone/>
            </a:pPr>
            <a:r>
              <a:rPr lang="ja" sz="1000">
                <a:solidFill>
                  <a:schemeClr val="dk1"/>
                </a:solidFill>
              </a:rPr>
              <a:t>キャンセル承認済み</a:t>
            </a:r>
            <a:endParaRPr sz="1000">
              <a:solidFill>
                <a:schemeClr val="dk1"/>
              </a:solidFill>
            </a:endParaRPr>
          </a:p>
        </p:txBody>
      </p:sp>
      <p:sp>
        <p:nvSpPr>
          <p:cNvPr id="1410" name="Google Shape;1410;p75"/>
          <p:cNvSpPr/>
          <p:nvPr/>
        </p:nvSpPr>
        <p:spPr>
          <a:xfrm>
            <a:off x="3917025" y="1573060"/>
            <a:ext cx="1360200" cy="4356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ja" sz="1000">
                <a:solidFill>
                  <a:schemeClr val="dk1"/>
                </a:solidFill>
              </a:rPr>
              <a:t>ステータス</a:t>
            </a:r>
            <a:endParaRPr sz="1000">
              <a:solidFill>
                <a:schemeClr val="dk1"/>
              </a:solidFill>
            </a:endParaRPr>
          </a:p>
          <a:p>
            <a:pPr indent="0" lvl="0" marL="0" rtl="0" algn="ctr">
              <a:spcBef>
                <a:spcPts val="0"/>
              </a:spcBef>
              <a:spcAft>
                <a:spcPts val="0"/>
              </a:spcAft>
              <a:buNone/>
            </a:pPr>
            <a:r>
              <a:rPr lang="ja" sz="1000">
                <a:solidFill>
                  <a:schemeClr val="dk1"/>
                </a:solidFill>
              </a:rPr>
              <a:t>「キャンセル依頼」</a:t>
            </a:r>
            <a:endParaRPr sz="1000">
              <a:solidFill>
                <a:schemeClr val="dk1"/>
              </a:solidFill>
            </a:endParaRPr>
          </a:p>
        </p:txBody>
      </p:sp>
      <p:cxnSp>
        <p:nvCxnSpPr>
          <p:cNvPr id="1411" name="Google Shape;1411;p75"/>
          <p:cNvCxnSpPr>
            <a:stCxn id="1409" idx="3"/>
            <a:endCxn id="1410" idx="1"/>
          </p:cNvCxnSpPr>
          <p:nvPr/>
        </p:nvCxnSpPr>
        <p:spPr>
          <a:xfrm>
            <a:off x="3730551" y="1790850"/>
            <a:ext cx="186600" cy="0"/>
          </a:xfrm>
          <a:prstGeom prst="straightConnector1">
            <a:avLst/>
          </a:prstGeom>
          <a:noFill/>
          <a:ln cap="flat" cmpd="sng" w="9525">
            <a:solidFill>
              <a:srgbClr val="595959"/>
            </a:solidFill>
            <a:prstDash val="solid"/>
            <a:round/>
            <a:headEnd len="med" w="med" type="none"/>
            <a:tailEnd len="med" w="med" type="triangle"/>
          </a:ln>
        </p:spPr>
      </p:cxnSp>
      <p:sp>
        <p:nvSpPr>
          <p:cNvPr id="1412" name="Google Shape;1412;p75"/>
          <p:cNvSpPr/>
          <p:nvPr/>
        </p:nvSpPr>
        <p:spPr>
          <a:xfrm>
            <a:off x="5621475" y="1581100"/>
            <a:ext cx="2682000" cy="4356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ja" sz="1000"/>
              <a:t>研究者宛 メール</a:t>
            </a:r>
            <a:endParaRPr sz="1000"/>
          </a:p>
          <a:p>
            <a:pPr indent="0" lvl="0" marL="0" rtl="0" algn="ctr">
              <a:spcBef>
                <a:spcPts val="0"/>
              </a:spcBef>
              <a:spcAft>
                <a:spcPts val="0"/>
              </a:spcAft>
              <a:buClr>
                <a:schemeClr val="dk1"/>
              </a:buClr>
              <a:buSzPts val="1100"/>
              <a:buFont typeface="Arial"/>
              <a:buNone/>
            </a:pPr>
            <a:r>
              <a:rPr lang="ja" sz="1000">
                <a:solidFill>
                  <a:schemeClr val="dk1"/>
                </a:solidFill>
              </a:rPr>
              <a:t>New 管理者がキャンセル依頼を承認(M2)</a:t>
            </a:r>
            <a:endParaRPr sz="1000"/>
          </a:p>
        </p:txBody>
      </p:sp>
      <p:sp>
        <p:nvSpPr>
          <p:cNvPr id="1413" name="Google Shape;1413;p75"/>
          <p:cNvSpPr/>
          <p:nvPr/>
        </p:nvSpPr>
        <p:spPr>
          <a:xfrm>
            <a:off x="5621475" y="2355225"/>
            <a:ext cx="2825400" cy="4356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ja" sz="1000"/>
              <a:t>サプライヤー宛 メール</a:t>
            </a:r>
            <a:endParaRPr sz="1000"/>
          </a:p>
          <a:p>
            <a:pPr indent="0" lvl="0" marL="0" rtl="0" algn="ctr">
              <a:spcBef>
                <a:spcPts val="0"/>
              </a:spcBef>
              <a:spcAft>
                <a:spcPts val="0"/>
              </a:spcAft>
              <a:buNone/>
            </a:pPr>
            <a:r>
              <a:rPr lang="ja" sz="1000">
                <a:solidFill>
                  <a:schemeClr val="dk1"/>
                </a:solidFill>
              </a:rPr>
              <a:t>New 管理者がキャンセル依頼を承認</a:t>
            </a:r>
            <a:r>
              <a:rPr lang="ja" sz="1000"/>
              <a:t>（M1）</a:t>
            </a:r>
            <a:endParaRPr sz="1000"/>
          </a:p>
        </p:txBody>
      </p:sp>
      <p:cxnSp>
        <p:nvCxnSpPr>
          <p:cNvPr id="1414" name="Google Shape;1414;p75"/>
          <p:cNvCxnSpPr>
            <a:stCxn id="1408" idx="2"/>
            <a:endCxn id="1409" idx="0"/>
          </p:cNvCxnSpPr>
          <p:nvPr/>
        </p:nvCxnSpPr>
        <p:spPr>
          <a:xfrm>
            <a:off x="2768325" y="1448010"/>
            <a:ext cx="282000" cy="125100"/>
          </a:xfrm>
          <a:prstGeom prst="straightConnector1">
            <a:avLst/>
          </a:prstGeom>
          <a:noFill/>
          <a:ln cap="flat" cmpd="sng" w="9525">
            <a:solidFill>
              <a:srgbClr val="595959"/>
            </a:solidFill>
            <a:prstDash val="solid"/>
            <a:round/>
            <a:headEnd len="med" w="med" type="none"/>
            <a:tailEnd len="med" w="med" type="triangle"/>
          </a:ln>
        </p:spPr>
      </p:cxnSp>
      <p:cxnSp>
        <p:nvCxnSpPr>
          <p:cNvPr id="1415" name="Google Shape;1415;p75"/>
          <p:cNvCxnSpPr>
            <a:stCxn id="1410" idx="3"/>
            <a:endCxn id="1412" idx="1"/>
          </p:cNvCxnSpPr>
          <p:nvPr/>
        </p:nvCxnSpPr>
        <p:spPr>
          <a:xfrm>
            <a:off x="5277225" y="1790860"/>
            <a:ext cx="344100" cy="8100"/>
          </a:xfrm>
          <a:prstGeom prst="straightConnector1">
            <a:avLst/>
          </a:prstGeom>
          <a:noFill/>
          <a:ln cap="flat" cmpd="sng" w="9525">
            <a:solidFill>
              <a:srgbClr val="595959"/>
            </a:solidFill>
            <a:prstDash val="solid"/>
            <a:round/>
            <a:headEnd len="med" w="med" type="none"/>
            <a:tailEnd len="med" w="med" type="triangle"/>
          </a:ln>
        </p:spPr>
      </p:cxnSp>
      <p:cxnSp>
        <p:nvCxnSpPr>
          <p:cNvPr id="1416" name="Google Shape;1416;p75"/>
          <p:cNvCxnSpPr>
            <a:stCxn id="1410" idx="3"/>
            <a:endCxn id="1413" idx="1"/>
          </p:cNvCxnSpPr>
          <p:nvPr/>
        </p:nvCxnSpPr>
        <p:spPr>
          <a:xfrm>
            <a:off x="5277225" y="1790860"/>
            <a:ext cx="344100" cy="782100"/>
          </a:xfrm>
          <a:prstGeom prst="straightConnector1">
            <a:avLst/>
          </a:prstGeom>
          <a:noFill/>
          <a:ln cap="flat" cmpd="sng" w="9525">
            <a:solidFill>
              <a:srgbClr val="595959"/>
            </a:solidFill>
            <a:prstDash val="solid"/>
            <a:round/>
            <a:headEnd len="med" w="med" type="none"/>
            <a:tailEnd len="med" w="med" type="triangle"/>
          </a:ln>
        </p:spPr>
      </p:cxnSp>
      <p:grpSp>
        <p:nvGrpSpPr>
          <p:cNvPr id="1417" name="Google Shape;1417;p75"/>
          <p:cNvGrpSpPr/>
          <p:nvPr/>
        </p:nvGrpSpPr>
        <p:grpSpPr>
          <a:xfrm>
            <a:off x="-10675" y="608700"/>
            <a:ext cx="9154673" cy="469300"/>
            <a:chOff x="-10675" y="4347150"/>
            <a:chExt cx="9154673" cy="469300"/>
          </a:xfrm>
        </p:grpSpPr>
        <p:pic>
          <p:nvPicPr>
            <p:cNvPr id="1418" name="Google Shape;1418;p75"/>
            <p:cNvPicPr preferRelativeResize="0"/>
            <p:nvPr/>
          </p:nvPicPr>
          <p:blipFill>
            <a:blip r:embed="rId3">
              <a:alphaModFix/>
            </a:blip>
            <a:stretch>
              <a:fillRect/>
            </a:stretch>
          </p:blipFill>
          <p:spPr>
            <a:xfrm>
              <a:off x="-10675" y="4347150"/>
              <a:ext cx="3296232" cy="469300"/>
            </a:xfrm>
            <a:prstGeom prst="rect">
              <a:avLst/>
            </a:prstGeom>
            <a:noFill/>
            <a:ln>
              <a:noFill/>
            </a:ln>
          </p:spPr>
        </p:pic>
        <p:pic>
          <p:nvPicPr>
            <p:cNvPr id="1419" name="Google Shape;1419;p75"/>
            <p:cNvPicPr preferRelativeResize="0"/>
            <p:nvPr/>
          </p:nvPicPr>
          <p:blipFill>
            <a:blip r:embed="rId3">
              <a:alphaModFix/>
            </a:blip>
            <a:stretch>
              <a:fillRect/>
            </a:stretch>
          </p:blipFill>
          <p:spPr>
            <a:xfrm>
              <a:off x="2774558" y="4347150"/>
              <a:ext cx="3296232" cy="469300"/>
            </a:xfrm>
            <a:prstGeom prst="rect">
              <a:avLst/>
            </a:prstGeom>
            <a:noFill/>
            <a:ln>
              <a:noFill/>
            </a:ln>
          </p:spPr>
        </p:pic>
        <p:pic>
          <p:nvPicPr>
            <p:cNvPr id="1420" name="Google Shape;1420;p75"/>
            <p:cNvPicPr preferRelativeResize="0"/>
            <p:nvPr/>
          </p:nvPicPr>
          <p:blipFill>
            <a:blip r:embed="rId3">
              <a:alphaModFix/>
            </a:blip>
            <a:stretch>
              <a:fillRect/>
            </a:stretch>
          </p:blipFill>
          <p:spPr>
            <a:xfrm>
              <a:off x="5847767" y="4347150"/>
              <a:ext cx="3296232" cy="469300"/>
            </a:xfrm>
            <a:prstGeom prst="rect">
              <a:avLst/>
            </a:prstGeom>
            <a:noFill/>
            <a:ln>
              <a:noFill/>
            </a:ln>
          </p:spPr>
        </p:pic>
      </p:grpSp>
      <p:sp>
        <p:nvSpPr>
          <p:cNvPr id="1421" name="Google Shape;1421;p75"/>
          <p:cNvSpPr/>
          <p:nvPr/>
        </p:nvSpPr>
        <p:spPr>
          <a:xfrm>
            <a:off x="346025" y="2389100"/>
            <a:ext cx="1530600" cy="4356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ja" sz="1000">
                <a:solidFill>
                  <a:schemeClr val="dk1"/>
                </a:solidFill>
              </a:rPr>
              <a:t>管理者</a:t>
            </a:r>
            <a:endParaRPr sz="1000">
              <a:solidFill>
                <a:schemeClr val="dk1"/>
              </a:solidFill>
            </a:endParaRPr>
          </a:p>
          <a:p>
            <a:pPr indent="0" lvl="0" marL="0" rtl="0" algn="ctr">
              <a:spcBef>
                <a:spcPts val="0"/>
              </a:spcBef>
              <a:spcAft>
                <a:spcPts val="0"/>
              </a:spcAft>
              <a:buNone/>
            </a:pPr>
            <a:r>
              <a:rPr lang="ja" sz="1000">
                <a:solidFill>
                  <a:schemeClr val="dk1"/>
                </a:solidFill>
              </a:rPr>
              <a:t>キャンセル否認済み</a:t>
            </a:r>
            <a:endParaRPr sz="1000">
              <a:solidFill>
                <a:schemeClr val="dk1"/>
              </a:solidFill>
            </a:endParaRPr>
          </a:p>
        </p:txBody>
      </p:sp>
      <p:cxnSp>
        <p:nvCxnSpPr>
          <p:cNvPr id="1422" name="Google Shape;1422;p75"/>
          <p:cNvCxnSpPr>
            <a:stCxn id="1408" idx="2"/>
            <a:endCxn id="1421" idx="0"/>
          </p:cNvCxnSpPr>
          <p:nvPr/>
        </p:nvCxnSpPr>
        <p:spPr>
          <a:xfrm flipH="1">
            <a:off x="1111425" y="1448010"/>
            <a:ext cx="1656900" cy="941100"/>
          </a:xfrm>
          <a:prstGeom prst="straightConnector1">
            <a:avLst/>
          </a:prstGeom>
          <a:noFill/>
          <a:ln cap="flat" cmpd="sng" w="9525">
            <a:solidFill>
              <a:srgbClr val="595959"/>
            </a:solidFill>
            <a:prstDash val="solid"/>
            <a:round/>
            <a:headEnd len="med" w="med" type="none"/>
            <a:tailEnd len="med" w="med" type="triangle"/>
          </a:ln>
        </p:spPr>
      </p:cxnSp>
      <p:sp>
        <p:nvSpPr>
          <p:cNvPr id="1423" name="Google Shape;1423;p75"/>
          <p:cNvSpPr/>
          <p:nvPr/>
        </p:nvSpPr>
        <p:spPr>
          <a:xfrm>
            <a:off x="3917025" y="3262060"/>
            <a:ext cx="1360200" cy="4356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ja" sz="1000">
                <a:solidFill>
                  <a:schemeClr val="dk1"/>
                </a:solidFill>
              </a:rPr>
              <a:t>ステータス</a:t>
            </a:r>
            <a:endParaRPr sz="1000">
              <a:solidFill>
                <a:schemeClr val="dk1"/>
              </a:solidFill>
            </a:endParaRPr>
          </a:p>
          <a:p>
            <a:pPr indent="0" lvl="0" marL="0" rtl="0" algn="ctr">
              <a:spcBef>
                <a:spcPts val="0"/>
              </a:spcBef>
              <a:spcAft>
                <a:spcPts val="0"/>
              </a:spcAft>
              <a:buNone/>
            </a:pPr>
            <a:r>
              <a:rPr lang="ja" sz="1000">
                <a:solidFill>
                  <a:schemeClr val="dk1"/>
                </a:solidFill>
              </a:rPr>
              <a:t>「</a:t>
            </a:r>
            <a:r>
              <a:rPr lang="ja" sz="1000">
                <a:solidFill>
                  <a:schemeClr val="dk1"/>
                </a:solidFill>
              </a:rPr>
              <a:t>発注</a:t>
            </a:r>
            <a:r>
              <a:rPr lang="ja" sz="1000">
                <a:solidFill>
                  <a:schemeClr val="dk1"/>
                </a:solidFill>
              </a:rPr>
              <a:t>」</a:t>
            </a:r>
            <a:endParaRPr sz="1000">
              <a:solidFill>
                <a:schemeClr val="dk1"/>
              </a:solidFill>
            </a:endParaRPr>
          </a:p>
        </p:txBody>
      </p:sp>
      <p:cxnSp>
        <p:nvCxnSpPr>
          <p:cNvPr id="1424" name="Google Shape;1424;p75"/>
          <p:cNvCxnSpPr>
            <a:stCxn id="1421" idx="3"/>
            <a:endCxn id="1423" idx="1"/>
          </p:cNvCxnSpPr>
          <p:nvPr/>
        </p:nvCxnSpPr>
        <p:spPr>
          <a:xfrm>
            <a:off x="1876625" y="2606900"/>
            <a:ext cx="2040300" cy="873000"/>
          </a:xfrm>
          <a:prstGeom prst="straightConnector1">
            <a:avLst/>
          </a:prstGeom>
          <a:noFill/>
          <a:ln cap="flat" cmpd="sng" w="9525">
            <a:solidFill>
              <a:srgbClr val="595959"/>
            </a:solidFill>
            <a:prstDash val="solid"/>
            <a:round/>
            <a:headEnd len="med" w="med" type="none"/>
            <a:tailEnd len="med" w="med" type="triangle"/>
          </a:ln>
        </p:spPr>
      </p:cxnSp>
      <p:sp>
        <p:nvSpPr>
          <p:cNvPr id="1425" name="Google Shape;1425;p75"/>
          <p:cNvSpPr/>
          <p:nvPr/>
        </p:nvSpPr>
        <p:spPr>
          <a:xfrm>
            <a:off x="5621475" y="3402150"/>
            <a:ext cx="2682000" cy="4356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ja" sz="1000"/>
              <a:t>研究者宛 メール</a:t>
            </a:r>
            <a:endParaRPr sz="1000"/>
          </a:p>
          <a:p>
            <a:pPr indent="0" lvl="0" marL="0" rtl="0" algn="ctr">
              <a:spcBef>
                <a:spcPts val="0"/>
              </a:spcBef>
              <a:spcAft>
                <a:spcPts val="0"/>
              </a:spcAft>
              <a:buClr>
                <a:schemeClr val="dk1"/>
              </a:buClr>
              <a:buSzPts val="1100"/>
              <a:buFont typeface="Arial"/>
              <a:buNone/>
            </a:pPr>
            <a:r>
              <a:rPr lang="ja" sz="1000">
                <a:solidFill>
                  <a:schemeClr val="dk1"/>
                </a:solidFill>
              </a:rPr>
              <a:t>New 管理者がキャンセル依頼を否認(M2)</a:t>
            </a:r>
            <a:endParaRPr sz="1000"/>
          </a:p>
        </p:txBody>
      </p:sp>
      <p:cxnSp>
        <p:nvCxnSpPr>
          <p:cNvPr id="1426" name="Google Shape;1426;p75"/>
          <p:cNvCxnSpPr>
            <a:stCxn id="1423" idx="3"/>
            <a:endCxn id="1425" idx="1"/>
          </p:cNvCxnSpPr>
          <p:nvPr/>
        </p:nvCxnSpPr>
        <p:spPr>
          <a:xfrm>
            <a:off x="5277225" y="3479860"/>
            <a:ext cx="344100" cy="140100"/>
          </a:xfrm>
          <a:prstGeom prst="straightConnector1">
            <a:avLst/>
          </a:prstGeom>
          <a:noFill/>
          <a:ln cap="flat" cmpd="sng" w="9525">
            <a:solidFill>
              <a:srgbClr val="595959"/>
            </a:solidFill>
            <a:prstDash val="solid"/>
            <a:round/>
            <a:headEnd len="med" w="med" type="none"/>
            <a:tailEnd len="med" w="med" type="triangle"/>
          </a:ln>
        </p:spPr>
      </p:cxnSp>
      <p:sp>
        <p:nvSpPr>
          <p:cNvPr id="1427" name="Google Shape;1427;p75"/>
          <p:cNvSpPr/>
          <p:nvPr/>
        </p:nvSpPr>
        <p:spPr>
          <a:xfrm>
            <a:off x="346025" y="1012401"/>
            <a:ext cx="1198800" cy="4356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ja" sz="1000">
                <a:solidFill>
                  <a:schemeClr val="dk1"/>
                </a:solidFill>
              </a:rPr>
              <a:t>管理者</a:t>
            </a:r>
            <a:endParaRPr sz="1000">
              <a:solidFill>
                <a:schemeClr val="dk1"/>
              </a:solidFill>
            </a:endParaRPr>
          </a:p>
        </p:txBody>
      </p:sp>
      <p:cxnSp>
        <p:nvCxnSpPr>
          <p:cNvPr id="1428" name="Google Shape;1428;p75"/>
          <p:cNvCxnSpPr>
            <a:endCxn id="1408" idx="1"/>
          </p:cNvCxnSpPr>
          <p:nvPr/>
        </p:nvCxnSpPr>
        <p:spPr>
          <a:xfrm>
            <a:off x="1544925" y="1230210"/>
            <a:ext cx="543300" cy="0"/>
          </a:xfrm>
          <a:prstGeom prst="straightConnector1">
            <a:avLst/>
          </a:prstGeom>
          <a:noFill/>
          <a:ln cap="flat" cmpd="sng" w="9525">
            <a:solidFill>
              <a:srgbClr val="595959"/>
            </a:solidFill>
            <a:prstDash val="solid"/>
            <a:round/>
            <a:headEnd len="med" w="med" type="none"/>
            <a:tailEnd len="med" w="med" type="triangle"/>
          </a:ln>
        </p:spPr>
      </p:cxn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2" name="Shape 1432"/>
        <p:cNvGrpSpPr/>
        <p:nvPr/>
      </p:nvGrpSpPr>
      <p:grpSpPr>
        <a:xfrm>
          <a:off x="0" y="0"/>
          <a:ext cx="0" cy="0"/>
          <a:chOff x="0" y="0"/>
          <a:chExt cx="0" cy="0"/>
        </a:xfrm>
      </p:grpSpPr>
      <p:sp>
        <p:nvSpPr>
          <p:cNvPr id="1433" name="Google Shape;1433;p76"/>
          <p:cNvSpPr txBox="1"/>
          <p:nvPr/>
        </p:nvSpPr>
        <p:spPr>
          <a:xfrm>
            <a:off x="8403350" y="4767275"/>
            <a:ext cx="620100" cy="273900"/>
          </a:xfrm>
          <a:prstGeom prst="rect">
            <a:avLst/>
          </a:prstGeom>
          <a:noFill/>
          <a:ln>
            <a:noFill/>
          </a:ln>
        </p:spPr>
        <p:txBody>
          <a:bodyPr anchorCtr="0" anchor="ctr" bIns="34275" lIns="68575" spcFirstLastPara="1" rIns="68575" wrap="square" tIns="34275">
            <a:noAutofit/>
          </a:bodyPr>
          <a:lstStyle/>
          <a:p>
            <a:pPr indent="0" lvl="0" marL="0" marR="0" rtl="0" algn="r">
              <a:spcBef>
                <a:spcPts val="0"/>
              </a:spcBef>
              <a:spcAft>
                <a:spcPts val="0"/>
              </a:spcAft>
              <a:buNone/>
            </a:pPr>
            <a:fld id="{00000000-1234-1234-1234-123412341234}" type="slidenum">
              <a:rPr lang="ja" sz="900">
                <a:solidFill>
                  <a:srgbClr val="888888"/>
                </a:solidFill>
                <a:latin typeface="Arial"/>
                <a:ea typeface="Arial"/>
                <a:cs typeface="Arial"/>
                <a:sym typeface="Arial"/>
              </a:rPr>
              <a:t>‹#›</a:t>
            </a:fld>
            <a:endParaRPr sz="900">
              <a:solidFill>
                <a:srgbClr val="888888"/>
              </a:solidFill>
              <a:latin typeface="Arial"/>
              <a:ea typeface="Arial"/>
              <a:cs typeface="Arial"/>
              <a:sym typeface="Arial"/>
            </a:endParaRPr>
          </a:p>
        </p:txBody>
      </p:sp>
      <p:sp>
        <p:nvSpPr>
          <p:cNvPr id="1434" name="Google Shape;1434;p76"/>
          <p:cNvSpPr/>
          <p:nvPr/>
        </p:nvSpPr>
        <p:spPr>
          <a:xfrm>
            <a:off x="0" y="0"/>
            <a:ext cx="9144000" cy="435600"/>
          </a:xfrm>
          <a:prstGeom prst="rect">
            <a:avLst/>
          </a:prstGeom>
          <a:gradFill>
            <a:gsLst>
              <a:gs pos="0">
                <a:srgbClr val="424242"/>
              </a:gs>
              <a:gs pos="100000">
                <a:srgbClr val="010101"/>
              </a:gs>
            </a:gsLst>
            <a:lin ang="540001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35" name="Google Shape;1435;p76"/>
          <p:cNvSpPr txBox="1"/>
          <p:nvPr/>
        </p:nvSpPr>
        <p:spPr>
          <a:xfrm>
            <a:off x="139875" y="80850"/>
            <a:ext cx="7724400" cy="273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dk1"/>
              </a:buClr>
              <a:buFont typeface="Arial"/>
              <a:buNone/>
            </a:pPr>
            <a:r>
              <a:rPr b="1" lang="ja">
                <a:solidFill>
                  <a:schemeClr val="lt1"/>
                </a:solidFill>
              </a:rPr>
              <a:t>研究者 発注・キャンセル7.1 Mail1～Mail8 </a:t>
            </a:r>
            <a:endParaRPr b="1">
              <a:solidFill>
                <a:schemeClr val="lt1"/>
              </a:solidFill>
            </a:endParaRPr>
          </a:p>
        </p:txBody>
      </p:sp>
      <p:sp>
        <p:nvSpPr>
          <p:cNvPr id="1436" name="Google Shape;1436;p76"/>
          <p:cNvSpPr txBox="1"/>
          <p:nvPr/>
        </p:nvSpPr>
        <p:spPr>
          <a:xfrm>
            <a:off x="139875" y="458425"/>
            <a:ext cx="8576700" cy="4063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ja" sz="1200" u="sng">
                <a:solidFill>
                  <a:schemeClr val="dk2"/>
                </a:solidFill>
              </a:rPr>
              <a:t>下記を新規で依頼</a:t>
            </a:r>
            <a:endParaRPr sz="1200" u="sng">
              <a:solidFill>
                <a:schemeClr val="dk2"/>
              </a:solidFill>
            </a:endParaRPr>
          </a:p>
          <a:p>
            <a:pPr indent="0" lvl="0" marL="0" rtl="0" algn="l">
              <a:spcBef>
                <a:spcPts val="0"/>
              </a:spcBef>
              <a:spcAft>
                <a:spcPts val="0"/>
              </a:spcAft>
              <a:buClr>
                <a:schemeClr val="dk1"/>
              </a:buClr>
              <a:buSzPts val="1100"/>
              <a:buFont typeface="Arial"/>
              <a:buNone/>
            </a:pPr>
            <a:r>
              <a:t/>
            </a:r>
            <a:endParaRPr sz="1200" u="sng">
              <a:solidFill>
                <a:schemeClr val="dk2"/>
              </a:solidFill>
            </a:endParaRPr>
          </a:p>
          <a:p>
            <a:pPr indent="0" lvl="0" marL="0" rtl="0" algn="l">
              <a:spcBef>
                <a:spcPts val="0"/>
              </a:spcBef>
              <a:spcAft>
                <a:spcPts val="0"/>
              </a:spcAft>
              <a:buClr>
                <a:schemeClr val="dk1"/>
              </a:buClr>
              <a:buSzPts val="1100"/>
              <a:buFont typeface="Arial"/>
              <a:buNone/>
            </a:pPr>
            <a:r>
              <a:rPr lang="ja" sz="1200">
                <a:solidFill>
                  <a:schemeClr val="dk2"/>
                </a:solidFill>
              </a:rPr>
              <a:t>・研究者キャンセル依頼時</a:t>
            </a:r>
            <a:endParaRPr sz="1200">
              <a:solidFill>
                <a:schemeClr val="dk2"/>
              </a:solidFill>
            </a:endParaRPr>
          </a:p>
          <a:p>
            <a:pPr indent="0" lvl="0" marL="0" rtl="0" algn="l">
              <a:spcBef>
                <a:spcPts val="0"/>
              </a:spcBef>
              <a:spcAft>
                <a:spcPts val="0"/>
              </a:spcAft>
              <a:buClr>
                <a:schemeClr val="dk1"/>
              </a:buClr>
              <a:buSzPts val="1100"/>
              <a:buFont typeface="Arial"/>
              <a:buNone/>
            </a:pPr>
            <a:r>
              <a:rPr lang="ja" sz="1200">
                <a:solidFill>
                  <a:schemeClr val="dk2"/>
                </a:solidFill>
              </a:rPr>
              <a:t>New 研究者がキャンセル依頼(M2)</a:t>
            </a:r>
            <a:endParaRPr sz="1200">
              <a:solidFill>
                <a:schemeClr val="dk2"/>
              </a:solidFill>
            </a:endParaRPr>
          </a:p>
          <a:p>
            <a:pPr indent="0" lvl="0" marL="0" rtl="0" algn="l">
              <a:spcBef>
                <a:spcPts val="0"/>
              </a:spcBef>
              <a:spcAft>
                <a:spcPts val="0"/>
              </a:spcAft>
              <a:buClr>
                <a:schemeClr val="dk1"/>
              </a:buClr>
              <a:buSzPts val="1100"/>
              <a:buFont typeface="Arial"/>
              <a:buNone/>
            </a:pPr>
            <a:r>
              <a:rPr lang="ja" sz="1200">
                <a:solidFill>
                  <a:schemeClr val="dk2"/>
                </a:solidFill>
              </a:rPr>
              <a:t>New 研究者がキャンセル依頼（ADMIN）</a:t>
            </a:r>
            <a:endParaRPr sz="1200">
              <a:solidFill>
                <a:schemeClr val="dk2"/>
              </a:solidFill>
            </a:endParaRPr>
          </a:p>
          <a:p>
            <a:pPr indent="0" lvl="0" marL="0" rtl="0" algn="l">
              <a:spcBef>
                <a:spcPts val="0"/>
              </a:spcBef>
              <a:spcAft>
                <a:spcPts val="0"/>
              </a:spcAft>
              <a:buClr>
                <a:schemeClr val="dk1"/>
              </a:buClr>
              <a:buSzPts val="1100"/>
              <a:buFont typeface="Arial"/>
              <a:buNone/>
            </a:pPr>
            <a:r>
              <a:t/>
            </a:r>
            <a:endParaRPr sz="1200">
              <a:solidFill>
                <a:schemeClr val="dk2"/>
              </a:solidFill>
            </a:endParaRPr>
          </a:p>
          <a:p>
            <a:pPr indent="0" lvl="0" marL="0" rtl="0" algn="l">
              <a:spcBef>
                <a:spcPts val="0"/>
              </a:spcBef>
              <a:spcAft>
                <a:spcPts val="0"/>
              </a:spcAft>
              <a:buClr>
                <a:schemeClr val="dk1"/>
              </a:buClr>
              <a:buSzPts val="1100"/>
              <a:buFont typeface="Arial"/>
              <a:buNone/>
            </a:pPr>
            <a:r>
              <a:rPr lang="ja" sz="1200" strike="sngStrike">
                <a:solidFill>
                  <a:schemeClr val="dk2"/>
                </a:solidFill>
              </a:rPr>
              <a:t>・研究者（決裁者アカウント）キャンセル承認時</a:t>
            </a:r>
            <a:endParaRPr sz="1200" strike="sngStrike">
              <a:solidFill>
                <a:schemeClr val="dk2"/>
              </a:solidFill>
            </a:endParaRPr>
          </a:p>
          <a:p>
            <a:pPr indent="0" lvl="0" marL="0" rtl="0" algn="l">
              <a:spcBef>
                <a:spcPts val="0"/>
              </a:spcBef>
              <a:spcAft>
                <a:spcPts val="0"/>
              </a:spcAft>
              <a:buClr>
                <a:schemeClr val="dk1"/>
              </a:buClr>
              <a:buSzPts val="1100"/>
              <a:buFont typeface="Arial"/>
              <a:buNone/>
            </a:pPr>
            <a:r>
              <a:rPr lang="ja" sz="1200" strike="sngStrike">
                <a:solidFill>
                  <a:schemeClr val="dk2"/>
                </a:solidFill>
              </a:rPr>
              <a:t>New 研究者（決裁者アカウント）がキャンセル依頼（M3）</a:t>
            </a:r>
            <a:endParaRPr sz="1200" strike="sngStrike">
              <a:solidFill>
                <a:schemeClr val="dk2"/>
              </a:solidFill>
            </a:endParaRPr>
          </a:p>
          <a:p>
            <a:pPr indent="0" lvl="0" marL="0" rtl="0" algn="l">
              <a:spcBef>
                <a:spcPts val="0"/>
              </a:spcBef>
              <a:spcAft>
                <a:spcPts val="0"/>
              </a:spcAft>
              <a:buClr>
                <a:schemeClr val="dk1"/>
              </a:buClr>
              <a:buSzPts val="1100"/>
              <a:buFont typeface="Arial"/>
              <a:buNone/>
            </a:pPr>
            <a:r>
              <a:rPr lang="ja" sz="1200" strike="sngStrike">
                <a:solidFill>
                  <a:schemeClr val="dk2"/>
                </a:solidFill>
              </a:rPr>
              <a:t>New 研究者（決裁者アカウント）がキャンセル依頼（ADMIN）</a:t>
            </a:r>
            <a:endParaRPr sz="1200" strike="sngStrike">
              <a:solidFill>
                <a:schemeClr val="dk2"/>
              </a:solidFill>
            </a:endParaRPr>
          </a:p>
          <a:p>
            <a:pPr indent="0" lvl="0" marL="0" rtl="0" algn="l">
              <a:spcBef>
                <a:spcPts val="0"/>
              </a:spcBef>
              <a:spcAft>
                <a:spcPts val="0"/>
              </a:spcAft>
              <a:buClr>
                <a:schemeClr val="dk1"/>
              </a:buClr>
              <a:buSzPts val="1100"/>
              <a:buFont typeface="Arial"/>
              <a:buNone/>
            </a:pPr>
            <a:r>
              <a:t/>
            </a:r>
            <a:endParaRPr sz="1200">
              <a:solidFill>
                <a:schemeClr val="dk2"/>
              </a:solidFill>
            </a:endParaRPr>
          </a:p>
          <a:p>
            <a:pPr indent="0" lvl="0" marL="0" rtl="0" algn="l">
              <a:spcBef>
                <a:spcPts val="0"/>
              </a:spcBef>
              <a:spcAft>
                <a:spcPts val="0"/>
              </a:spcAft>
              <a:buClr>
                <a:schemeClr val="dk1"/>
              </a:buClr>
              <a:buSzPts val="1100"/>
              <a:buFont typeface="Arial"/>
              <a:buNone/>
            </a:pPr>
            <a:r>
              <a:rPr lang="ja" sz="1200" strike="sngStrike">
                <a:solidFill>
                  <a:schemeClr val="dk2"/>
                </a:solidFill>
              </a:rPr>
              <a:t>・研究者（決裁者アカウント）キャンセル否認時</a:t>
            </a:r>
            <a:endParaRPr sz="1200" strike="sngStrike">
              <a:solidFill>
                <a:schemeClr val="dk2"/>
              </a:solidFill>
            </a:endParaRPr>
          </a:p>
          <a:p>
            <a:pPr indent="0" lvl="0" marL="0" rtl="0" algn="l">
              <a:spcBef>
                <a:spcPts val="0"/>
              </a:spcBef>
              <a:spcAft>
                <a:spcPts val="0"/>
              </a:spcAft>
              <a:buClr>
                <a:schemeClr val="dk1"/>
              </a:buClr>
              <a:buSzPts val="1100"/>
              <a:buFont typeface="Arial"/>
              <a:buNone/>
            </a:pPr>
            <a:r>
              <a:rPr lang="ja" sz="1200" strike="sngStrike">
                <a:solidFill>
                  <a:schemeClr val="dk2"/>
                </a:solidFill>
              </a:rPr>
              <a:t>New 研究者（決裁者アカウント）がキャンセル依頼を否認（M2）</a:t>
            </a:r>
            <a:endParaRPr sz="1200" strike="sngStrike">
              <a:solidFill>
                <a:schemeClr val="dk2"/>
              </a:solidFill>
            </a:endParaRPr>
          </a:p>
          <a:p>
            <a:pPr indent="0" lvl="0" marL="0" rtl="0" algn="l">
              <a:spcBef>
                <a:spcPts val="0"/>
              </a:spcBef>
              <a:spcAft>
                <a:spcPts val="0"/>
              </a:spcAft>
              <a:buClr>
                <a:schemeClr val="dk1"/>
              </a:buClr>
              <a:buSzPts val="1100"/>
              <a:buFont typeface="Arial"/>
              <a:buNone/>
            </a:pPr>
            <a:r>
              <a:rPr lang="ja" sz="1200" strike="sngStrike">
                <a:solidFill>
                  <a:schemeClr val="dk2"/>
                </a:solidFill>
              </a:rPr>
              <a:t>New 研究者（決裁者アカウント）がキャンセル依頼を否認（M3）</a:t>
            </a:r>
            <a:endParaRPr sz="1200" strike="sngStrike">
              <a:solidFill>
                <a:schemeClr val="dk2"/>
              </a:solidFill>
            </a:endParaRPr>
          </a:p>
          <a:p>
            <a:pPr indent="0" lvl="0" marL="0" rtl="0" algn="l">
              <a:spcBef>
                <a:spcPts val="0"/>
              </a:spcBef>
              <a:spcAft>
                <a:spcPts val="0"/>
              </a:spcAft>
              <a:buClr>
                <a:schemeClr val="dk1"/>
              </a:buClr>
              <a:buSzPts val="1100"/>
              <a:buFont typeface="Arial"/>
              <a:buNone/>
            </a:pPr>
            <a:r>
              <a:t/>
            </a:r>
            <a:endParaRPr sz="1200">
              <a:solidFill>
                <a:schemeClr val="dk2"/>
              </a:solidFill>
            </a:endParaRPr>
          </a:p>
          <a:p>
            <a:pPr indent="0" lvl="0" marL="0" rtl="0" algn="l">
              <a:spcBef>
                <a:spcPts val="0"/>
              </a:spcBef>
              <a:spcAft>
                <a:spcPts val="0"/>
              </a:spcAft>
              <a:buClr>
                <a:schemeClr val="dk1"/>
              </a:buClr>
              <a:buSzPts val="1100"/>
              <a:buFont typeface="Arial"/>
              <a:buNone/>
            </a:pPr>
            <a:r>
              <a:rPr lang="ja" sz="1200">
                <a:solidFill>
                  <a:schemeClr val="dk2"/>
                </a:solidFill>
              </a:rPr>
              <a:t>・管理者がキャンセル承認時</a:t>
            </a:r>
            <a:endParaRPr sz="1200">
              <a:solidFill>
                <a:schemeClr val="dk2"/>
              </a:solidFill>
            </a:endParaRPr>
          </a:p>
          <a:p>
            <a:pPr indent="0" lvl="0" marL="0" rtl="0" algn="l">
              <a:spcBef>
                <a:spcPts val="0"/>
              </a:spcBef>
              <a:spcAft>
                <a:spcPts val="0"/>
              </a:spcAft>
              <a:buClr>
                <a:schemeClr val="dk1"/>
              </a:buClr>
              <a:buSzPts val="1100"/>
              <a:buFont typeface="Arial"/>
              <a:buNone/>
            </a:pPr>
            <a:r>
              <a:rPr lang="ja" sz="1200">
                <a:solidFill>
                  <a:schemeClr val="dk2"/>
                </a:solidFill>
              </a:rPr>
              <a:t>New 管理者がキャンセル依頼を承認(M2)</a:t>
            </a:r>
            <a:endParaRPr sz="1200">
              <a:solidFill>
                <a:schemeClr val="dk2"/>
              </a:solidFill>
            </a:endParaRPr>
          </a:p>
          <a:p>
            <a:pPr indent="0" lvl="0" marL="0" rtl="0" algn="l">
              <a:spcBef>
                <a:spcPts val="0"/>
              </a:spcBef>
              <a:spcAft>
                <a:spcPts val="0"/>
              </a:spcAft>
              <a:buClr>
                <a:schemeClr val="dk1"/>
              </a:buClr>
              <a:buSzPts val="1100"/>
              <a:buFont typeface="Arial"/>
              <a:buNone/>
            </a:pPr>
            <a:r>
              <a:rPr lang="ja" sz="1200">
                <a:solidFill>
                  <a:schemeClr val="dk2"/>
                </a:solidFill>
              </a:rPr>
              <a:t>New 管理者がキャンセル依頼を承認（M1）</a:t>
            </a:r>
            <a:endParaRPr sz="1200">
              <a:solidFill>
                <a:schemeClr val="dk2"/>
              </a:solidFill>
            </a:endParaRPr>
          </a:p>
          <a:p>
            <a:pPr indent="0" lvl="0" marL="0" rtl="0" algn="l">
              <a:spcBef>
                <a:spcPts val="0"/>
              </a:spcBef>
              <a:spcAft>
                <a:spcPts val="0"/>
              </a:spcAft>
              <a:buClr>
                <a:schemeClr val="dk1"/>
              </a:buClr>
              <a:buSzPts val="1100"/>
              <a:buFont typeface="Arial"/>
              <a:buNone/>
            </a:pPr>
            <a:r>
              <a:t/>
            </a:r>
            <a:endParaRPr sz="1200">
              <a:solidFill>
                <a:schemeClr val="dk2"/>
              </a:solidFill>
            </a:endParaRPr>
          </a:p>
          <a:p>
            <a:pPr indent="0" lvl="0" marL="0" rtl="0" algn="l">
              <a:spcBef>
                <a:spcPts val="0"/>
              </a:spcBef>
              <a:spcAft>
                <a:spcPts val="0"/>
              </a:spcAft>
              <a:buClr>
                <a:schemeClr val="dk1"/>
              </a:buClr>
              <a:buSzPts val="1100"/>
              <a:buFont typeface="Arial"/>
              <a:buNone/>
            </a:pPr>
            <a:r>
              <a:t/>
            </a:r>
            <a:endParaRPr sz="1200">
              <a:solidFill>
                <a:schemeClr val="dk2"/>
              </a:solidFill>
            </a:endParaRPr>
          </a:p>
          <a:p>
            <a:pPr indent="0" lvl="0" marL="0" rtl="0" algn="l">
              <a:spcBef>
                <a:spcPts val="0"/>
              </a:spcBef>
              <a:spcAft>
                <a:spcPts val="0"/>
              </a:spcAft>
              <a:buClr>
                <a:schemeClr val="dk1"/>
              </a:buClr>
              <a:buSzPts val="1100"/>
              <a:buFont typeface="Arial"/>
              <a:buNone/>
            </a:pPr>
            <a:r>
              <a:rPr lang="ja" sz="1200">
                <a:solidFill>
                  <a:schemeClr val="dk2"/>
                </a:solidFill>
              </a:rPr>
              <a:t>・管理者がキャンセル否認時</a:t>
            </a:r>
            <a:endParaRPr sz="1200">
              <a:solidFill>
                <a:schemeClr val="dk2"/>
              </a:solidFill>
            </a:endParaRPr>
          </a:p>
          <a:p>
            <a:pPr indent="0" lvl="0" marL="0" rtl="0" algn="l">
              <a:spcBef>
                <a:spcPts val="0"/>
              </a:spcBef>
              <a:spcAft>
                <a:spcPts val="0"/>
              </a:spcAft>
              <a:buClr>
                <a:schemeClr val="dk1"/>
              </a:buClr>
              <a:buSzPts val="1100"/>
              <a:buFont typeface="Arial"/>
              <a:buNone/>
            </a:pPr>
            <a:r>
              <a:rPr lang="ja" sz="1200">
                <a:solidFill>
                  <a:schemeClr val="dk2"/>
                </a:solidFill>
              </a:rPr>
              <a:t>New 管理者がキャンセル依頼を否認(M2)</a:t>
            </a:r>
            <a:endParaRPr sz="1200" u="sng">
              <a:solidFill>
                <a:schemeClr val="dk2"/>
              </a:solidFill>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0" name="Shape 1440"/>
        <p:cNvGrpSpPr/>
        <p:nvPr/>
      </p:nvGrpSpPr>
      <p:grpSpPr>
        <a:xfrm>
          <a:off x="0" y="0"/>
          <a:ext cx="0" cy="0"/>
          <a:chOff x="0" y="0"/>
          <a:chExt cx="0" cy="0"/>
        </a:xfrm>
      </p:grpSpPr>
      <p:pic>
        <p:nvPicPr>
          <p:cNvPr id="1441" name="Google Shape;1441;p77"/>
          <p:cNvPicPr preferRelativeResize="0"/>
          <p:nvPr/>
        </p:nvPicPr>
        <p:blipFill>
          <a:blip r:embed="rId3">
            <a:alphaModFix/>
          </a:blip>
          <a:stretch>
            <a:fillRect/>
          </a:stretch>
        </p:blipFill>
        <p:spPr>
          <a:xfrm>
            <a:off x="196000" y="934998"/>
            <a:ext cx="4376001" cy="3579478"/>
          </a:xfrm>
          <a:prstGeom prst="rect">
            <a:avLst/>
          </a:prstGeom>
          <a:noFill/>
          <a:ln>
            <a:noFill/>
          </a:ln>
          <a:effectLst>
            <a:outerShdw blurRad="57150" rotWithShape="0" algn="bl" dir="5400000" dist="19050">
              <a:srgbClr val="000000">
                <a:alpha val="50000"/>
              </a:srgbClr>
            </a:outerShdw>
          </a:effectLst>
        </p:spPr>
      </p:pic>
      <p:sp>
        <p:nvSpPr>
          <p:cNvPr id="1442" name="Google Shape;1442;p77"/>
          <p:cNvSpPr txBox="1"/>
          <p:nvPr/>
        </p:nvSpPr>
        <p:spPr>
          <a:xfrm>
            <a:off x="8403350" y="4767275"/>
            <a:ext cx="620100" cy="273900"/>
          </a:xfrm>
          <a:prstGeom prst="rect">
            <a:avLst/>
          </a:prstGeom>
          <a:noFill/>
          <a:ln>
            <a:noFill/>
          </a:ln>
        </p:spPr>
        <p:txBody>
          <a:bodyPr anchorCtr="0" anchor="ctr" bIns="34275" lIns="68575" spcFirstLastPara="1" rIns="68575" wrap="square" tIns="34275">
            <a:noAutofit/>
          </a:bodyPr>
          <a:lstStyle/>
          <a:p>
            <a:pPr indent="0" lvl="0" marL="0" marR="0" rtl="0" algn="r">
              <a:spcBef>
                <a:spcPts val="0"/>
              </a:spcBef>
              <a:spcAft>
                <a:spcPts val="0"/>
              </a:spcAft>
              <a:buNone/>
            </a:pPr>
            <a:fld id="{00000000-1234-1234-1234-123412341234}" type="slidenum">
              <a:rPr lang="ja" sz="900">
                <a:solidFill>
                  <a:srgbClr val="888888"/>
                </a:solidFill>
                <a:latin typeface="Arial"/>
                <a:ea typeface="Arial"/>
                <a:cs typeface="Arial"/>
                <a:sym typeface="Arial"/>
              </a:rPr>
              <a:t>‹#›</a:t>
            </a:fld>
            <a:endParaRPr sz="900">
              <a:solidFill>
                <a:srgbClr val="888888"/>
              </a:solidFill>
              <a:latin typeface="Arial"/>
              <a:ea typeface="Arial"/>
              <a:cs typeface="Arial"/>
              <a:sym typeface="Arial"/>
            </a:endParaRPr>
          </a:p>
        </p:txBody>
      </p:sp>
      <p:sp>
        <p:nvSpPr>
          <p:cNvPr id="1443" name="Google Shape;1443;p77"/>
          <p:cNvSpPr/>
          <p:nvPr/>
        </p:nvSpPr>
        <p:spPr>
          <a:xfrm>
            <a:off x="0" y="0"/>
            <a:ext cx="9144000" cy="435600"/>
          </a:xfrm>
          <a:prstGeom prst="rect">
            <a:avLst/>
          </a:prstGeom>
          <a:gradFill>
            <a:gsLst>
              <a:gs pos="0">
                <a:srgbClr val="424242"/>
              </a:gs>
              <a:gs pos="100000">
                <a:srgbClr val="010101"/>
              </a:gs>
            </a:gsLst>
            <a:lin ang="540001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44" name="Google Shape;1444;p77"/>
          <p:cNvSpPr txBox="1"/>
          <p:nvPr/>
        </p:nvSpPr>
        <p:spPr>
          <a:xfrm>
            <a:off x="139875" y="80850"/>
            <a:ext cx="7724400" cy="273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dk1"/>
              </a:buClr>
              <a:buFont typeface="Arial"/>
              <a:buNone/>
            </a:pPr>
            <a:r>
              <a:rPr b="1" lang="ja">
                <a:solidFill>
                  <a:schemeClr val="lt1"/>
                </a:solidFill>
              </a:rPr>
              <a:t>研究者 発注・キャンセル8.1 Front </a:t>
            </a:r>
            <a:endParaRPr b="1">
              <a:solidFill>
                <a:schemeClr val="lt1"/>
              </a:solidFill>
            </a:endParaRPr>
          </a:p>
        </p:txBody>
      </p:sp>
      <p:sp>
        <p:nvSpPr>
          <p:cNvPr id="1445" name="Google Shape;1445;p77"/>
          <p:cNvSpPr txBox="1"/>
          <p:nvPr/>
        </p:nvSpPr>
        <p:spPr>
          <a:xfrm>
            <a:off x="139875" y="458425"/>
            <a:ext cx="85767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 sz="1200" u="sng">
                <a:solidFill>
                  <a:schemeClr val="dk2"/>
                </a:solidFill>
              </a:rPr>
              <a:t>研究者 発注依頼済み 管理者が発注承認前 サプライヤー辞退 サプライヤーのメッセージ画面</a:t>
            </a:r>
            <a:endParaRPr sz="1200" u="sng">
              <a:solidFill>
                <a:schemeClr val="dk2"/>
              </a:solidFill>
            </a:endParaRPr>
          </a:p>
          <a:p>
            <a:pPr indent="0" lvl="0" marL="0" rtl="0" algn="l">
              <a:spcBef>
                <a:spcPts val="0"/>
              </a:spcBef>
              <a:spcAft>
                <a:spcPts val="0"/>
              </a:spcAft>
              <a:buNone/>
            </a:pPr>
            <a:r>
              <a:rPr lang="ja" sz="1200" u="sng">
                <a:solidFill>
                  <a:schemeClr val="dk2"/>
                </a:solidFill>
              </a:rPr>
              <a:t>現状</a:t>
            </a:r>
            <a:endParaRPr sz="1200" u="sng">
              <a:solidFill>
                <a:schemeClr val="dk2"/>
              </a:solidFill>
            </a:endParaRPr>
          </a:p>
        </p:txBody>
      </p:sp>
      <p:sp>
        <p:nvSpPr>
          <p:cNvPr id="1446" name="Google Shape;1446;p77"/>
          <p:cNvSpPr txBox="1"/>
          <p:nvPr/>
        </p:nvSpPr>
        <p:spPr>
          <a:xfrm>
            <a:off x="4769110" y="976011"/>
            <a:ext cx="3865500" cy="1812300"/>
          </a:xfrm>
          <a:prstGeom prst="rect">
            <a:avLst/>
          </a:prstGeom>
          <a:noFill/>
          <a:ln cap="flat" cmpd="sng" w="19050">
            <a:solidFill>
              <a:srgbClr val="4A86E8"/>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ja" sz="1200">
                <a:solidFill>
                  <a:srgbClr val="F37C53"/>
                </a:solidFill>
              </a:rPr>
              <a:t>❶</a:t>
            </a:r>
            <a:r>
              <a:rPr lang="ja" sz="1200">
                <a:solidFill>
                  <a:srgbClr val="595959"/>
                </a:solidFill>
              </a:rPr>
              <a:t>　</a:t>
            </a:r>
            <a:r>
              <a:rPr lang="ja" sz="1200">
                <a:solidFill>
                  <a:srgbClr val="000000"/>
                </a:solidFill>
              </a:rPr>
              <a:t>閉じるボタン</a:t>
            </a:r>
            <a:endParaRPr sz="1200">
              <a:solidFill>
                <a:srgbClr val="000000"/>
              </a:solidFill>
            </a:endParaRPr>
          </a:p>
          <a:p>
            <a:pPr indent="0" lvl="0" marL="0" rtl="0" algn="l">
              <a:spcBef>
                <a:spcPts val="0"/>
              </a:spcBef>
              <a:spcAft>
                <a:spcPts val="0"/>
              </a:spcAft>
              <a:buNone/>
            </a:pPr>
            <a:r>
              <a:rPr lang="ja" sz="1200">
                <a:solidFill>
                  <a:srgbClr val="F37C53"/>
                </a:solidFill>
              </a:rPr>
              <a:t>❷</a:t>
            </a:r>
            <a:r>
              <a:rPr lang="ja" sz="1200">
                <a:solidFill>
                  <a:srgbClr val="595959"/>
                </a:solidFill>
              </a:rPr>
              <a:t>　</a:t>
            </a:r>
            <a:r>
              <a:rPr lang="ja" sz="1200">
                <a:solidFill>
                  <a:srgbClr val="000000"/>
                </a:solidFill>
              </a:rPr>
              <a:t>ファイルステータス確認ボタン</a:t>
            </a:r>
            <a:endParaRPr sz="1200">
              <a:solidFill>
                <a:srgbClr val="000000"/>
              </a:solidFill>
            </a:endParaRPr>
          </a:p>
          <a:p>
            <a:pPr indent="0" lvl="0" marL="0" rtl="0" algn="l">
              <a:spcBef>
                <a:spcPts val="0"/>
              </a:spcBef>
              <a:spcAft>
                <a:spcPts val="0"/>
              </a:spcAft>
              <a:buNone/>
            </a:pPr>
            <a:r>
              <a:rPr lang="ja" sz="1200">
                <a:solidFill>
                  <a:srgbClr val="F37C53"/>
                </a:solidFill>
              </a:rPr>
              <a:t>❸　</a:t>
            </a:r>
            <a:r>
              <a:rPr lang="ja" sz="1200"/>
              <a:t>発注</a:t>
            </a:r>
            <a:r>
              <a:rPr lang="ja" sz="1200">
                <a:solidFill>
                  <a:srgbClr val="000000"/>
                </a:solidFill>
              </a:rPr>
              <a:t>依頼ボタン</a:t>
            </a:r>
            <a:endParaRPr sz="1200">
              <a:solidFill>
                <a:srgbClr val="F37C53"/>
              </a:solidFill>
            </a:endParaRPr>
          </a:p>
          <a:p>
            <a:pPr indent="0" lvl="0" marL="0" rtl="0" algn="l">
              <a:spcBef>
                <a:spcPts val="0"/>
              </a:spcBef>
              <a:spcAft>
                <a:spcPts val="0"/>
              </a:spcAft>
              <a:buNone/>
            </a:pPr>
            <a:r>
              <a:rPr lang="ja" sz="1200">
                <a:solidFill>
                  <a:srgbClr val="F37C53"/>
                </a:solidFill>
              </a:rPr>
              <a:t>❹　</a:t>
            </a:r>
            <a:r>
              <a:rPr lang="ja" sz="1200">
                <a:solidFill>
                  <a:schemeClr val="dk1"/>
                </a:solidFill>
              </a:rPr>
              <a:t>キャンセル</a:t>
            </a:r>
            <a:endParaRPr sz="1200">
              <a:solidFill>
                <a:schemeClr val="dk1"/>
              </a:solidFill>
            </a:endParaRPr>
          </a:p>
          <a:p>
            <a:pPr indent="0" lvl="0" marL="0" rtl="0" algn="l">
              <a:spcBef>
                <a:spcPts val="0"/>
              </a:spcBef>
              <a:spcAft>
                <a:spcPts val="0"/>
              </a:spcAft>
              <a:buNone/>
            </a:pPr>
            <a:r>
              <a:rPr lang="ja" sz="1200">
                <a:solidFill>
                  <a:srgbClr val="F37C53"/>
                </a:solidFill>
              </a:rPr>
              <a:t>❺　</a:t>
            </a:r>
            <a:r>
              <a:rPr lang="ja" sz="1200">
                <a:solidFill>
                  <a:schemeClr val="dk1"/>
                </a:solidFill>
              </a:rPr>
              <a:t>お問い合わせ案件名</a:t>
            </a:r>
            <a:endParaRPr sz="1200">
              <a:solidFill>
                <a:schemeClr val="dk1"/>
              </a:solidFill>
            </a:endParaRPr>
          </a:p>
          <a:p>
            <a:pPr indent="0" lvl="0" marL="0" rtl="0" algn="l">
              <a:spcBef>
                <a:spcPts val="0"/>
              </a:spcBef>
              <a:spcAft>
                <a:spcPts val="0"/>
              </a:spcAft>
              <a:buNone/>
            </a:pPr>
            <a:r>
              <a:rPr lang="ja" sz="1200">
                <a:solidFill>
                  <a:srgbClr val="F37C53"/>
                </a:solidFill>
              </a:rPr>
              <a:t>❻　</a:t>
            </a:r>
            <a:r>
              <a:rPr lang="ja" sz="1200">
                <a:solidFill>
                  <a:srgbClr val="000000"/>
                </a:solidFill>
              </a:rPr>
              <a:t>ステータス</a:t>
            </a:r>
            <a:endParaRPr sz="1200">
              <a:solidFill>
                <a:srgbClr val="000000"/>
              </a:solidFill>
            </a:endParaRPr>
          </a:p>
          <a:p>
            <a:pPr indent="0" lvl="0" marL="0" rtl="0" algn="l">
              <a:spcBef>
                <a:spcPts val="0"/>
              </a:spcBef>
              <a:spcAft>
                <a:spcPts val="0"/>
              </a:spcAft>
              <a:buNone/>
            </a:pPr>
            <a:r>
              <a:rPr lang="ja" sz="1200">
                <a:solidFill>
                  <a:srgbClr val="F37C53"/>
                </a:solidFill>
              </a:rPr>
              <a:t>❼　</a:t>
            </a:r>
            <a:r>
              <a:rPr lang="ja" sz="1200">
                <a:solidFill>
                  <a:schemeClr val="dk1"/>
                </a:solidFill>
              </a:rPr>
              <a:t>サプライヤーのメッセージ</a:t>
            </a:r>
            <a:r>
              <a:rPr lang="ja" sz="1200"/>
              <a:t>（見積り提示）</a:t>
            </a:r>
            <a:endParaRPr sz="1200">
              <a:solidFill>
                <a:srgbClr val="000000"/>
              </a:solidFill>
            </a:endParaRPr>
          </a:p>
          <a:p>
            <a:pPr indent="0" lvl="0" marL="0" rtl="0" algn="l">
              <a:spcBef>
                <a:spcPts val="0"/>
              </a:spcBef>
              <a:spcAft>
                <a:spcPts val="0"/>
              </a:spcAft>
              <a:buNone/>
            </a:pPr>
            <a:r>
              <a:rPr lang="ja" sz="1200">
                <a:solidFill>
                  <a:srgbClr val="F37C53"/>
                </a:solidFill>
              </a:rPr>
              <a:t>❽　</a:t>
            </a:r>
            <a:r>
              <a:rPr lang="ja" sz="1200"/>
              <a:t>研究者からの</a:t>
            </a:r>
            <a:r>
              <a:rPr lang="ja" sz="1200">
                <a:solidFill>
                  <a:srgbClr val="000000"/>
                </a:solidFill>
              </a:rPr>
              <a:t>メッセージ</a:t>
            </a:r>
            <a:r>
              <a:rPr lang="ja" sz="1200"/>
              <a:t>（見積り依頼）</a:t>
            </a:r>
            <a:endParaRPr sz="1200">
              <a:solidFill>
                <a:srgbClr val="000000"/>
              </a:solidFill>
            </a:endParaRPr>
          </a:p>
          <a:p>
            <a:pPr indent="0" lvl="0" marL="0" rtl="0" algn="l">
              <a:spcBef>
                <a:spcPts val="0"/>
              </a:spcBef>
              <a:spcAft>
                <a:spcPts val="0"/>
              </a:spcAft>
              <a:buNone/>
            </a:pPr>
            <a:r>
              <a:rPr lang="ja" sz="1200">
                <a:solidFill>
                  <a:srgbClr val="F37C53"/>
                </a:solidFill>
              </a:rPr>
              <a:t>❾　</a:t>
            </a:r>
            <a:r>
              <a:rPr lang="ja" sz="1200">
                <a:solidFill>
                  <a:srgbClr val="000000"/>
                </a:solidFill>
              </a:rPr>
              <a:t>研究者の新規メッセージ入力</a:t>
            </a:r>
            <a:endParaRPr sz="1200">
              <a:solidFill>
                <a:srgbClr val="000000"/>
              </a:solidFill>
            </a:endParaRPr>
          </a:p>
        </p:txBody>
      </p:sp>
      <p:sp>
        <p:nvSpPr>
          <p:cNvPr id="1447" name="Google Shape;1447;p77"/>
          <p:cNvSpPr txBox="1"/>
          <p:nvPr/>
        </p:nvSpPr>
        <p:spPr>
          <a:xfrm>
            <a:off x="96485" y="1070125"/>
            <a:ext cx="291000" cy="226800"/>
          </a:xfrm>
          <a:prstGeom prst="rect">
            <a:avLst/>
          </a:prstGeom>
          <a:noFill/>
          <a:ln>
            <a:noFill/>
          </a:ln>
        </p:spPr>
        <p:txBody>
          <a:bodyPr anchorCtr="0" anchor="t" bIns="91425" lIns="91425" spcFirstLastPara="1" rIns="91425" wrap="square" tIns="91425">
            <a:noAutofit/>
          </a:bodyPr>
          <a:lstStyle/>
          <a:p>
            <a:pPr indent="0" lvl="0" marL="0" rtl="0" algn="ctr">
              <a:lnSpc>
                <a:spcPct val="10000"/>
              </a:lnSpc>
              <a:spcBef>
                <a:spcPts val="0"/>
              </a:spcBef>
              <a:spcAft>
                <a:spcPts val="0"/>
              </a:spcAft>
              <a:buNone/>
            </a:pPr>
            <a:r>
              <a:rPr lang="ja" sz="1100">
                <a:solidFill>
                  <a:srgbClr val="F37C53"/>
                </a:solidFill>
              </a:rPr>
              <a:t>❶</a:t>
            </a:r>
            <a:endParaRPr sz="1100">
              <a:solidFill>
                <a:srgbClr val="F37C53"/>
              </a:solidFill>
            </a:endParaRPr>
          </a:p>
        </p:txBody>
      </p:sp>
      <p:sp>
        <p:nvSpPr>
          <p:cNvPr id="1448" name="Google Shape;1448;p77"/>
          <p:cNvSpPr txBox="1"/>
          <p:nvPr/>
        </p:nvSpPr>
        <p:spPr>
          <a:xfrm>
            <a:off x="6660" y="1296925"/>
            <a:ext cx="291000" cy="2268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1100">
                <a:solidFill>
                  <a:srgbClr val="F37C53"/>
                </a:solidFill>
              </a:rPr>
              <a:t>❷</a:t>
            </a:r>
            <a:endParaRPr sz="1100">
              <a:solidFill>
                <a:srgbClr val="F37C53"/>
              </a:solidFill>
            </a:endParaRPr>
          </a:p>
        </p:txBody>
      </p:sp>
      <p:sp>
        <p:nvSpPr>
          <p:cNvPr id="1449" name="Google Shape;1449;p77"/>
          <p:cNvSpPr txBox="1"/>
          <p:nvPr/>
        </p:nvSpPr>
        <p:spPr>
          <a:xfrm>
            <a:off x="2884410" y="1976550"/>
            <a:ext cx="291000" cy="2268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1100">
                <a:solidFill>
                  <a:srgbClr val="F37C53"/>
                </a:solidFill>
              </a:rPr>
              <a:t>❼</a:t>
            </a:r>
            <a:endParaRPr sz="1100">
              <a:solidFill>
                <a:srgbClr val="F37C53"/>
              </a:solidFill>
            </a:endParaRPr>
          </a:p>
        </p:txBody>
      </p:sp>
      <p:sp>
        <p:nvSpPr>
          <p:cNvPr id="1450" name="Google Shape;1450;p77"/>
          <p:cNvSpPr txBox="1"/>
          <p:nvPr/>
        </p:nvSpPr>
        <p:spPr>
          <a:xfrm>
            <a:off x="866285" y="1173775"/>
            <a:ext cx="291000" cy="2268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1100">
                <a:solidFill>
                  <a:srgbClr val="F37C53"/>
                </a:solidFill>
              </a:rPr>
              <a:t>❸</a:t>
            </a:r>
            <a:endParaRPr sz="1100">
              <a:solidFill>
                <a:srgbClr val="F37C53"/>
              </a:solidFill>
            </a:endParaRPr>
          </a:p>
        </p:txBody>
      </p:sp>
      <p:sp>
        <p:nvSpPr>
          <p:cNvPr id="1451" name="Google Shape;1451;p77"/>
          <p:cNvSpPr txBox="1"/>
          <p:nvPr/>
        </p:nvSpPr>
        <p:spPr>
          <a:xfrm>
            <a:off x="1218310" y="1178965"/>
            <a:ext cx="291000" cy="2268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1100">
                <a:solidFill>
                  <a:srgbClr val="F37C53"/>
                </a:solidFill>
              </a:rPr>
              <a:t>❹</a:t>
            </a:r>
            <a:endParaRPr sz="1100">
              <a:solidFill>
                <a:srgbClr val="F37C53"/>
              </a:solidFill>
            </a:endParaRPr>
          </a:p>
        </p:txBody>
      </p:sp>
      <p:sp>
        <p:nvSpPr>
          <p:cNvPr id="1452" name="Google Shape;1452;p77"/>
          <p:cNvSpPr txBox="1"/>
          <p:nvPr/>
        </p:nvSpPr>
        <p:spPr>
          <a:xfrm>
            <a:off x="1932373" y="899200"/>
            <a:ext cx="291000" cy="2268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1100">
                <a:solidFill>
                  <a:srgbClr val="F37C53"/>
                </a:solidFill>
              </a:rPr>
              <a:t>❺</a:t>
            </a:r>
            <a:endParaRPr sz="1100">
              <a:solidFill>
                <a:srgbClr val="F37C53"/>
              </a:solidFill>
            </a:endParaRPr>
          </a:p>
        </p:txBody>
      </p:sp>
      <p:sp>
        <p:nvSpPr>
          <p:cNvPr id="1453" name="Google Shape;1453;p77"/>
          <p:cNvSpPr txBox="1"/>
          <p:nvPr/>
        </p:nvSpPr>
        <p:spPr>
          <a:xfrm>
            <a:off x="3687623" y="946975"/>
            <a:ext cx="291000" cy="2268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1100">
                <a:solidFill>
                  <a:srgbClr val="F37C53"/>
                </a:solidFill>
              </a:rPr>
              <a:t>❻</a:t>
            </a:r>
            <a:endParaRPr sz="1100">
              <a:solidFill>
                <a:srgbClr val="F37C53"/>
              </a:solidFill>
            </a:endParaRPr>
          </a:p>
        </p:txBody>
      </p:sp>
      <p:sp>
        <p:nvSpPr>
          <p:cNvPr id="1454" name="Google Shape;1454;p77"/>
          <p:cNvSpPr txBox="1"/>
          <p:nvPr/>
        </p:nvSpPr>
        <p:spPr>
          <a:xfrm>
            <a:off x="139885" y="1749750"/>
            <a:ext cx="291000" cy="2268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1100">
                <a:solidFill>
                  <a:srgbClr val="F37C53"/>
                </a:solidFill>
              </a:rPr>
              <a:t>❽</a:t>
            </a:r>
            <a:endParaRPr sz="1100">
              <a:solidFill>
                <a:srgbClr val="F37C53"/>
              </a:solidFill>
            </a:endParaRPr>
          </a:p>
        </p:txBody>
      </p:sp>
      <p:sp>
        <p:nvSpPr>
          <p:cNvPr id="1455" name="Google Shape;1455;p77"/>
          <p:cNvSpPr txBox="1"/>
          <p:nvPr/>
        </p:nvSpPr>
        <p:spPr>
          <a:xfrm>
            <a:off x="252535" y="3825775"/>
            <a:ext cx="291000" cy="2268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1100">
                <a:solidFill>
                  <a:srgbClr val="F37C53"/>
                </a:solidFill>
              </a:rPr>
              <a:t>❾</a:t>
            </a:r>
            <a:endParaRPr sz="1100">
              <a:solidFill>
                <a:srgbClr val="F37C53"/>
              </a:solidFill>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9" name="Shape 1459"/>
        <p:cNvGrpSpPr/>
        <p:nvPr/>
      </p:nvGrpSpPr>
      <p:grpSpPr>
        <a:xfrm>
          <a:off x="0" y="0"/>
          <a:ext cx="0" cy="0"/>
          <a:chOff x="0" y="0"/>
          <a:chExt cx="0" cy="0"/>
        </a:xfrm>
      </p:grpSpPr>
      <p:sp>
        <p:nvSpPr>
          <p:cNvPr id="1460" name="Google Shape;1460;p78"/>
          <p:cNvSpPr txBox="1"/>
          <p:nvPr/>
        </p:nvSpPr>
        <p:spPr>
          <a:xfrm>
            <a:off x="8403350" y="4767275"/>
            <a:ext cx="620100" cy="273900"/>
          </a:xfrm>
          <a:prstGeom prst="rect">
            <a:avLst/>
          </a:prstGeom>
          <a:noFill/>
          <a:ln>
            <a:noFill/>
          </a:ln>
        </p:spPr>
        <p:txBody>
          <a:bodyPr anchorCtr="0" anchor="ctr" bIns="34275" lIns="68575" spcFirstLastPara="1" rIns="68575" wrap="square" tIns="34275">
            <a:noAutofit/>
          </a:bodyPr>
          <a:lstStyle/>
          <a:p>
            <a:pPr indent="0" lvl="0" marL="0" marR="0" rtl="0" algn="r">
              <a:spcBef>
                <a:spcPts val="0"/>
              </a:spcBef>
              <a:spcAft>
                <a:spcPts val="0"/>
              </a:spcAft>
              <a:buNone/>
            </a:pPr>
            <a:fld id="{00000000-1234-1234-1234-123412341234}" type="slidenum">
              <a:rPr lang="ja" sz="900">
                <a:solidFill>
                  <a:srgbClr val="888888"/>
                </a:solidFill>
                <a:latin typeface="Arial"/>
                <a:ea typeface="Arial"/>
                <a:cs typeface="Arial"/>
                <a:sym typeface="Arial"/>
              </a:rPr>
              <a:t>‹#›</a:t>
            </a:fld>
            <a:endParaRPr sz="900">
              <a:solidFill>
                <a:srgbClr val="888888"/>
              </a:solidFill>
              <a:latin typeface="Arial"/>
              <a:ea typeface="Arial"/>
              <a:cs typeface="Arial"/>
              <a:sym typeface="Arial"/>
            </a:endParaRPr>
          </a:p>
        </p:txBody>
      </p:sp>
      <p:sp>
        <p:nvSpPr>
          <p:cNvPr id="1461" name="Google Shape;1461;p78"/>
          <p:cNvSpPr/>
          <p:nvPr/>
        </p:nvSpPr>
        <p:spPr>
          <a:xfrm>
            <a:off x="0" y="0"/>
            <a:ext cx="9144000" cy="435600"/>
          </a:xfrm>
          <a:prstGeom prst="rect">
            <a:avLst/>
          </a:prstGeom>
          <a:gradFill>
            <a:gsLst>
              <a:gs pos="0">
                <a:srgbClr val="424242"/>
              </a:gs>
              <a:gs pos="100000">
                <a:srgbClr val="010101"/>
              </a:gs>
            </a:gsLst>
            <a:lin ang="540001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62" name="Google Shape;1462;p78"/>
          <p:cNvSpPr txBox="1"/>
          <p:nvPr/>
        </p:nvSpPr>
        <p:spPr>
          <a:xfrm>
            <a:off x="139875" y="80850"/>
            <a:ext cx="7724400" cy="273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dk1"/>
              </a:buClr>
              <a:buFont typeface="Arial"/>
              <a:buNone/>
            </a:pPr>
            <a:r>
              <a:rPr b="1" lang="ja">
                <a:solidFill>
                  <a:schemeClr val="lt1"/>
                </a:solidFill>
              </a:rPr>
              <a:t>研究者 発注・キャンセル8.1 Front </a:t>
            </a:r>
            <a:endParaRPr b="1">
              <a:solidFill>
                <a:schemeClr val="lt1"/>
              </a:solidFill>
            </a:endParaRPr>
          </a:p>
        </p:txBody>
      </p:sp>
      <p:sp>
        <p:nvSpPr>
          <p:cNvPr id="1463" name="Google Shape;1463;p78"/>
          <p:cNvSpPr txBox="1"/>
          <p:nvPr/>
        </p:nvSpPr>
        <p:spPr>
          <a:xfrm>
            <a:off x="139875" y="458425"/>
            <a:ext cx="85767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 sz="1200" u="sng">
                <a:solidFill>
                  <a:schemeClr val="dk2"/>
                </a:solidFill>
              </a:rPr>
              <a:t>研究者 発注依頼済み 管理者が発注承認前 サプライヤー辞退 サプライヤーのメッセージ画面</a:t>
            </a:r>
            <a:endParaRPr sz="1200" u="sng">
              <a:solidFill>
                <a:schemeClr val="dk2"/>
              </a:solidFill>
            </a:endParaRPr>
          </a:p>
          <a:p>
            <a:pPr indent="0" lvl="0" marL="0" rtl="0" algn="l">
              <a:spcBef>
                <a:spcPts val="0"/>
              </a:spcBef>
              <a:spcAft>
                <a:spcPts val="0"/>
              </a:spcAft>
              <a:buNone/>
            </a:pPr>
            <a:r>
              <a:rPr lang="ja" sz="1200">
                <a:solidFill>
                  <a:srgbClr val="FF0000"/>
                </a:solidFill>
              </a:rPr>
              <a:t>修正案❶</a:t>
            </a:r>
            <a:endParaRPr sz="1200" u="sng">
              <a:solidFill>
                <a:schemeClr val="dk2"/>
              </a:solidFill>
            </a:endParaRPr>
          </a:p>
        </p:txBody>
      </p:sp>
      <p:pic>
        <p:nvPicPr>
          <p:cNvPr id="1464" name="Google Shape;1464;p78"/>
          <p:cNvPicPr preferRelativeResize="0"/>
          <p:nvPr/>
        </p:nvPicPr>
        <p:blipFill rotWithShape="1">
          <a:blip r:embed="rId3">
            <a:alphaModFix/>
          </a:blip>
          <a:srcRect b="36876" l="0" r="0" t="0"/>
          <a:stretch/>
        </p:blipFill>
        <p:spPr>
          <a:xfrm>
            <a:off x="196000" y="934999"/>
            <a:ext cx="4376001" cy="2259475"/>
          </a:xfrm>
          <a:prstGeom prst="rect">
            <a:avLst/>
          </a:prstGeom>
          <a:noFill/>
          <a:ln>
            <a:noFill/>
          </a:ln>
          <a:effectLst>
            <a:outerShdw blurRad="57150" rotWithShape="0" algn="bl" dir="5400000" dist="19050">
              <a:srgbClr val="000000">
                <a:alpha val="50000"/>
              </a:srgbClr>
            </a:outerShdw>
          </a:effectLst>
        </p:spPr>
      </p:pic>
      <p:pic>
        <p:nvPicPr>
          <p:cNvPr id="1465" name="Google Shape;1465;p78"/>
          <p:cNvPicPr preferRelativeResize="0"/>
          <p:nvPr/>
        </p:nvPicPr>
        <p:blipFill rotWithShape="1">
          <a:blip r:embed="rId4">
            <a:alphaModFix/>
          </a:blip>
          <a:srcRect b="10805" l="1057" r="3713" t="70250"/>
          <a:stretch/>
        </p:blipFill>
        <p:spPr>
          <a:xfrm>
            <a:off x="470300" y="2675275"/>
            <a:ext cx="3135699" cy="315950"/>
          </a:xfrm>
          <a:prstGeom prst="rect">
            <a:avLst/>
          </a:prstGeom>
          <a:noFill/>
          <a:ln>
            <a:noFill/>
          </a:ln>
        </p:spPr>
      </p:pic>
      <p:sp>
        <p:nvSpPr>
          <p:cNvPr id="1466" name="Google Shape;1466;p78"/>
          <p:cNvSpPr txBox="1"/>
          <p:nvPr/>
        </p:nvSpPr>
        <p:spPr>
          <a:xfrm>
            <a:off x="4786900" y="979075"/>
            <a:ext cx="4143300" cy="1723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 sz="1000"/>
              <a:t>❶左上の承認／辞退を削除</a:t>
            </a:r>
            <a:endParaRPr sz="1000"/>
          </a:p>
          <a:p>
            <a:pPr indent="0" lvl="0" marL="0" rtl="0" algn="l">
              <a:spcBef>
                <a:spcPts val="0"/>
              </a:spcBef>
              <a:spcAft>
                <a:spcPts val="0"/>
              </a:spcAft>
              <a:buNone/>
            </a:pPr>
            <a:r>
              <a:rPr lang="ja" sz="1000"/>
              <a:t>❷システム（管理者）からの</a:t>
            </a:r>
            <a:r>
              <a:rPr lang="ja" sz="1000">
                <a:solidFill>
                  <a:schemeClr val="dk1"/>
                </a:solidFill>
              </a:rPr>
              <a:t>Decline（辞退）メッセージから操作する</a:t>
            </a:r>
            <a:endParaRPr sz="1000">
              <a:solidFill>
                <a:schemeClr val="dk1"/>
              </a:solidFill>
            </a:endParaRPr>
          </a:p>
          <a:p>
            <a:pPr indent="0" lvl="0" marL="0" rtl="0" algn="l">
              <a:spcBef>
                <a:spcPts val="0"/>
              </a:spcBef>
              <a:spcAft>
                <a:spcPts val="0"/>
              </a:spcAft>
              <a:buNone/>
            </a:pPr>
            <a:r>
              <a:t/>
            </a:r>
            <a:endParaRPr sz="1000">
              <a:solidFill>
                <a:schemeClr val="dk1"/>
              </a:solidFill>
            </a:endParaRPr>
          </a:p>
          <a:p>
            <a:pPr indent="0" lvl="0" marL="0" rtl="0" algn="l">
              <a:spcBef>
                <a:spcPts val="0"/>
              </a:spcBef>
              <a:spcAft>
                <a:spcPts val="0"/>
              </a:spcAft>
              <a:buNone/>
            </a:pPr>
            <a:r>
              <a:rPr lang="ja" sz="1000">
                <a:solidFill>
                  <a:schemeClr val="dk1"/>
                </a:solidFill>
              </a:rPr>
              <a:t>・Declineの場合</a:t>
            </a:r>
            <a:endParaRPr sz="1000">
              <a:solidFill>
                <a:schemeClr val="dk1"/>
              </a:solidFill>
            </a:endParaRPr>
          </a:p>
          <a:p>
            <a:pPr indent="0" lvl="0" marL="0" rtl="0" algn="l">
              <a:spcBef>
                <a:spcPts val="0"/>
              </a:spcBef>
              <a:spcAft>
                <a:spcPts val="0"/>
              </a:spcAft>
              <a:buNone/>
            </a:pPr>
            <a:r>
              <a:rPr lang="ja" sz="1000">
                <a:solidFill>
                  <a:schemeClr val="dk1"/>
                </a:solidFill>
              </a:rPr>
              <a:t>辞退用のフォームが立ち上がりdoneすると研究者、サプライヤーのメッセージ画面に理由が表示され、辞退後は「Estimate」にステータスが戻ります。→見積依頼が届い、再度見積り提出するところに戻ります。</a:t>
            </a:r>
            <a:endParaRPr sz="1000">
              <a:solidFill>
                <a:schemeClr val="dk1"/>
              </a:solidFill>
            </a:endParaRPr>
          </a:p>
          <a:p>
            <a:pPr indent="0" lvl="0" marL="0" rtl="0" algn="l">
              <a:spcBef>
                <a:spcPts val="0"/>
              </a:spcBef>
              <a:spcAft>
                <a:spcPts val="0"/>
              </a:spcAft>
              <a:buClr>
                <a:schemeClr val="dk1"/>
              </a:buClr>
              <a:buSzPts val="1100"/>
              <a:buFont typeface="Arial"/>
              <a:buNone/>
            </a:pPr>
            <a:r>
              <a:t/>
            </a:r>
            <a:endParaRPr sz="1000">
              <a:solidFill>
                <a:schemeClr val="dk1"/>
              </a:solidFill>
            </a:endParaRPr>
          </a:p>
        </p:txBody>
      </p:sp>
      <p:sp>
        <p:nvSpPr>
          <p:cNvPr id="1467" name="Google Shape;1467;p78"/>
          <p:cNvSpPr/>
          <p:nvPr/>
        </p:nvSpPr>
        <p:spPr>
          <a:xfrm>
            <a:off x="314450" y="2639725"/>
            <a:ext cx="3563700" cy="4728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68" name="Google Shape;1468;p78"/>
          <p:cNvSpPr/>
          <p:nvPr/>
        </p:nvSpPr>
        <p:spPr>
          <a:xfrm>
            <a:off x="797025" y="1317775"/>
            <a:ext cx="784500" cy="122700"/>
          </a:xfrm>
          <a:prstGeom prst="rect">
            <a:avLst/>
          </a:prstGeom>
          <a:solidFill>
            <a:srgbClr val="F6F6F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69" name="Google Shape;1469;p78"/>
          <p:cNvSpPr txBox="1"/>
          <p:nvPr/>
        </p:nvSpPr>
        <p:spPr>
          <a:xfrm>
            <a:off x="797025" y="1146188"/>
            <a:ext cx="291000" cy="226800"/>
          </a:xfrm>
          <a:prstGeom prst="rect">
            <a:avLst/>
          </a:prstGeom>
          <a:noFill/>
          <a:ln>
            <a:noFill/>
          </a:ln>
        </p:spPr>
        <p:txBody>
          <a:bodyPr anchorCtr="0" anchor="t" bIns="91425" lIns="91425" spcFirstLastPara="1" rIns="91425" wrap="square" tIns="91425">
            <a:noAutofit/>
          </a:bodyPr>
          <a:lstStyle/>
          <a:p>
            <a:pPr indent="0" lvl="0" marL="0" rtl="0" algn="ctr">
              <a:lnSpc>
                <a:spcPct val="10000"/>
              </a:lnSpc>
              <a:spcBef>
                <a:spcPts val="0"/>
              </a:spcBef>
              <a:spcAft>
                <a:spcPts val="0"/>
              </a:spcAft>
              <a:buNone/>
            </a:pPr>
            <a:r>
              <a:rPr lang="ja" sz="1100">
                <a:solidFill>
                  <a:srgbClr val="F37C53"/>
                </a:solidFill>
              </a:rPr>
              <a:t>❶</a:t>
            </a:r>
            <a:endParaRPr sz="1100">
              <a:solidFill>
                <a:srgbClr val="F37C53"/>
              </a:solidFill>
            </a:endParaRPr>
          </a:p>
        </p:txBody>
      </p:sp>
      <p:sp>
        <p:nvSpPr>
          <p:cNvPr id="1470" name="Google Shape;1470;p78"/>
          <p:cNvSpPr txBox="1"/>
          <p:nvPr/>
        </p:nvSpPr>
        <p:spPr>
          <a:xfrm>
            <a:off x="365950" y="2412913"/>
            <a:ext cx="291000" cy="2268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1100">
                <a:solidFill>
                  <a:srgbClr val="F37C53"/>
                </a:solidFill>
              </a:rPr>
              <a:t>❷</a:t>
            </a:r>
            <a:endParaRPr sz="1100">
              <a:solidFill>
                <a:srgbClr val="F37C53"/>
              </a:solidFill>
            </a:endParaRPr>
          </a:p>
        </p:txBody>
      </p:sp>
      <p:cxnSp>
        <p:nvCxnSpPr>
          <p:cNvPr id="1471" name="Google Shape;1471;p78"/>
          <p:cNvCxnSpPr/>
          <p:nvPr/>
        </p:nvCxnSpPr>
        <p:spPr>
          <a:xfrm>
            <a:off x="1153425" y="2924625"/>
            <a:ext cx="3589200" cy="375300"/>
          </a:xfrm>
          <a:prstGeom prst="straightConnector1">
            <a:avLst/>
          </a:prstGeom>
          <a:noFill/>
          <a:ln cap="flat" cmpd="sng" w="9525">
            <a:solidFill>
              <a:srgbClr val="595959"/>
            </a:solidFill>
            <a:prstDash val="solid"/>
            <a:round/>
            <a:headEnd len="med" w="med" type="none"/>
            <a:tailEnd len="med" w="med" type="triangle"/>
          </a:ln>
        </p:spPr>
      </p:cxnSp>
      <p:sp>
        <p:nvSpPr>
          <p:cNvPr id="1472" name="Google Shape;1472;p78"/>
          <p:cNvSpPr/>
          <p:nvPr/>
        </p:nvSpPr>
        <p:spPr>
          <a:xfrm>
            <a:off x="3847525" y="1074775"/>
            <a:ext cx="663000" cy="2430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73" name="Google Shape;1473;p78"/>
          <p:cNvSpPr txBox="1"/>
          <p:nvPr/>
        </p:nvSpPr>
        <p:spPr>
          <a:xfrm>
            <a:off x="3576925" y="1035338"/>
            <a:ext cx="291000" cy="2268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1100">
                <a:solidFill>
                  <a:srgbClr val="F37C53"/>
                </a:solidFill>
              </a:rPr>
              <a:t>❸</a:t>
            </a:r>
            <a:endParaRPr sz="1100">
              <a:solidFill>
                <a:srgbClr val="F37C53"/>
              </a:solidFill>
            </a:endParaRPr>
          </a:p>
        </p:txBody>
      </p:sp>
      <p:pic>
        <p:nvPicPr>
          <p:cNvPr id="1474" name="Google Shape;1474;p78"/>
          <p:cNvPicPr preferRelativeResize="0"/>
          <p:nvPr/>
        </p:nvPicPr>
        <p:blipFill>
          <a:blip r:embed="rId5">
            <a:alphaModFix/>
          </a:blip>
          <a:stretch>
            <a:fillRect/>
          </a:stretch>
        </p:blipFill>
        <p:spPr>
          <a:xfrm>
            <a:off x="4883925" y="3476450"/>
            <a:ext cx="1459625" cy="1456525"/>
          </a:xfrm>
          <a:prstGeom prst="rect">
            <a:avLst/>
          </a:prstGeom>
          <a:noFill/>
          <a:ln>
            <a:noFill/>
          </a:ln>
        </p:spPr>
      </p:pic>
      <p:sp>
        <p:nvSpPr>
          <p:cNvPr id="1475" name="Google Shape;1475;p78"/>
          <p:cNvSpPr txBox="1"/>
          <p:nvPr/>
        </p:nvSpPr>
        <p:spPr>
          <a:xfrm>
            <a:off x="4851002" y="3188725"/>
            <a:ext cx="14595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 sz="700">
                <a:solidFill>
                  <a:schemeClr val="dk1"/>
                </a:solidFill>
              </a:rPr>
              <a:t>辞退用のフォームが立ち上がる</a:t>
            </a:r>
            <a:endParaRPr sz="700"/>
          </a:p>
        </p:txBody>
      </p:sp>
      <p:cxnSp>
        <p:nvCxnSpPr>
          <p:cNvPr id="1476" name="Google Shape;1476;p78"/>
          <p:cNvCxnSpPr>
            <a:endCxn id="1477" idx="1"/>
          </p:cNvCxnSpPr>
          <p:nvPr/>
        </p:nvCxnSpPr>
        <p:spPr>
          <a:xfrm flipH="1" rot="10800000">
            <a:off x="5575501" y="3900240"/>
            <a:ext cx="1233900" cy="690000"/>
          </a:xfrm>
          <a:prstGeom prst="straightConnector1">
            <a:avLst/>
          </a:prstGeom>
          <a:noFill/>
          <a:ln cap="flat" cmpd="sng" w="9525">
            <a:solidFill>
              <a:srgbClr val="595959"/>
            </a:solidFill>
            <a:prstDash val="solid"/>
            <a:round/>
            <a:headEnd len="med" w="med" type="none"/>
            <a:tailEnd len="med" w="med" type="triangle"/>
          </a:ln>
        </p:spPr>
      </p:cxnSp>
      <p:pic>
        <p:nvPicPr>
          <p:cNvPr id="1477" name="Google Shape;1477;p78"/>
          <p:cNvPicPr preferRelativeResize="0"/>
          <p:nvPr/>
        </p:nvPicPr>
        <p:blipFill>
          <a:blip r:embed="rId6">
            <a:alphaModFix/>
          </a:blip>
          <a:stretch>
            <a:fillRect/>
          </a:stretch>
        </p:blipFill>
        <p:spPr>
          <a:xfrm>
            <a:off x="6809401" y="3530365"/>
            <a:ext cx="2000624" cy="739750"/>
          </a:xfrm>
          <a:prstGeom prst="rect">
            <a:avLst/>
          </a:prstGeom>
          <a:noFill/>
          <a:ln>
            <a:noFill/>
          </a:ln>
          <a:effectLst>
            <a:outerShdw blurRad="57150" rotWithShape="0" algn="bl" dir="5400000" dist="19050">
              <a:srgbClr val="000000">
                <a:alpha val="50000"/>
              </a:srgbClr>
            </a:outerShdw>
          </a:effectLst>
        </p:spPr>
      </p:pic>
      <p:grpSp>
        <p:nvGrpSpPr>
          <p:cNvPr id="1478" name="Google Shape;1478;p78"/>
          <p:cNvGrpSpPr/>
          <p:nvPr/>
        </p:nvGrpSpPr>
        <p:grpSpPr>
          <a:xfrm>
            <a:off x="721592" y="2864194"/>
            <a:ext cx="241546" cy="114576"/>
            <a:chOff x="1627542" y="1980597"/>
            <a:chExt cx="2956500" cy="183000"/>
          </a:xfrm>
        </p:grpSpPr>
        <p:cxnSp>
          <p:nvCxnSpPr>
            <p:cNvPr id="1479" name="Google Shape;1479;p78"/>
            <p:cNvCxnSpPr/>
            <p:nvPr/>
          </p:nvCxnSpPr>
          <p:spPr>
            <a:xfrm>
              <a:off x="1627542" y="1980597"/>
              <a:ext cx="2956500" cy="183000"/>
            </a:xfrm>
            <a:prstGeom prst="straightConnector1">
              <a:avLst/>
            </a:prstGeom>
            <a:noFill/>
            <a:ln cap="flat" cmpd="sng" w="9525">
              <a:solidFill>
                <a:srgbClr val="FF0000"/>
              </a:solidFill>
              <a:prstDash val="solid"/>
              <a:round/>
              <a:headEnd len="med" w="med" type="none"/>
              <a:tailEnd len="med" w="med" type="none"/>
            </a:ln>
          </p:spPr>
        </p:cxnSp>
        <p:cxnSp>
          <p:nvCxnSpPr>
            <p:cNvPr id="1480" name="Google Shape;1480;p78"/>
            <p:cNvCxnSpPr/>
            <p:nvPr/>
          </p:nvCxnSpPr>
          <p:spPr>
            <a:xfrm flipH="1" rot="10800000">
              <a:off x="1627542" y="1980597"/>
              <a:ext cx="2956500" cy="183000"/>
            </a:xfrm>
            <a:prstGeom prst="straightConnector1">
              <a:avLst/>
            </a:prstGeom>
            <a:noFill/>
            <a:ln cap="flat" cmpd="sng" w="9525">
              <a:solidFill>
                <a:srgbClr val="FF0000"/>
              </a:solidFill>
              <a:prstDash val="solid"/>
              <a:round/>
              <a:headEnd len="med" w="med" type="none"/>
              <a:tailEnd len="med" w="med" type="none"/>
            </a:ln>
          </p:spPr>
        </p:cxnSp>
      </p:gr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4" name="Shape 1484"/>
        <p:cNvGrpSpPr/>
        <p:nvPr/>
      </p:nvGrpSpPr>
      <p:grpSpPr>
        <a:xfrm>
          <a:off x="0" y="0"/>
          <a:ext cx="0" cy="0"/>
          <a:chOff x="0" y="0"/>
          <a:chExt cx="0" cy="0"/>
        </a:xfrm>
      </p:grpSpPr>
      <p:pic>
        <p:nvPicPr>
          <p:cNvPr id="1485" name="Google Shape;1485;p79"/>
          <p:cNvPicPr preferRelativeResize="0"/>
          <p:nvPr/>
        </p:nvPicPr>
        <p:blipFill>
          <a:blip r:embed="rId3">
            <a:alphaModFix/>
          </a:blip>
          <a:stretch>
            <a:fillRect/>
          </a:stretch>
        </p:blipFill>
        <p:spPr>
          <a:xfrm>
            <a:off x="200763" y="1304112"/>
            <a:ext cx="1459625" cy="1456525"/>
          </a:xfrm>
          <a:prstGeom prst="rect">
            <a:avLst/>
          </a:prstGeom>
          <a:noFill/>
          <a:ln>
            <a:noFill/>
          </a:ln>
        </p:spPr>
      </p:pic>
      <p:sp>
        <p:nvSpPr>
          <p:cNvPr id="1486" name="Google Shape;1486;p79"/>
          <p:cNvSpPr txBox="1"/>
          <p:nvPr/>
        </p:nvSpPr>
        <p:spPr>
          <a:xfrm>
            <a:off x="8403350" y="4767275"/>
            <a:ext cx="620100" cy="273900"/>
          </a:xfrm>
          <a:prstGeom prst="rect">
            <a:avLst/>
          </a:prstGeom>
          <a:noFill/>
          <a:ln>
            <a:noFill/>
          </a:ln>
        </p:spPr>
        <p:txBody>
          <a:bodyPr anchorCtr="0" anchor="ctr" bIns="34275" lIns="68575" spcFirstLastPara="1" rIns="68575" wrap="square" tIns="34275">
            <a:noAutofit/>
          </a:bodyPr>
          <a:lstStyle/>
          <a:p>
            <a:pPr indent="0" lvl="0" marL="0" marR="0" rtl="0" algn="r">
              <a:spcBef>
                <a:spcPts val="0"/>
              </a:spcBef>
              <a:spcAft>
                <a:spcPts val="0"/>
              </a:spcAft>
              <a:buNone/>
            </a:pPr>
            <a:fld id="{00000000-1234-1234-1234-123412341234}" type="slidenum">
              <a:rPr lang="ja" sz="900">
                <a:solidFill>
                  <a:srgbClr val="888888"/>
                </a:solidFill>
                <a:latin typeface="Arial"/>
                <a:ea typeface="Arial"/>
                <a:cs typeface="Arial"/>
                <a:sym typeface="Arial"/>
              </a:rPr>
              <a:t>‹#›</a:t>
            </a:fld>
            <a:endParaRPr sz="900">
              <a:solidFill>
                <a:srgbClr val="888888"/>
              </a:solidFill>
              <a:latin typeface="Arial"/>
              <a:ea typeface="Arial"/>
              <a:cs typeface="Arial"/>
              <a:sym typeface="Arial"/>
            </a:endParaRPr>
          </a:p>
        </p:txBody>
      </p:sp>
      <p:sp>
        <p:nvSpPr>
          <p:cNvPr id="1487" name="Google Shape;1487;p79"/>
          <p:cNvSpPr/>
          <p:nvPr/>
        </p:nvSpPr>
        <p:spPr>
          <a:xfrm>
            <a:off x="0" y="0"/>
            <a:ext cx="9144000" cy="435600"/>
          </a:xfrm>
          <a:prstGeom prst="rect">
            <a:avLst/>
          </a:prstGeom>
          <a:gradFill>
            <a:gsLst>
              <a:gs pos="0">
                <a:srgbClr val="424242"/>
              </a:gs>
              <a:gs pos="100000">
                <a:srgbClr val="010101"/>
              </a:gs>
            </a:gsLst>
            <a:lin ang="540001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88" name="Google Shape;1488;p79"/>
          <p:cNvSpPr txBox="1"/>
          <p:nvPr/>
        </p:nvSpPr>
        <p:spPr>
          <a:xfrm>
            <a:off x="139875" y="80850"/>
            <a:ext cx="7724400" cy="273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dk1"/>
              </a:buClr>
              <a:buFont typeface="Arial"/>
              <a:buNone/>
            </a:pPr>
            <a:r>
              <a:rPr b="1" lang="ja">
                <a:solidFill>
                  <a:schemeClr val="lt1"/>
                </a:solidFill>
              </a:rPr>
              <a:t>研究者 発注・キャンセル8.1 Front </a:t>
            </a:r>
            <a:endParaRPr b="1">
              <a:solidFill>
                <a:schemeClr val="lt1"/>
              </a:solidFill>
            </a:endParaRPr>
          </a:p>
        </p:txBody>
      </p:sp>
      <p:sp>
        <p:nvSpPr>
          <p:cNvPr id="1489" name="Google Shape;1489;p79"/>
          <p:cNvSpPr txBox="1"/>
          <p:nvPr/>
        </p:nvSpPr>
        <p:spPr>
          <a:xfrm>
            <a:off x="139875" y="458425"/>
            <a:ext cx="85767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 sz="1200" u="sng">
                <a:solidFill>
                  <a:schemeClr val="dk2"/>
                </a:solidFill>
              </a:rPr>
              <a:t>研究者 発注依頼済み 管理者が発注承認前 サプライヤー辞退 サプライヤーのメッセージ画面</a:t>
            </a:r>
            <a:endParaRPr sz="1200" u="sng">
              <a:solidFill>
                <a:schemeClr val="dk2"/>
              </a:solidFill>
            </a:endParaRPr>
          </a:p>
          <a:p>
            <a:pPr indent="0" lvl="0" marL="0" rtl="0" algn="l">
              <a:spcBef>
                <a:spcPts val="0"/>
              </a:spcBef>
              <a:spcAft>
                <a:spcPts val="0"/>
              </a:spcAft>
              <a:buNone/>
            </a:pPr>
            <a:r>
              <a:rPr lang="ja" sz="1200">
                <a:solidFill>
                  <a:srgbClr val="FF0000"/>
                </a:solidFill>
              </a:rPr>
              <a:t>修正案❶のつづき</a:t>
            </a:r>
            <a:endParaRPr sz="1200" u="sng">
              <a:solidFill>
                <a:schemeClr val="dk2"/>
              </a:solidFill>
            </a:endParaRPr>
          </a:p>
        </p:txBody>
      </p:sp>
      <p:sp>
        <p:nvSpPr>
          <p:cNvPr id="1490" name="Google Shape;1490;p79"/>
          <p:cNvSpPr txBox="1"/>
          <p:nvPr/>
        </p:nvSpPr>
        <p:spPr>
          <a:xfrm>
            <a:off x="139877" y="965250"/>
            <a:ext cx="14595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 sz="700">
                <a:solidFill>
                  <a:schemeClr val="dk1"/>
                </a:solidFill>
              </a:rPr>
              <a:t>「Decline」の場合</a:t>
            </a:r>
            <a:endParaRPr sz="700">
              <a:solidFill>
                <a:schemeClr val="dk1"/>
              </a:solidFill>
            </a:endParaRPr>
          </a:p>
        </p:txBody>
      </p:sp>
      <p:pic>
        <p:nvPicPr>
          <p:cNvPr id="1491" name="Google Shape;1491;p79"/>
          <p:cNvPicPr preferRelativeResize="0"/>
          <p:nvPr/>
        </p:nvPicPr>
        <p:blipFill>
          <a:blip r:embed="rId4">
            <a:alphaModFix/>
          </a:blip>
          <a:stretch>
            <a:fillRect/>
          </a:stretch>
        </p:blipFill>
        <p:spPr>
          <a:xfrm>
            <a:off x="168925" y="2930922"/>
            <a:ext cx="1459499" cy="539664"/>
          </a:xfrm>
          <a:prstGeom prst="rect">
            <a:avLst/>
          </a:prstGeom>
          <a:noFill/>
          <a:ln>
            <a:noFill/>
          </a:ln>
          <a:effectLst>
            <a:outerShdw blurRad="57150" rotWithShape="0" algn="bl" dir="5400000" dist="19050">
              <a:srgbClr val="000000">
                <a:alpha val="50000"/>
              </a:srgbClr>
            </a:outerShdw>
          </a:effectLst>
        </p:spPr>
      </p:pic>
      <p:sp>
        <p:nvSpPr>
          <p:cNvPr id="1492" name="Google Shape;1492;p79"/>
          <p:cNvSpPr/>
          <p:nvPr/>
        </p:nvSpPr>
        <p:spPr>
          <a:xfrm>
            <a:off x="602025" y="2361150"/>
            <a:ext cx="620100" cy="2106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1493" name="Google Shape;1493;p79"/>
          <p:cNvCxnSpPr/>
          <p:nvPr/>
        </p:nvCxnSpPr>
        <p:spPr>
          <a:xfrm>
            <a:off x="530475" y="2447325"/>
            <a:ext cx="213000" cy="402300"/>
          </a:xfrm>
          <a:prstGeom prst="straightConnector1">
            <a:avLst/>
          </a:prstGeom>
          <a:noFill/>
          <a:ln cap="flat" cmpd="sng" w="9525">
            <a:solidFill>
              <a:srgbClr val="595959"/>
            </a:solidFill>
            <a:prstDash val="solid"/>
            <a:round/>
            <a:headEnd len="med" w="med" type="none"/>
            <a:tailEnd len="med" w="med" type="triangle"/>
          </a:ln>
        </p:spPr>
      </p:cxnSp>
      <p:cxnSp>
        <p:nvCxnSpPr>
          <p:cNvPr id="1494" name="Google Shape;1494;p79"/>
          <p:cNvCxnSpPr/>
          <p:nvPr/>
        </p:nvCxnSpPr>
        <p:spPr>
          <a:xfrm flipH="1" rot="10800000">
            <a:off x="1435650" y="1548075"/>
            <a:ext cx="798600" cy="1585500"/>
          </a:xfrm>
          <a:prstGeom prst="straightConnector1">
            <a:avLst/>
          </a:prstGeom>
          <a:noFill/>
          <a:ln cap="flat" cmpd="sng" w="9525">
            <a:solidFill>
              <a:srgbClr val="595959"/>
            </a:solidFill>
            <a:prstDash val="solid"/>
            <a:round/>
            <a:headEnd len="med" w="med" type="none"/>
            <a:tailEnd len="med" w="med" type="triangle"/>
          </a:ln>
        </p:spPr>
      </p:cxnSp>
      <p:sp>
        <p:nvSpPr>
          <p:cNvPr id="1495" name="Google Shape;1495;p79"/>
          <p:cNvSpPr txBox="1"/>
          <p:nvPr/>
        </p:nvSpPr>
        <p:spPr>
          <a:xfrm>
            <a:off x="55625" y="3750325"/>
            <a:ext cx="20838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 sz="900">
                <a:solidFill>
                  <a:schemeClr val="dk1"/>
                </a:solidFill>
              </a:rPr>
              <a:t>全画面「見積もり依頼」のステータスとなる（見積もり依頼開始のステータス）</a:t>
            </a:r>
            <a:endParaRPr sz="900">
              <a:solidFill>
                <a:schemeClr val="dk1"/>
              </a:solidFill>
            </a:endParaRPr>
          </a:p>
        </p:txBody>
      </p:sp>
      <p:cxnSp>
        <p:nvCxnSpPr>
          <p:cNvPr id="1496" name="Google Shape;1496;p79"/>
          <p:cNvCxnSpPr/>
          <p:nvPr/>
        </p:nvCxnSpPr>
        <p:spPr>
          <a:xfrm>
            <a:off x="1435650" y="3269650"/>
            <a:ext cx="774900" cy="508800"/>
          </a:xfrm>
          <a:prstGeom prst="straightConnector1">
            <a:avLst/>
          </a:prstGeom>
          <a:noFill/>
          <a:ln cap="flat" cmpd="sng" w="9525">
            <a:solidFill>
              <a:srgbClr val="595959"/>
            </a:solidFill>
            <a:prstDash val="solid"/>
            <a:round/>
            <a:headEnd len="med" w="med" type="none"/>
            <a:tailEnd len="med" w="med" type="triangle"/>
          </a:ln>
        </p:spPr>
      </p:cxnSp>
      <p:pic>
        <p:nvPicPr>
          <p:cNvPr id="1497" name="Google Shape;1497;p79"/>
          <p:cNvPicPr preferRelativeResize="0"/>
          <p:nvPr/>
        </p:nvPicPr>
        <p:blipFill>
          <a:blip r:embed="rId5">
            <a:alphaModFix/>
          </a:blip>
          <a:stretch>
            <a:fillRect/>
          </a:stretch>
        </p:blipFill>
        <p:spPr>
          <a:xfrm>
            <a:off x="4847024" y="2813592"/>
            <a:ext cx="3850700" cy="377983"/>
          </a:xfrm>
          <a:prstGeom prst="rect">
            <a:avLst/>
          </a:prstGeom>
          <a:noFill/>
          <a:ln>
            <a:noFill/>
          </a:ln>
        </p:spPr>
      </p:pic>
      <p:pic>
        <p:nvPicPr>
          <p:cNvPr id="1498" name="Google Shape;1498;p79"/>
          <p:cNvPicPr preferRelativeResize="0"/>
          <p:nvPr/>
        </p:nvPicPr>
        <p:blipFill rotWithShape="1">
          <a:blip r:embed="rId6">
            <a:alphaModFix/>
          </a:blip>
          <a:srcRect b="10293" l="0" r="0" t="9353"/>
          <a:stretch/>
        </p:blipFill>
        <p:spPr>
          <a:xfrm>
            <a:off x="4847025" y="1423950"/>
            <a:ext cx="3850700" cy="593750"/>
          </a:xfrm>
          <a:prstGeom prst="rect">
            <a:avLst/>
          </a:prstGeom>
          <a:noFill/>
          <a:ln>
            <a:noFill/>
          </a:ln>
          <a:effectLst>
            <a:outerShdw blurRad="57150" rotWithShape="0" algn="bl" dir="5400000" dist="19050">
              <a:srgbClr val="000000">
                <a:alpha val="50000"/>
              </a:srgbClr>
            </a:outerShdw>
          </a:effectLst>
        </p:spPr>
      </p:pic>
      <p:pic>
        <p:nvPicPr>
          <p:cNvPr id="1499" name="Google Shape;1499;p79"/>
          <p:cNvPicPr preferRelativeResize="0"/>
          <p:nvPr/>
        </p:nvPicPr>
        <p:blipFill>
          <a:blip r:embed="rId7">
            <a:alphaModFix/>
          </a:blip>
          <a:stretch>
            <a:fillRect/>
          </a:stretch>
        </p:blipFill>
        <p:spPr>
          <a:xfrm>
            <a:off x="2328000" y="2965400"/>
            <a:ext cx="2317174" cy="1558050"/>
          </a:xfrm>
          <a:prstGeom prst="rect">
            <a:avLst/>
          </a:prstGeom>
          <a:noFill/>
          <a:ln>
            <a:noFill/>
          </a:ln>
          <a:effectLst>
            <a:outerShdw blurRad="57150" rotWithShape="0" algn="bl" dir="5400000" dist="19050">
              <a:srgbClr val="000000">
                <a:alpha val="50000"/>
              </a:srgbClr>
            </a:outerShdw>
          </a:effectLst>
        </p:spPr>
      </p:pic>
      <p:pic>
        <p:nvPicPr>
          <p:cNvPr id="1500" name="Google Shape;1500;p79"/>
          <p:cNvPicPr preferRelativeResize="0"/>
          <p:nvPr/>
        </p:nvPicPr>
        <p:blipFill>
          <a:blip r:embed="rId8">
            <a:alphaModFix/>
          </a:blip>
          <a:stretch>
            <a:fillRect/>
          </a:stretch>
        </p:blipFill>
        <p:spPr>
          <a:xfrm>
            <a:off x="2274750" y="1116200"/>
            <a:ext cx="2370435" cy="1471725"/>
          </a:xfrm>
          <a:prstGeom prst="rect">
            <a:avLst/>
          </a:prstGeom>
          <a:noFill/>
          <a:ln>
            <a:noFill/>
          </a:ln>
          <a:effectLst>
            <a:outerShdw blurRad="57150" rotWithShape="0" algn="bl" dir="5400000" dist="19050">
              <a:srgbClr val="000000">
                <a:alpha val="50000"/>
              </a:srgbClr>
            </a:outerShdw>
          </a:effectLst>
        </p:spPr>
      </p:pic>
      <p:sp>
        <p:nvSpPr>
          <p:cNvPr id="1501" name="Google Shape;1501;p79"/>
          <p:cNvSpPr txBox="1"/>
          <p:nvPr/>
        </p:nvSpPr>
        <p:spPr>
          <a:xfrm>
            <a:off x="2210549" y="791738"/>
            <a:ext cx="2317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 sz="700">
                <a:solidFill>
                  <a:schemeClr val="dk1"/>
                </a:solidFill>
              </a:rPr>
              <a:t>サプライヤーのメッセージ画面（辞退のメッセージ画面が表示される）</a:t>
            </a:r>
            <a:endParaRPr sz="700">
              <a:solidFill>
                <a:schemeClr val="dk1"/>
              </a:solidFill>
            </a:endParaRPr>
          </a:p>
        </p:txBody>
      </p:sp>
      <p:sp>
        <p:nvSpPr>
          <p:cNvPr id="1502" name="Google Shape;1502;p79"/>
          <p:cNvSpPr txBox="1"/>
          <p:nvPr/>
        </p:nvSpPr>
        <p:spPr>
          <a:xfrm>
            <a:off x="2260182" y="2672900"/>
            <a:ext cx="2370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 sz="700">
                <a:solidFill>
                  <a:schemeClr val="dk1"/>
                </a:solidFill>
              </a:rPr>
              <a:t>研究者のメッセージ画面（辞退のメッセージ画面が表示される）</a:t>
            </a:r>
            <a:endParaRPr sz="700">
              <a:solidFill>
                <a:schemeClr val="dk1"/>
              </a:solidFill>
            </a:endParaRPr>
          </a:p>
        </p:txBody>
      </p:sp>
      <p:sp>
        <p:nvSpPr>
          <p:cNvPr id="1503" name="Google Shape;1503;p79"/>
          <p:cNvSpPr txBox="1"/>
          <p:nvPr/>
        </p:nvSpPr>
        <p:spPr>
          <a:xfrm>
            <a:off x="4847024" y="1062325"/>
            <a:ext cx="20931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 sz="700">
                <a:solidFill>
                  <a:schemeClr val="dk1"/>
                </a:solidFill>
              </a:rPr>
              <a:t>決裁者の商談一覧画面</a:t>
            </a:r>
            <a:endParaRPr sz="700"/>
          </a:p>
        </p:txBody>
      </p:sp>
      <p:sp>
        <p:nvSpPr>
          <p:cNvPr id="1504" name="Google Shape;1504;p79"/>
          <p:cNvSpPr/>
          <p:nvPr/>
        </p:nvSpPr>
        <p:spPr>
          <a:xfrm>
            <a:off x="7326500" y="1652047"/>
            <a:ext cx="420000" cy="3450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05" name="Google Shape;1505;p79"/>
          <p:cNvSpPr txBox="1"/>
          <p:nvPr/>
        </p:nvSpPr>
        <p:spPr>
          <a:xfrm>
            <a:off x="6376450" y="1981550"/>
            <a:ext cx="20838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 sz="900">
                <a:solidFill>
                  <a:srgbClr val="FF0000"/>
                </a:solidFill>
              </a:rPr>
              <a:t>ステータスなしに変更</a:t>
            </a:r>
            <a:endParaRPr sz="900">
              <a:solidFill>
                <a:srgbClr val="FF0000"/>
              </a:solidFill>
            </a:endParaRPr>
          </a:p>
        </p:txBody>
      </p:sp>
      <p:sp>
        <p:nvSpPr>
          <p:cNvPr id="1506" name="Google Shape;1506;p79"/>
          <p:cNvSpPr txBox="1"/>
          <p:nvPr/>
        </p:nvSpPr>
        <p:spPr>
          <a:xfrm>
            <a:off x="4881349" y="2468150"/>
            <a:ext cx="20931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 sz="700">
                <a:solidFill>
                  <a:schemeClr val="dk1"/>
                </a:solidFill>
              </a:rPr>
              <a:t>管理画面の承認詳細情報管理</a:t>
            </a:r>
            <a:endParaRPr sz="700"/>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0" name="Shape 1510"/>
        <p:cNvGrpSpPr/>
        <p:nvPr/>
      </p:nvGrpSpPr>
      <p:grpSpPr>
        <a:xfrm>
          <a:off x="0" y="0"/>
          <a:ext cx="0" cy="0"/>
          <a:chOff x="0" y="0"/>
          <a:chExt cx="0" cy="0"/>
        </a:xfrm>
      </p:grpSpPr>
      <p:sp>
        <p:nvSpPr>
          <p:cNvPr id="1511" name="Google Shape;1511;p80"/>
          <p:cNvSpPr txBox="1"/>
          <p:nvPr/>
        </p:nvSpPr>
        <p:spPr>
          <a:xfrm>
            <a:off x="8403350" y="4767275"/>
            <a:ext cx="620100" cy="273900"/>
          </a:xfrm>
          <a:prstGeom prst="rect">
            <a:avLst/>
          </a:prstGeom>
          <a:noFill/>
          <a:ln>
            <a:noFill/>
          </a:ln>
        </p:spPr>
        <p:txBody>
          <a:bodyPr anchorCtr="0" anchor="ctr" bIns="34275" lIns="68575" spcFirstLastPara="1" rIns="68575" wrap="square" tIns="34275">
            <a:noAutofit/>
          </a:bodyPr>
          <a:lstStyle/>
          <a:p>
            <a:pPr indent="0" lvl="0" marL="0" marR="0" rtl="0" algn="r">
              <a:spcBef>
                <a:spcPts val="0"/>
              </a:spcBef>
              <a:spcAft>
                <a:spcPts val="0"/>
              </a:spcAft>
              <a:buNone/>
            </a:pPr>
            <a:fld id="{00000000-1234-1234-1234-123412341234}" type="slidenum">
              <a:rPr lang="ja" sz="900">
                <a:solidFill>
                  <a:srgbClr val="888888"/>
                </a:solidFill>
                <a:latin typeface="Arial"/>
                <a:ea typeface="Arial"/>
                <a:cs typeface="Arial"/>
                <a:sym typeface="Arial"/>
              </a:rPr>
              <a:t>‹#›</a:t>
            </a:fld>
            <a:endParaRPr sz="900">
              <a:solidFill>
                <a:srgbClr val="888888"/>
              </a:solidFill>
              <a:latin typeface="Arial"/>
              <a:ea typeface="Arial"/>
              <a:cs typeface="Arial"/>
              <a:sym typeface="Arial"/>
            </a:endParaRPr>
          </a:p>
        </p:txBody>
      </p:sp>
      <p:sp>
        <p:nvSpPr>
          <p:cNvPr id="1512" name="Google Shape;1512;p80"/>
          <p:cNvSpPr/>
          <p:nvPr/>
        </p:nvSpPr>
        <p:spPr>
          <a:xfrm>
            <a:off x="0" y="0"/>
            <a:ext cx="9144000" cy="435600"/>
          </a:xfrm>
          <a:prstGeom prst="rect">
            <a:avLst/>
          </a:prstGeom>
          <a:gradFill>
            <a:gsLst>
              <a:gs pos="0">
                <a:srgbClr val="424242"/>
              </a:gs>
              <a:gs pos="100000">
                <a:srgbClr val="010101"/>
              </a:gs>
            </a:gsLst>
            <a:lin ang="540001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13" name="Google Shape;1513;p80"/>
          <p:cNvSpPr txBox="1"/>
          <p:nvPr/>
        </p:nvSpPr>
        <p:spPr>
          <a:xfrm>
            <a:off x="139875" y="80850"/>
            <a:ext cx="7724400" cy="273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dk1"/>
              </a:buClr>
              <a:buFont typeface="Arial"/>
              <a:buNone/>
            </a:pPr>
            <a:r>
              <a:rPr b="1" lang="ja">
                <a:solidFill>
                  <a:schemeClr val="lt1"/>
                </a:solidFill>
              </a:rPr>
              <a:t>研究者 発注・キャンセル8.1 Front </a:t>
            </a:r>
            <a:endParaRPr b="1">
              <a:solidFill>
                <a:schemeClr val="lt1"/>
              </a:solidFill>
            </a:endParaRPr>
          </a:p>
        </p:txBody>
      </p:sp>
      <p:sp>
        <p:nvSpPr>
          <p:cNvPr id="1514" name="Google Shape;1514;p80"/>
          <p:cNvSpPr txBox="1"/>
          <p:nvPr/>
        </p:nvSpPr>
        <p:spPr>
          <a:xfrm>
            <a:off x="139875" y="458425"/>
            <a:ext cx="85767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ja" sz="1200" u="sng">
                <a:solidFill>
                  <a:schemeClr val="dk2"/>
                </a:solidFill>
              </a:rPr>
              <a:t>研究者 発注依頼済み 管理者が発注承認前 サプライヤー辞退 サプライヤーのメッセージ画面</a:t>
            </a:r>
            <a:endParaRPr sz="1200" u="sng">
              <a:solidFill>
                <a:schemeClr val="dk2"/>
              </a:solidFill>
            </a:endParaRPr>
          </a:p>
          <a:p>
            <a:pPr indent="0" lvl="0" marL="0" rtl="0" algn="l">
              <a:spcBef>
                <a:spcPts val="0"/>
              </a:spcBef>
              <a:spcAft>
                <a:spcPts val="0"/>
              </a:spcAft>
              <a:buNone/>
            </a:pPr>
            <a:r>
              <a:rPr lang="ja" sz="1200">
                <a:solidFill>
                  <a:srgbClr val="FF0000"/>
                </a:solidFill>
              </a:rPr>
              <a:t>修正案❶のつづき</a:t>
            </a:r>
            <a:endParaRPr sz="1200" u="sng">
              <a:solidFill>
                <a:schemeClr val="dk2"/>
              </a:solidFill>
            </a:endParaRPr>
          </a:p>
        </p:txBody>
      </p:sp>
      <p:sp>
        <p:nvSpPr>
          <p:cNvPr id="1515" name="Google Shape;1515;p80"/>
          <p:cNvSpPr txBox="1"/>
          <p:nvPr/>
        </p:nvSpPr>
        <p:spPr>
          <a:xfrm>
            <a:off x="4741275" y="1116200"/>
            <a:ext cx="3502200" cy="954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 sz="1000"/>
              <a:t>・Check purchase order　で　発注書（サプライヤー宛）の確認画面が立ち上がり、PDFダウンロード可能</a:t>
            </a:r>
            <a:endParaRPr sz="1000"/>
          </a:p>
          <a:p>
            <a:pPr indent="0" lvl="0" marL="0" rtl="0" algn="l">
              <a:spcBef>
                <a:spcPts val="0"/>
              </a:spcBef>
              <a:spcAft>
                <a:spcPts val="0"/>
              </a:spcAft>
              <a:buNone/>
            </a:pPr>
            <a:r>
              <a:t/>
            </a:r>
            <a:endParaRPr sz="1000" strike="sngStrike"/>
          </a:p>
          <a:p>
            <a:pPr indent="0" lvl="0" marL="0" rtl="0" algn="l">
              <a:spcBef>
                <a:spcPts val="0"/>
              </a:spcBef>
              <a:spcAft>
                <a:spcPts val="0"/>
              </a:spcAft>
              <a:buNone/>
            </a:pPr>
            <a:r>
              <a:rPr lang="ja" sz="1000"/>
              <a:t>・辞退の機能はサプライヤーは管理者が発注承認以後はなしとなります。</a:t>
            </a:r>
            <a:endParaRPr sz="1000"/>
          </a:p>
        </p:txBody>
      </p:sp>
      <p:pic>
        <p:nvPicPr>
          <p:cNvPr id="1516" name="Google Shape;1516;p80"/>
          <p:cNvPicPr preferRelativeResize="0"/>
          <p:nvPr/>
        </p:nvPicPr>
        <p:blipFill>
          <a:blip r:embed="rId3">
            <a:alphaModFix/>
          </a:blip>
          <a:stretch>
            <a:fillRect/>
          </a:stretch>
        </p:blipFill>
        <p:spPr>
          <a:xfrm>
            <a:off x="233275" y="1035350"/>
            <a:ext cx="4161225" cy="3237057"/>
          </a:xfrm>
          <a:prstGeom prst="rect">
            <a:avLst/>
          </a:prstGeom>
          <a:noFill/>
          <a:ln>
            <a:noFill/>
          </a:ln>
          <a:effectLst>
            <a:outerShdw blurRad="57150" rotWithShape="0" algn="bl" dir="5400000" dist="19050">
              <a:srgbClr val="000000">
                <a:alpha val="50000"/>
              </a:srgbClr>
            </a:outerShdw>
          </a:effectLst>
        </p:spPr>
      </p:pic>
      <p:pic>
        <p:nvPicPr>
          <p:cNvPr id="1517" name="Google Shape;1517;p80"/>
          <p:cNvPicPr preferRelativeResize="0"/>
          <p:nvPr/>
        </p:nvPicPr>
        <p:blipFill>
          <a:blip r:embed="rId4">
            <a:alphaModFix/>
          </a:blip>
          <a:stretch>
            <a:fillRect/>
          </a:stretch>
        </p:blipFill>
        <p:spPr>
          <a:xfrm>
            <a:off x="1367513" y="3460750"/>
            <a:ext cx="1054887" cy="1514815"/>
          </a:xfrm>
          <a:prstGeom prst="rect">
            <a:avLst/>
          </a:prstGeom>
          <a:noFill/>
          <a:ln>
            <a:noFill/>
          </a:ln>
          <a:effectLst>
            <a:outerShdw blurRad="57150" rotWithShape="0" algn="bl" dir="5400000" dist="19050">
              <a:srgbClr val="000000">
                <a:alpha val="50000"/>
              </a:srgbClr>
            </a:outerShdw>
          </a:effectLst>
        </p:spPr>
      </p:pic>
      <p:sp>
        <p:nvSpPr>
          <p:cNvPr id="1518" name="Google Shape;1518;p80"/>
          <p:cNvSpPr txBox="1"/>
          <p:nvPr/>
        </p:nvSpPr>
        <p:spPr>
          <a:xfrm>
            <a:off x="1238863" y="3194475"/>
            <a:ext cx="1312200" cy="292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ja" sz="700">
                <a:solidFill>
                  <a:schemeClr val="dk1"/>
                </a:solidFill>
              </a:rPr>
              <a:t>発注書（サプライヤー宛）</a:t>
            </a:r>
            <a:endParaRPr sz="700"/>
          </a:p>
        </p:txBody>
      </p:sp>
      <p:cxnSp>
        <p:nvCxnSpPr>
          <p:cNvPr id="1519" name="Google Shape;1519;p80"/>
          <p:cNvCxnSpPr/>
          <p:nvPr/>
        </p:nvCxnSpPr>
        <p:spPr>
          <a:xfrm>
            <a:off x="930750" y="2924625"/>
            <a:ext cx="258000" cy="557100"/>
          </a:xfrm>
          <a:prstGeom prst="straightConnector1">
            <a:avLst/>
          </a:prstGeom>
          <a:noFill/>
          <a:ln cap="flat" cmpd="sng" w="9525">
            <a:solidFill>
              <a:srgbClr val="595959"/>
            </a:solidFill>
            <a:prstDash val="solid"/>
            <a:round/>
            <a:headEnd len="med" w="med" type="none"/>
            <a:tailEnd len="med" w="med" type="triangle"/>
          </a:ln>
        </p:spPr>
      </p:cxnSp>
      <p:sp>
        <p:nvSpPr>
          <p:cNvPr id="1520" name="Google Shape;1520;p80"/>
          <p:cNvSpPr/>
          <p:nvPr/>
        </p:nvSpPr>
        <p:spPr>
          <a:xfrm>
            <a:off x="1434125" y="3463638"/>
            <a:ext cx="258000" cy="1419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21" name="Google Shape;1521;p80"/>
          <p:cNvSpPr/>
          <p:nvPr/>
        </p:nvSpPr>
        <p:spPr>
          <a:xfrm>
            <a:off x="3245475" y="4250338"/>
            <a:ext cx="1116900" cy="371400"/>
          </a:xfrm>
          <a:prstGeom prst="rect">
            <a:avLst/>
          </a:prstGeom>
          <a:solidFill>
            <a:srgbClr val="FF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ja" sz="1200">
                <a:solidFill>
                  <a:schemeClr val="lt1"/>
                </a:solidFill>
              </a:rPr>
              <a:t>Download</a:t>
            </a:r>
            <a:endParaRPr sz="1200">
              <a:solidFill>
                <a:schemeClr val="lt1"/>
              </a:solidFill>
            </a:endParaRPr>
          </a:p>
        </p:txBody>
      </p:sp>
      <p:sp>
        <p:nvSpPr>
          <p:cNvPr id="1522" name="Google Shape;1522;p80"/>
          <p:cNvSpPr txBox="1"/>
          <p:nvPr/>
        </p:nvSpPr>
        <p:spPr>
          <a:xfrm>
            <a:off x="3245475" y="3891438"/>
            <a:ext cx="1116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ja" sz="700">
                <a:solidFill>
                  <a:schemeClr val="dk1"/>
                </a:solidFill>
              </a:rPr>
              <a:t>ダウンロードボタンを配置</a:t>
            </a:r>
            <a:endParaRPr sz="700"/>
          </a:p>
        </p:txBody>
      </p:sp>
      <p:pic>
        <p:nvPicPr>
          <p:cNvPr id="1523" name="Google Shape;1523;p80"/>
          <p:cNvPicPr preferRelativeResize="0"/>
          <p:nvPr/>
        </p:nvPicPr>
        <p:blipFill>
          <a:blip r:embed="rId5">
            <a:alphaModFix/>
          </a:blip>
          <a:stretch>
            <a:fillRect/>
          </a:stretch>
        </p:blipFill>
        <p:spPr>
          <a:xfrm>
            <a:off x="3867281" y="4448978"/>
            <a:ext cx="495084" cy="371310"/>
          </a:xfrm>
          <a:prstGeom prst="rect">
            <a:avLst/>
          </a:prstGeom>
          <a:noFill/>
          <a:ln>
            <a:noFill/>
          </a:ln>
        </p:spPr>
      </p:pic>
      <p:cxnSp>
        <p:nvCxnSpPr>
          <p:cNvPr id="1524" name="Google Shape;1524;p80"/>
          <p:cNvCxnSpPr/>
          <p:nvPr/>
        </p:nvCxnSpPr>
        <p:spPr>
          <a:xfrm>
            <a:off x="1857975" y="3724750"/>
            <a:ext cx="1217100" cy="679200"/>
          </a:xfrm>
          <a:prstGeom prst="straightConnector1">
            <a:avLst/>
          </a:prstGeom>
          <a:noFill/>
          <a:ln cap="flat" cmpd="sng" w="9525">
            <a:solidFill>
              <a:srgbClr val="595959"/>
            </a:solidFill>
            <a:prstDash val="solid"/>
            <a:round/>
            <a:headEnd len="med" w="med" type="none"/>
            <a:tailEnd len="med" w="med" type="triangle"/>
          </a:ln>
        </p:spPr>
      </p:cxnSp>
      <p:grpSp>
        <p:nvGrpSpPr>
          <p:cNvPr id="1525" name="Google Shape;1525;p80"/>
          <p:cNvGrpSpPr/>
          <p:nvPr/>
        </p:nvGrpSpPr>
        <p:grpSpPr>
          <a:xfrm>
            <a:off x="542859" y="1332070"/>
            <a:ext cx="387893" cy="182195"/>
            <a:chOff x="1627542" y="1980597"/>
            <a:chExt cx="2956500" cy="183000"/>
          </a:xfrm>
        </p:grpSpPr>
        <p:cxnSp>
          <p:nvCxnSpPr>
            <p:cNvPr id="1526" name="Google Shape;1526;p80"/>
            <p:cNvCxnSpPr/>
            <p:nvPr/>
          </p:nvCxnSpPr>
          <p:spPr>
            <a:xfrm>
              <a:off x="1627542" y="1980597"/>
              <a:ext cx="2956500" cy="183000"/>
            </a:xfrm>
            <a:prstGeom prst="straightConnector1">
              <a:avLst/>
            </a:prstGeom>
            <a:noFill/>
            <a:ln cap="flat" cmpd="sng" w="9525">
              <a:solidFill>
                <a:srgbClr val="FF0000"/>
              </a:solidFill>
              <a:prstDash val="solid"/>
              <a:round/>
              <a:headEnd len="med" w="med" type="none"/>
              <a:tailEnd len="med" w="med" type="none"/>
            </a:ln>
          </p:spPr>
        </p:cxnSp>
        <p:cxnSp>
          <p:nvCxnSpPr>
            <p:cNvPr id="1527" name="Google Shape;1527;p80"/>
            <p:cNvCxnSpPr/>
            <p:nvPr/>
          </p:nvCxnSpPr>
          <p:spPr>
            <a:xfrm flipH="1" rot="10800000">
              <a:off x="1627542" y="1980597"/>
              <a:ext cx="2956500" cy="183000"/>
            </a:xfrm>
            <a:prstGeom prst="straightConnector1">
              <a:avLst/>
            </a:prstGeom>
            <a:noFill/>
            <a:ln cap="flat" cmpd="sng" w="9525">
              <a:solidFill>
                <a:srgbClr val="FF0000"/>
              </a:solidFill>
              <a:prstDash val="solid"/>
              <a:round/>
              <a:headEnd len="med" w="med" type="none"/>
              <a:tailEnd len="med" w="med" type="none"/>
            </a:ln>
          </p:spPr>
        </p:cxnSp>
      </p:gr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1" name="Shape 1531"/>
        <p:cNvGrpSpPr/>
        <p:nvPr/>
      </p:nvGrpSpPr>
      <p:grpSpPr>
        <a:xfrm>
          <a:off x="0" y="0"/>
          <a:ext cx="0" cy="0"/>
          <a:chOff x="0" y="0"/>
          <a:chExt cx="0" cy="0"/>
        </a:xfrm>
      </p:grpSpPr>
      <p:pic>
        <p:nvPicPr>
          <p:cNvPr id="1532" name="Google Shape;1532;p81"/>
          <p:cNvPicPr preferRelativeResize="0"/>
          <p:nvPr/>
        </p:nvPicPr>
        <p:blipFill rotWithShape="1">
          <a:blip r:embed="rId3">
            <a:alphaModFix/>
          </a:blip>
          <a:srcRect b="53313" l="10618" r="44499" t="982"/>
          <a:stretch/>
        </p:blipFill>
        <p:spPr>
          <a:xfrm>
            <a:off x="708575" y="943000"/>
            <a:ext cx="1797550" cy="3794473"/>
          </a:xfrm>
          <a:prstGeom prst="rect">
            <a:avLst/>
          </a:prstGeom>
          <a:noFill/>
          <a:ln>
            <a:noFill/>
          </a:ln>
          <a:effectLst>
            <a:outerShdw blurRad="57150" rotWithShape="0" algn="bl" dir="5400000" dist="19050">
              <a:srgbClr val="000000">
                <a:alpha val="50000"/>
              </a:srgbClr>
            </a:outerShdw>
          </a:effectLst>
        </p:spPr>
      </p:pic>
      <p:sp>
        <p:nvSpPr>
          <p:cNvPr id="1533" name="Google Shape;1533;p81"/>
          <p:cNvSpPr txBox="1"/>
          <p:nvPr/>
        </p:nvSpPr>
        <p:spPr>
          <a:xfrm>
            <a:off x="8403350" y="4767275"/>
            <a:ext cx="620100" cy="273900"/>
          </a:xfrm>
          <a:prstGeom prst="rect">
            <a:avLst/>
          </a:prstGeom>
          <a:noFill/>
          <a:ln>
            <a:noFill/>
          </a:ln>
        </p:spPr>
        <p:txBody>
          <a:bodyPr anchorCtr="0" anchor="ctr" bIns="34275" lIns="68575" spcFirstLastPara="1" rIns="68575" wrap="square" tIns="34275">
            <a:noAutofit/>
          </a:bodyPr>
          <a:lstStyle/>
          <a:p>
            <a:pPr indent="0" lvl="0" marL="0" marR="0" rtl="0" algn="r">
              <a:spcBef>
                <a:spcPts val="0"/>
              </a:spcBef>
              <a:spcAft>
                <a:spcPts val="0"/>
              </a:spcAft>
              <a:buNone/>
            </a:pPr>
            <a:fld id="{00000000-1234-1234-1234-123412341234}" type="slidenum">
              <a:rPr lang="ja" sz="900">
                <a:solidFill>
                  <a:srgbClr val="888888"/>
                </a:solidFill>
                <a:latin typeface="Arial"/>
                <a:ea typeface="Arial"/>
                <a:cs typeface="Arial"/>
                <a:sym typeface="Arial"/>
              </a:rPr>
              <a:t>‹#›</a:t>
            </a:fld>
            <a:endParaRPr sz="900">
              <a:solidFill>
                <a:srgbClr val="888888"/>
              </a:solidFill>
              <a:latin typeface="Arial"/>
              <a:ea typeface="Arial"/>
              <a:cs typeface="Arial"/>
              <a:sym typeface="Arial"/>
            </a:endParaRPr>
          </a:p>
        </p:txBody>
      </p:sp>
      <p:sp>
        <p:nvSpPr>
          <p:cNvPr id="1534" name="Google Shape;1534;p81"/>
          <p:cNvSpPr/>
          <p:nvPr/>
        </p:nvSpPr>
        <p:spPr>
          <a:xfrm>
            <a:off x="0" y="0"/>
            <a:ext cx="9144000" cy="435600"/>
          </a:xfrm>
          <a:prstGeom prst="rect">
            <a:avLst/>
          </a:prstGeom>
          <a:gradFill>
            <a:gsLst>
              <a:gs pos="0">
                <a:srgbClr val="424242"/>
              </a:gs>
              <a:gs pos="100000">
                <a:srgbClr val="010101"/>
              </a:gs>
            </a:gsLst>
            <a:lin ang="540001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35" name="Google Shape;1535;p81"/>
          <p:cNvSpPr txBox="1"/>
          <p:nvPr/>
        </p:nvSpPr>
        <p:spPr>
          <a:xfrm>
            <a:off x="139875" y="80850"/>
            <a:ext cx="7724400" cy="273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dk1"/>
              </a:buClr>
              <a:buFont typeface="Arial"/>
              <a:buNone/>
            </a:pPr>
            <a:r>
              <a:rPr b="1" lang="ja">
                <a:solidFill>
                  <a:schemeClr val="lt1"/>
                </a:solidFill>
              </a:rPr>
              <a:t>研究者 発注・キャンセル8.1 Admin1</a:t>
            </a:r>
            <a:endParaRPr b="1">
              <a:solidFill>
                <a:schemeClr val="lt1"/>
              </a:solidFill>
            </a:endParaRPr>
          </a:p>
        </p:txBody>
      </p:sp>
      <p:sp>
        <p:nvSpPr>
          <p:cNvPr id="1536" name="Google Shape;1536;p81"/>
          <p:cNvSpPr txBox="1"/>
          <p:nvPr/>
        </p:nvSpPr>
        <p:spPr>
          <a:xfrm>
            <a:off x="139875" y="458425"/>
            <a:ext cx="85767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 sz="1200" u="sng">
                <a:solidFill>
                  <a:schemeClr val="dk2"/>
                </a:solidFill>
              </a:rPr>
              <a:t>研究者 発注依頼済み 管理者が発注承認前 サプライヤー辞退  管理者　商談詳細情報管理❶</a:t>
            </a:r>
            <a:endParaRPr sz="1200" u="sng">
              <a:solidFill>
                <a:schemeClr val="dk2"/>
              </a:solidFill>
            </a:endParaRPr>
          </a:p>
          <a:p>
            <a:pPr indent="0" lvl="0" marL="0" rtl="0" algn="l">
              <a:spcBef>
                <a:spcPts val="0"/>
              </a:spcBef>
              <a:spcAft>
                <a:spcPts val="0"/>
              </a:spcAft>
              <a:buNone/>
            </a:pPr>
            <a:r>
              <a:rPr lang="ja" sz="1200">
                <a:solidFill>
                  <a:schemeClr val="dk2"/>
                </a:solidFill>
              </a:rPr>
              <a:t>現状</a:t>
            </a:r>
            <a:endParaRPr sz="1200">
              <a:solidFill>
                <a:srgbClr val="FF0000"/>
              </a:solidFill>
            </a:endParaRPr>
          </a:p>
        </p:txBody>
      </p:sp>
      <p:sp>
        <p:nvSpPr>
          <p:cNvPr id="1537" name="Google Shape;1537;p81"/>
          <p:cNvSpPr txBox="1"/>
          <p:nvPr/>
        </p:nvSpPr>
        <p:spPr>
          <a:xfrm>
            <a:off x="4200625" y="830550"/>
            <a:ext cx="3399900" cy="3794400"/>
          </a:xfrm>
          <a:prstGeom prst="rect">
            <a:avLst/>
          </a:prstGeom>
          <a:noFill/>
          <a:ln cap="flat" cmpd="sng" w="19050">
            <a:solidFill>
              <a:srgbClr val="4A86E8"/>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ja" sz="1000">
                <a:solidFill>
                  <a:srgbClr val="F37C53"/>
                </a:solidFill>
              </a:rPr>
              <a:t>❶</a:t>
            </a:r>
            <a:r>
              <a:rPr lang="ja" sz="1000">
                <a:solidFill>
                  <a:srgbClr val="595959"/>
                </a:solidFill>
              </a:rPr>
              <a:t>　</a:t>
            </a:r>
            <a:r>
              <a:rPr lang="ja" sz="1000">
                <a:solidFill>
                  <a:srgbClr val="000000"/>
                </a:solidFill>
              </a:rPr>
              <a:t>商談ID </a:t>
            </a:r>
            <a:endParaRPr sz="1000">
              <a:solidFill>
                <a:srgbClr val="595959"/>
              </a:solidFill>
            </a:endParaRPr>
          </a:p>
          <a:p>
            <a:pPr indent="0" lvl="0" marL="0" rtl="0" algn="l">
              <a:spcBef>
                <a:spcPts val="0"/>
              </a:spcBef>
              <a:spcAft>
                <a:spcPts val="0"/>
              </a:spcAft>
              <a:buNone/>
            </a:pPr>
            <a:r>
              <a:rPr lang="ja" sz="1000">
                <a:solidFill>
                  <a:srgbClr val="F37C53"/>
                </a:solidFill>
              </a:rPr>
              <a:t>❷</a:t>
            </a:r>
            <a:r>
              <a:rPr lang="ja" sz="1000">
                <a:solidFill>
                  <a:srgbClr val="595959"/>
                </a:solidFill>
              </a:rPr>
              <a:t>　</a:t>
            </a:r>
            <a:r>
              <a:rPr lang="ja" sz="1000">
                <a:solidFill>
                  <a:schemeClr val="dk1"/>
                </a:solidFill>
              </a:rPr>
              <a:t>研究者ID</a:t>
            </a:r>
            <a:endParaRPr sz="1000">
              <a:solidFill>
                <a:schemeClr val="dk1"/>
              </a:solidFill>
            </a:endParaRPr>
          </a:p>
          <a:p>
            <a:pPr indent="0" lvl="0" marL="0" rtl="0" algn="l">
              <a:spcBef>
                <a:spcPts val="0"/>
              </a:spcBef>
              <a:spcAft>
                <a:spcPts val="0"/>
              </a:spcAft>
              <a:buNone/>
            </a:pPr>
            <a:r>
              <a:rPr lang="ja" sz="1000">
                <a:solidFill>
                  <a:srgbClr val="F37C53"/>
                </a:solidFill>
              </a:rPr>
              <a:t>❸　</a:t>
            </a:r>
            <a:r>
              <a:rPr lang="ja" sz="1000">
                <a:solidFill>
                  <a:schemeClr val="dk1"/>
                </a:solidFill>
              </a:rPr>
              <a:t>サプライヤーID</a:t>
            </a:r>
            <a:endParaRPr sz="1000">
              <a:solidFill>
                <a:schemeClr val="dk1"/>
              </a:solidFill>
            </a:endParaRPr>
          </a:p>
          <a:p>
            <a:pPr indent="0" lvl="0" marL="0" rtl="0" algn="l">
              <a:spcBef>
                <a:spcPts val="0"/>
              </a:spcBef>
              <a:spcAft>
                <a:spcPts val="0"/>
              </a:spcAft>
              <a:buNone/>
            </a:pPr>
            <a:r>
              <a:rPr lang="ja" sz="1000">
                <a:solidFill>
                  <a:srgbClr val="F37C53"/>
                </a:solidFill>
              </a:rPr>
              <a:t>❹　</a:t>
            </a:r>
            <a:r>
              <a:rPr lang="ja" sz="1000">
                <a:solidFill>
                  <a:srgbClr val="000000"/>
                </a:solidFill>
              </a:rPr>
              <a:t>ステータス</a:t>
            </a:r>
            <a:endParaRPr sz="1000">
              <a:solidFill>
                <a:srgbClr val="000000"/>
              </a:solidFill>
            </a:endParaRPr>
          </a:p>
          <a:p>
            <a:pPr indent="0" lvl="0" marL="0" rtl="0" algn="l">
              <a:spcBef>
                <a:spcPts val="0"/>
              </a:spcBef>
              <a:spcAft>
                <a:spcPts val="0"/>
              </a:spcAft>
              <a:buNone/>
            </a:pPr>
            <a:r>
              <a:rPr lang="ja" sz="1000">
                <a:solidFill>
                  <a:srgbClr val="F37C53"/>
                </a:solidFill>
              </a:rPr>
              <a:t>❺　</a:t>
            </a:r>
            <a:r>
              <a:rPr lang="ja" sz="1000">
                <a:solidFill>
                  <a:srgbClr val="000000"/>
                </a:solidFill>
              </a:rPr>
              <a:t>登録日時</a:t>
            </a:r>
            <a:endParaRPr sz="1000">
              <a:solidFill>
                <a:srgbClr val="000000"/>
              </a:solidFill>
            </a:endParaRPr>
          </a:p>
          <a:p>
            <a:pPr indent="0" lvl="0" marL="0" rtl="0" algn="l">
              <a:spcBef>
                <a:spcPts val="0"/>
              </a:spcBef>
              <a:spcAft>
                <a:spcPts val="0"/>
              </a:spcAft>
              <a:buNone/>
            </a:pPr>
            <a:r>
              <a:rPr lang="ja" sz="1000">
                <a:solidFill>
                  <a:srgbClr val="F37C53"/>
                </a:solidFill>
              </a:rPr>
              <a:t>❻　</a:t>
            </a:r>
            <a:r>
              <a:rPr lang="ja" sz="1000">
                <a:solidFill>
                  <a:srgbClr val="000000"/>
                </a:solidFill>
              </a:rPr>
              <a:t>更新日時</a:t>
            </a:r>
            <a:endParaRPr sz="1000">
              <a:solidFill>
                <a:srgbClr val="000000"/>
              </a:solidFill>
            </a:endParaRPr>
          </a:p>
          <a:p>
            <a:pPr indent="0" lvl="0" marL="0" rtl="0" algn="l">
              <a:spcBef>
                <a:spcPts val="0"/>
              </a:spcBef>
              <a:spcAft>
                <a:spcPts val="0"/>
              </a:spcAft>
              <a:buNone/>
            </a:pPr>
            <a:r>
              <a:rPr lang="ja" sz="1000">
                <a:solidFill>
                  <a:srgbClr val="F37C53"/>
                </a:solidFill>
              </a:rPr>
              <a:t>❼　</a:t>
            </a:r>
            <a:r>
              <a:rPr lang="ja" sz="1000"/>
              <a:t>コメント</a:t>
            </a:r>
            <a:endParaRPr sz="1000">
              <a:solidFill>
                <a:srgbClr val="000000"/>
              </a:solidFill>
            </a:endParaRPr>
          </a:p>
          <a:p>
            <a:pPr indent="0" lvl="0" marL="0" rtl="0" algn="l">
              <a:spcBef>
                <a:spcPts val="0"/>
              </a:spcBef>
              <a:spcAft>
                <a:spcPts val="0"/>
              </a:spcAft>
              <a:buNone/>
            </a:pPr>
            <a:r>
              <a:rPr lang="ja" sz="1000">
                <a:solidFill>
                  <a:srgbClr val="F37C53"/>
                </a:solidFill>
              </a:rPr>
              <a:t>❽　</a:t>
            </a:r>
            <a:r>
              <a:rPr lang="ja" sz="1000"/>
              <a:t>添付ファイル</a:t>
            </a:r>
            <a:endParaRPr sz="1000">
              <a:solidFill>
                <a:srgbClr val="000000"/>
              </a:solidFill>
            </a:endParaRPr>
          </a:p>
          <a:p>
            <a:pPr indent="0" lvl="0" marL="0" rtl="0" algn="l">
              <a:spcBef>
                <a:spcPts val="0"/>
              </a:spcBef>
              <a:spcAft>
                <a:spcPts val="0"/>
              </a:spcAft>
              <a:buNone/>
            </a:pPr>
            <a:r>
              <a:rPr lang="ja" sz="1000">
                <a:solidFill>
                  <a:srgbClr val="F37C53"/>
                </a:solidFill>
              </a:rPr>
              <a:t>❾　</a:t>
            </a:r>
            <a:r>
              <a:rPr lang="ja" sz="1000"/>
              <a:t>回答希望日時</a:t>
            </a:r>
            <a:endParaRPr sz="1000">
              <a:solidFill>
                <a:srgbClr val="000000"/>
              </a:solidFill>
            </a:endParaRPr>
          </a:p>
          <a:p>
            <a:pPr indent="0" lvl="0" marL="0" rtl="0" algn="l">
              <a:spcBef>
                <a:spcPts val="0"/>
              </a:spcBef>
              <a:spcAft>
                <a:spcPts val="0"/>
              </a:spcAft>
              <a:buNone/>
            </a:pPr>
            <a:r>
              <a:rPr lang="ja" sz="1000">
                <a:solidFill>
                  <a:srgbClr val="F37C53"/>
                </a:solidFill>
              </a:rPr>
              <a:t>❿　</a:t>
            </a:r>
            <a:r>
              <a:rPr lang="ja" sz="1000"/>
              <a:t>メッセージ</a:t>
            </a:r>
            <a:endParaRPr sz="1000">
              <a:solidFill>
                <a:srgbClr val="000000"/>
              </a:solidFill>
            </a:endParaRPr>
          </a:p>
          <a:p>
            <a:pPr indent="0" lvl="0" marL="0" rtl="0" algn="l">
              <a:spcBef>
                <a:spcPts val="0"/>
              </a:spcBef>
              <a:spcAft>
                <a:spcPts val="0"/>
              </a:spcAft>
              <a:buNone/>
            </a:pPr>
            <a:r>
              <a:rPr lang="ja" sz="1000">
                <a:solidFill>
                  <a:srgbClr val="F37C53"/>
                </a:solidFill>
              </a:rPr>
              <a:t>⓫　</a:t>
            </a:r>
            <a:r>
              <a:rPr lang="ja" sz="1000"/>
              <a:t>輸出代行の有無</a:t>
            </a:r>
            <a:endParaRPr sz="1000">
              <a:solidFill>
                <a:srgbClr val="000000"/>
              </a:solidFill>
            </a:endParaRPr>
          </a:p>
          <a:p>
            <a:pPr indent="0" lvl="0" marL="0" rtl="0" algn="l">
              <a:spcBef>
                <a:spcPts val="0"/>
              </a:spcBef>
              <a:spcAft>
                <a:spcPts val="0"/>
              </a:spcAft>
              <a:buClr>
                <a:srgbClr val="000000"/>
              </a:buClr>
              <a:buSzPts val="1100"/>
              <a:buFont typeface="Arial"/>
              <a:buNone/>
            </a:pPr>
            <a:r>
              <a:rPr lang="ja" sz="1000">
                <a:solidFill>
                  <a:srgbClr val="F37C53"/>
                </a:solidFill>
              </a:rPr>
              <a:t>⓬　</a:t>
            </a:r>
            <a:r>
              <a:rPr lang="ja" sz="1000"/>
              <a:t>輸出代行コメント</a:t>
            </a:r>
            <a:endParaRPr sz="1000">
              <a:solidFill>
                <a:srgbClr val="000000"/>
              </a:solidFill>
            </a:endParaRPr>
          </a:p>
          <a:p>
            <a:pPr indent="0" lvl="0" marL="0" rtl="0" algn="l">
              <a:spcBef>
                <a:spcPts val="0"/>
              </a:spcBef>
              <a:spcAft>
                <a:spcPts val="0"/>
              </a:spcAft>
              <a:buClr>
                <a:schemeClr val="dk1"/>
              </a:buClr>
              <a:buSzPts val="1100"/>
              <a:buFont typeface="Arial"/>
              <a:buNone/>
            </a:pPr>
            <a:r>
              <a:rPr lang="ja" sz="1000">
                <a:solidFill>
                  <a:srgbClr val="F37C53"/>
                </a:solidFill>
              </a:rPr>
              <a:t>⓭　</a:t>
            </a:r>
            <a:r>
              <a:rPr lang="ja" sz="1000">
                <a:solidFill>
                  <a:schemeClr val="dk1"/>
                </a:solidFill>
              </a:rPr>
              <a:t>希望予算</a:t>
            </a:r>
            <a:endParaRPr sz="1000">
              <a:solidFill>
                <a:schemeClr val="dk1"/>
              </a:solidFill>
            </a:endParaRPr>
          </a:p>
          <a:p>
            <a:pPr indent="0" lvl="0" marL="0" rtl="0" algn="l">
              <a:spcBef>
                <a:spcPts val="0"/>
              </a:spcBef>
              <a:spcAft>
                <a:spcPts val="0"/>
              </a:spcAft>
              <a:buClr>
                <a:schemeClr val="dk1"/>
              </a:buClr>
              <a:buSzPts val="1100"/>
              <a:buFont typeface="Arial"/>
              <a:buNone/>
            </a:pPr>
            <a:r>
              <a:rPr lang="ja" sz="1000">
                <a:solidFill>
                  <a:srgbClr val="F37C53"/>
                </a:solidFill>
              </a:rPr>
              <a:t>⓮　</a:t>
            </a:r>
            <a:r>
              <a:rPr lang="ja" sz="1000">
                <a:solidFill>
                  <a:schemeClr val="dk1"/>
                </a:solidFill>
              </a:rPr>
              <a:t>見積り提出希望期限</a:t>
            </a:r>
            <a:endParaRPr sz="1000">
              <a:solidFill>
                <a:schemeClr val="dk1"/>
              </a:solidFill>
            </a:endParaRPr>
          </a:p>
          <a:p>
            <a:pPr indent="0" lvl="0" marL="0" rtl="0" algn="l">
              <a:spcBef>
                <a:spcPts val="0"/>
              </a:spcBef>
              <a:spcAft>
                <a:spcPts val="0"/>
              </a:spcAft>
              <a:buClr>
                <a:schemeClr val="dk1"/>
              </a:buClr>
              <a:buSzPts val="1100"/>
              <a:buFont typeface="Arial"/>
              <a:buNone/>
            </a:pPr>
            <a:r>
              <a:rPr lang="ja" sz="1000">
                <a:solidFill>
                  <a:srgbClr val="F37C53"/>
                </a:solidFill>
              </a:rPr>
              <a:t>⓯　</a:t>
            </a:r>
            <a:r>
              <a:rPr lang="ja" sz="1000">
                <a:solidFill>
                  <a:schemeClr val="dk1"/>
                </a:solidFill>
              </a:rPr>
              <a:t>添付ファイル</a:t>
            </a:r>
            <a:endParaRPr sz="1000">
              <a:solidFill>
                <a:schemeClr val="dk1"/>
              </a:solidFill>
            </a:endParaRPr>
          </a:p>
          <a:p>
            <a:pPr indent="0" lvl="0" marL="0" rtl="0" algn="l">
              <a:spcBef>
                <a:spcPts val="0"/>
              </a:spcBef>
              <a:spcAft>
                <a:spcPts val="0"/>
              </a:spcAft>
              <a:buClr>
                <a:schemeClr val="dk1"/>
              </a:buClr>
              <a:buSzPts val="1100"/>
              <a:buFont typeface="Arial"/>
              <a:buNone/>
            </a:pPr>
            <a:r>
              <a:rPr lang="ja" sz="1000">
                <a:solidFill>
                  <a:srgbClr val="F37C53"/>
                </a:solidFill>
              </a:rPr>
              <a:t>⓰　</a:t>
            </a:r>
            <a:r>
              <a:rPr lang="ja" sz="1000">
                <a:solidFill>
                  <a:schemeClr val="dk1"/>
                </a:solidFill>
              </a:rPr>
              <a:t>メッセージ</a:t>
            </a:r>
            <a:endParaRPr sz="1000">
              <a:solidFill>
                <a:schemeClr val="dk1"/>
              </a:solidFill>
            </a:endParaRPr>
          </a:p>
          <a:p>
            <a:pPr indent="0" lvl="0" marL="0" rtl="0" algn="l">
              <a:spcBef>
                <a:spcPts val="0"/>
              </a:spcBef>
              <a:spcAft>
                <a:spcPts val="0"/>
              </a:spcAft>
              <a:buClr>
                <a:schemeClr val="dk1"/>
              </a:buClr>
              <a:buSzPts val="1100"/>
              <a:buFont typeface="Arial"/>
              <a:buNone/>
            </a:pPr>
            <a:r>
              <a:rPr lang="ja" sz="1000">
                <a:solidFill>
                  <a:srgbClr val="F37C53"/>
                </a:solidFill>
              </a:rPr>
              <a:t>⓱　</a:t>
            </a:r>
            <a:r>
              <a:rPr lang="ja" sz="1000">
                <a:solidFill>
                  <a:schemeClr val="dk1"/>
                </a:solidFill>
              </a:rPr>
              <a:t>輸出代行の有無</a:t>
            </a:r>
            <a:endParaRPr sz="1000">
              <a:solidFill>
                <a:schemeClr val="dk1"/>
              </a:solidFill>
            </a:endParaRPr>
          </a:p>
          <a:p>
            <a:pPr indent="0" lvl="0" marL="0" rtl="0" algn="l">
              <a:spcBef>
                <a:spcPts val="0"/>
              </a:spcBef>
              <a:spcAft>
                <a:spcPts val="0"/>
              </a:spcAft>
              <a:buClr>
                <a:schemeClr val="dk1"/>
              </a:buClr>
              <a:buSzPts val="1100"/>
              <a:buFont typeface="Arial"/>
              <a:buNone/>
            </a:pPr>
            <a:r>
              <a:rPr lang="ja" sz="1000">
                <a:solidFill>
                  <a:srgbClr val="F37C53"/>
                </a:solidFill>
              </a:rPr>
              <a:t>⓲　</a:t>
            </a:r>
            <a:r>
              <a:rPr lang="ja" sz="1000">
                <a:solidFill>
                  <a:schemeClr val="dk1"/>
                </a:solidFill>
              </a:rPr>
              <a:t>輸出代行コメント</a:t>
            </a:r>
            <a:endParaRPr sz="1000">
              <a:solidFill>
                <a:schemeClr val="dk1"/>
              </a:solidFill>
            </a:endParaRPr>
          </a:p>
          <a:p>
            <a:pPr indent="0" lvl="0" marL="0" rtl="0" algn="l">
              <a:spcBef>
                <a:spcPts val="0"/>
              </a:spcBef>
              <a:spcAft>
                <a:spcPts val="0"/>
              </a:spcAft>
              <a:buClr>
                <a:schemeClr val="dk1"/>
              </a:buClr>
              <a:buSzPts val="1100"/>
              <a:buFont typeface="Arial"/>
              <a:buNone/>
            </a:pPr>
            <a:r>
              <a:rPr lang="ja" sz="1000">
                <a:solidFill>
                  <a:srgbClr val="F37C53"/>
                </a:solidFill>
              </a:rPr>
              <a:t>⓳　</a:t>
            </a:r>
            <a:r>
              <a:rPr lang="ja" sz="1000">
                <a:solidFill>
                  <a:schemeClr val="dk1"/>
                </a:solidFill>
              </a:rPr>
              <a:t>希望予算</a:t>
            </a:r>
            <a:endParaRPr sz="1000">
              <a:solidFill>
                <a:schemeClr val="dk1"/>
              </a:solidFill>
            </a:endParaRPr>
          </a:p>
          <a:p>
            <a:pPr indent="0" lvl="0" marL="0" rtl="0" algn="l">
              <a:spcBef>
                <a:spcPts val="0"/>
              </a:spcBef>
              <a:spcAft>
                <a:spcPts val="0"/>
              </a:spcAft>
              <a:buClr>
                <a:schemeClr val="dk1"/>
              </a:buClr>
              <a:buSzPts val="1100"/>
              <a:buFont typeface="Arial"/>
              <a:buNone/>
            </a:pPr>
            <a:r>
              <a:rPr lang="ja" sz="1000">
                <a:solidFill>
                  <a:srgbClr val="F37C53"/>
                </a:solidFill>
              </a:rPr>
              <a:t>⓴　</a:t>
            </a:r>
            <a:r>
              <a:rPr lang="ja" sz="1000">
                <a:solidFill>
                  <a:schemeClr val="dk1"/>
                </a:solidFill>
              </a:rPr>
              <a:t>見積り提出希望期限</a:t>
            </a:r>
            <a:endParaRPr sz="1000">
              <a:solidFill>
                <a:schemeClr val="dk1"/>
              </a:solidFill>
            </a:endParaRPr>
          </a:p>
          <a:p>
            <a:pPr indent="0" lvl="0" marL="0" rtl="0" algn="l">
              <a:spcBef>
                <a:spcPts val="0"/>
              </a:spcBef>
              <a:spcAft>
                <a:spcPts val="0"/>
              </a:spcAft>
              <a:buClr>
                <a:schemeClr val="dk1"/>
              </a:buClr>
              <a:buSzPts val="1100"/>
              <a:buFont typeface="Arial"/>
              <a:buNone/>
            </a:pPr>
            <a:r>
              <a:rPr lang="ja" sz="1000">
                <a:solidFill>
                  <a:srgbClr val="F37C53"/>
                </a:solidFill>
              </a:rPr>
              <a:t>㉑　</a:t>
            </a:r>
            <a:r>
              <a:rPr lang="ja" sz="1000">
                <a:solidFill>
                  <a:schemeClr val="dk1"/>
                </a:solidFill>
              </a:rPr>
              <a:t>添付ファイル</a:t>
            </a:r>
            <a:endParaRPr sz="1000">
              <a:solidFill>
                <a:schemeClr val="dk1"/>
              </a:solidFill>
            </a:endParaRPr>
          </a:p>
        </p:txBody>
      </p:sp>
      <p:sp>
        <p:nvSpPr>
          <p:cNvPr id="1538" name="Google Shape;1538;p81"/>
          <p:cNvSpPr txBox="1"/>
          <p:nvPr/>
        </p:nvSpPr>
        <p:spPr>
          <a:xfrm>
            <a:off x="1106533" y="1373875"/>
            <a:ext cx="201300" cy="111300"/>
          </a:xfrm>
          <a:prstGeom prst="rect">
            <a:avLst/>
          </a:prstGeom>
          <a:noFill/>
          <a:ln>
            <a:noFill/>
          </a:ln>
        </p:spPr>
        <p:txBody>
          <a:bodyPr anchorCtr="0" anchor="t" bIns="91425" lIns="91425" spcFirstLastPara="1" rIns="91425" wrap="square" tIns="91425">
            <a:noAutofit/>
          </a:bodyPr>
          <a:lstStyle/>
          <a:p>
            <a:pPr indent="0" lvl="0" marL="0" rtl="0" algn="ctr">
              <a:lnSpc>
                <a:spcPct val="10000"/>
              </a:lnSpc>
              <a:spcBef>
                <a:spcPts val="0"/>
              </a:spcBef>
              <a:spcAft>
                <a:spcPts val="0"/>
              </a:spcAft>
              <a:buNone/>
            </a:pPr>
            <a:r>
              <a:rPr lang="ja" sz="600">
                <a:solidFill>
                  <a:srgbClr val="F37C53"/>
                </a:solidFill>
              </a:rPr>
              <a:t>❶</a:t>
            </a:r>
            <a:endParaRPr sz="600">
              <a:solidFill>
                <a:srgbClr val="F37C53"/>
              </a:solidFill>
            </a:endParaRPr>
          </a:p>
        </p:txBody>
      </p:sp>
      <p:sp>
        <p:nvSpPr>
          <p:cNvPr id="1539" name="Google Shape;1539;p81"/>
          <p:cNvSpPr txBox="1"/>
          <p:nvPr/>
        </p:nvSpPr>
        <p:spPr>
          <a:xfrm>
            <a:off x="1106533" y="1476237"/>
            <a:ext cx="201300" cy="111300"/>
          </a:xfrm>
          <a:prstGeom prst="rect">
            <a:avLst/>
          </a:prstGeom>
          <a:noFill/>
          <a:ln>
            <a:noFill/>
          </a:ln>
        </p:spPr>
        <p:txBody>
          <a:bodyPr anchorCtr="0" anchor="t" bIns="91425" lIns="91425" spcFirstLastPara="1" rIns="91425" wrap="square" tIns="91425">
            <a:noAutofit/>
          </a:bodyPr>
          <a:lstStyle/>
          <a:p>
            <a:pPr indent="0" lvl="0" marL="0" rtl="0" algn="ctr">
              <a:lnSpc>
                <a:spcPct val="10000"/>
              </a:lnSpc>
              <a:spcBef>
                <a:spcPts val="0"/>
              </a:spcBef>
              <a:spcAft>
                <a:spcPts val="0"/>
              </a:spcAft>
              <a:buNone/>
            </a:pPr>
            <a:r>
              <a:rPr lang="ja" sz="600">
                <a:solidFill>
                  <a:srgbClr val="F37C53"/>
                </a:solidFill>
              </a:rPr>
              <a:t>❷</a:t>
            </a:r>
            <a:endParaRPr sz="600">
              <a:solidFill>
                <a:srgbClr val="F37C53"/>
              </a:solidFill>
            </a:endParaRPr>
          </a:p>
        </p:txBody>
      </p:sp>
      <p:sp>
        <p:nvSpPr>
          <p:cNvPr id="1540" name="Google Shape;1540;p81"/>
          <p:cNvSpPr txBox="1"/>
          <p:nvPr/>
        </p:nvSpPr>
        <p:spPr>
          <a:xfrm>
            <a:off x="1106533" y="1679885"/>
            <a:ext cx="201300" cy="111300"/>
          </a:xfrm>
          <a:prstGeom prst="rect">
            <a:avLst/>
          </a:prstGeom>
          <a:noFill/>
          <a:ln>
            <a:noFill/>
          </a:ln>
        </p:spPr>
        <p:txBody>
          <a:bodyPr anchorCtr="0" anchor="t" bIns="91425" lIns="91425" spcFirstLastPara="1" rIns="91425" wrap="square" tIns="91425">
            <a:noAutofit/>
          </a:bodyPr>
          <a:lstStyle/>
          <a:p>
            <a:pPr indent="0" lvl="0" marL="0" rtl="0" algn="ctr">
              <a:lnSpc>
                <a:spcPct val="10000"/>
              </a:lnSpc>
              <a:spcBef>
                <a:spcPts val="0"/>
              </a:spcBef>
              <a:spcAft>
                <a:spcPts val="0"/>
              </a:spcAft>
              <a:buNone/>
            </a:pPr>
            <a:r>
              <a:rPr lang="ja" sz="600">
                <a:solidFill>
                  <a:srgbClr val="F37C53"/>
                </a:solidFill>
              </a:rPr>
              <a:t>❹</a:t>
            </a:r>
            <a:endParaRPr sz="600">
              <a:solidFill>
                <a:srgbClr val="F37C53"/>
              </a:solidFill>
            </a:endParaRPr>
          </a:p>
        </p:txBody>
      </p:sp>
      <p:sp>
        <p:nvSpPr>
          <p:cNvPr id="1541" name="Google Shape;1541;p81"/>
          <p:cNvSpPr txBox="1"/>
          <p:nvPr/>
        </p:nvSpPr>
        <p:spPr>
          <a:xfrm>
            <a:off x="1106525" y="1568573"/>
            <a:ext cx="232500" cy="111300"/>
          </a:xfrm>
          <a:prstGeom prst="rect">
            <a:avLst/>
          </a:prstGeom>
          <a:noFill/>
          <a:ln>
            <a:noFill/>
          </a:ln>
        </p:spPr>
        <p:txBody>
          <a:bodyPr anchorCtr="0" anchor="t" bIns="91425" lIns="91425" spcFirstLastPara="1" rIns="91425" wrap="square" tIns="91425">
            <a:noAutofit/>
          </a:bodyPr>
          <a:lstStyle/>
          <a:p>
            <a:pPr indent="0" lvl="0" marL="0" rtl="0" algn="ctr">
              <a:lnSpc>
                <a:spcPct val="10000"/>
              </a:lnSpc>
              <a:spcBef>
                <a:spcPts val="0"/>
              </a:spcBef>
              <a:spcAft>
                <a:spcPts val="0"/>
              </a:spcAft>
              <a:buNone/>
            </a:pPr>
            <a:r>
              <a:rPr lang="ja" sz="600">
                <a:solidFill>
                  <a:srgbClr val="F37C53"/>
                </a:solidFill>
              </a:rPr>
              <a:t>❸</a:t>
            </a:r>
            <a:endParaRPr sz="600">
              <a:solidFill>
                <a:srgbClr val="F37C53"/>
              </a:solidFill>
            </a:endParaRPr>
          </a:p>
        </p:txBody>
      </p:sp>
      <p:sp>
        <p:nvSpPr>
          <p:cNvPr id="1542" name="Google Shape;1542;p81"/>
          <p:cNvSpPr txBox="1"/>
          <p:nvPr/>
        </p:nvSpPr>
        <p:spPr>
          <a:xfrm>
            <a:off x="1106533" y="1804909"/>
            <a:ext cx="201300" cy="111300"/>
          </a:xfrm>
          <a:prstGeom prst="rect">
            <a:avLst/>
          </a:prstGeom>
          <a:noFill/>
          <a:ln>
            <a:noFill/>
          </a:ln>
        </p:spPr>
        <p:txBody>
          <a:bodyPr anchorCtr="0" anchor="t" bIns="91425" lIns="91425" spcFirstLastPara="1" rIns="91425" wrap="square" tIns="91425">
            <a:noAutofit/>
          </a:bodyPr>
          <a:lstStyle/>
          <a:p>
            <a:pPr indent="0" lvl="0" marL="0" rtl="0" algn="ctr">
              <a:lnSpc>
                <a:spcPct val="10000"/>
              </a:lnSpc>
              <a:spcBef>
                <a:spcPts val="0"/>
              </a:spcBef>
              <a:spcAft>
                <a:spcPts val="0"/>
              </a:spcAft>
              <a:buNone/>
            </a:pPr>
            <a:r>
              <a:rPr lang="ja" sz="600">
                <a:solidFill>
                  <a:srgbClr val="F37C53"/>
                </a:solidFill>
              </a:rPr>
              <a:t>❺</a:t>
            </a:r>
            <a:endParaRPr sz="600">
              <a:solidFill>
                <a:srgbClr val="F37C53"/>
              </a:solidFill>
            </a:endParaRPr>
          </a:p>
        </p:txBody>
      </p:sp>
      <p:sp>
        <p:nvSpPr>
          <p:cNvPr id="1543" name="Google Shape;1543;p81"/>
          <p:cNvSpPr txBox="1"/>
          <p:nvPr/>
        </p:nvSpPr>
        <p:spPr>
          <a:xfrm>
            <a:off x="1106533" y="1907158"/>
            <a:ext cx="201300" cy="111300"/>
          </a:xfrm>
          <a:prstGeom prst="rect">
            <a:avLst/>
          </a:prstGeom>
          <a:noFill/>
          <a:ln>
            <a:noFill/>
          </a:ln>
        </p:spPr>
        <p:txBody>
          <a:bodyPr anchorCtr="0" anchor="t" bIns="91425" lIns="91425" spcFirstLastPara="1" rIns="91425" wrap="square" tIns="91425">
            <a:noAutofit/>
          </a:bodyPr>
          <a:lstStyle/>
          <a:p>
            <a:pPr indent="0" lvl="0" marL="0" rtl="0" algn="ctr">
              <a:lnSpc>
                <a:spcPct val="10000"/>
              </a:lnSpc>
              <a:spcBef>
                <a:spcPts val="0"/>
              </a:spcBef>
              <a:spcAft>
                <a:spcPts val="0"/>
              </a:spcAft>
              <a:buNone/>
            </a:pPr>
            <a:r>
              <a:rPr lang="ja" sz="600">
                <a:solidFill>
                  <a:srgbClr val="F37C53"/>
                </a:solidFill>
              </a:rPr>
              <a:t>❻</a:t>
            </a:r>
            <a:endParaRPr sz="600">
              <a:solidFill>
                <a:srgbClr val="F37C53"/>
              </a:solidFill>
            </a:endParaRPr>
          </a:p>
        </p:txBody>
      </p:sp>
      <p:sp>
        <p:nvSpPr>
          <p:cNvPr id="1544" name="Google Shape;1544;p81"/>
          <p:cNvSpPr txBox="1"/>
          <p:nvPr/>
        </p:nvSpPr>
        <p:spPr>
          <a:xfrm>
            <a:off x="1106533" y="2176030"/>
            <a:ext cx="201300" cy="111300"/>
          </a:xfrm>
          <a:prstGeom prst="rect">
            <a:avLst/>
          </a:prstGeom>
          <a:noFill/>
          <a:ln>
            <a:noFill/>
          </a:ln>
        </p:spPr>
        <p:txBody>
          <a:bodyPr anchorCtr="0" anchor="t" bIns="91425" lIns="91425" spcFirstLastPara="1" rIns="91425" wrap="square" tIns="91425">
            <a:noAutofit/>
          </a:bodyPr>
          <a:lstStyle/>
          <a:p>
            <a:pPr indent="0" lvl="0" marL="0" rtl="0" algn="ctr">
              <a:lnSpc>
                <a:spcPct val="10000"/>
              </a:lnSpc>
              <a:spcBef>
                <a:spcPts val="0"/>
              </a:spcBef>
              <a:spcAft>
                <a:spcPts val="0"/>
              </a:spcAft>
              <a:buNone/>
            </a:pPr>
            <a:r>
              <a:rPr lang="ja" sz="600">
                <a:solidFill>
                  <a:srgbClr val="F37C53"/>
                </a:solidFill>
              </a:rPr>
              <a:t>❼</a:t>
            </a:r>
            <a:endParaRPr sz="600">
              <a:solidFill>
                <a:srgbClr val="F37C53"/>
              </a:solidFill>
            </a:endParaRPr>
          </a:p>
        </p:txBody>
      </p:sp>
      <p:sp>
        <p:nvSpPr>
          <p:cNvPr id="1545" name="Google Shape;1545;p81"/>
          <p:cNvSpPr txBox="1"/>
          <p:nvPr/>
        </p:nvSpPr>
        <p:spPr>
          <a:xfrm>
            <a:off x="1106533" y="2562154"/>
            <a:ext cx="201300" cy="111300"/>
          </a:xfrm>
          <a:prstGeom prst="rect">
            <a:avLst/>
          </a:prstGeom>
          <a:noFill/>
          <a:ln>
            <a:noFill/>
          </a:ln>
        </p:spPr>
        <p:txBody>
          <a:bodyPr anchorCtr="0" anchor="t" bIns="91425" lIns="91425" spcFirstLastPara="1" rIns="91425" wrap="square" tIns="91425">
            <a:noAutofit/>
          </a:bodyPr>
          <a:lstStyle/>
          <a:p>
            <a:pPr indent="0" lvl="0" marL="0" rtl="0" algn="ctr">
              <a:lnSpc>
                <a:spcPct val="10000"/>
              </a:lnSpc>
              <a:spcBef>
                <a:spcPts val="0"/>
              </a:spcBef>
              <a:spcAft>
                <a:spcPts val="0"/>
              </a:spcAft>
              <a:buNone/>
            </a:pPr>
            <a:r>
              <a:rPr lang="ja" sz="600">
                <a:solidFill>
                  <a:srgbClr val="F37C53"/>
                </a:solidFill>
              </a:rPr>
              <a:t>❽</a:t>
            </a:r>
            <a:endParaRPr sz="600">
              <a:solidFill>
                <a:srgbClr val="F37C53"/>
              </a:solidFill>
            </a:endParaRPr>
          </a:p>
        </p:txBody>
      </p:sp>
      <p:sp>
        <p:nvSpPr>
          <p:cNvPr id="1546" name="Google Shape;1546;p81"/>
          <p:cNvSpPr txBox="1"/>
          <p:nvPr/>
        </p:nvSpPr>
        <p:spPr>
          <a:xfrm>
            <a:off x="1106533" y="2812853"/>
            <a:ext cx="201300" cy="111300"/>
          </a:xfrm>
          <a:prstGeom prst="rect">
            <a:avLst/>
          </a:prstGeom>
          <a:noFill/>
          <a:ln>
            <a:noFill/>
          </a:ln>
        </p:spPr>
        <p:txBody>
          <a:bodyPr anchorCtr="0" anchor="t" bIns="91425" lIns="91425" spcFirstLastPara="1" rIns="91425" wrap="square" tIns="91425">
            <a:noAutofit/>
          </a:bodyPr>
          <a:lstStyle/>
          <a:p>
            <a:pPr indent="0" lvl="0" marL="0" rtl="0" algn="ctr">
              <a:lnSpc>
                <a:spcPct val="10000"/>
              </a:lnSpc>
              <a:spcBef>
                <a:spcPts val="0"/>
              </a:spcBef>
              <a:spcAft>
                <a:spcPts val="0"/>
              </a:spcAft>
              <a:buNone/>
            </a:pPr>
            <a:r>
              <a:rPr lang="ja" sz="600">
                <a:solidFill>
                  <a:srgbClr val="F37C53"/>
                </a:solidFill>
              </a:rPr>
              <a:t>❾</a:t>
            </a:r>
            <a:endParaRPr sz="600">
              <a:solidFill>
                <a:srgbClr val="F37C53"/>
              </a:solidFill>
            </a:endParaRPr>
          </a:p>
        </p:txBody>
      </p:sp>
      <p:sp>
        <p:nvSpPr>
          <p:cNvPr id="1547" name="Google Shape;1547;p81"/>
          <p:cNvSpPr txBox="1"/>
          <p:nvPr/>
        </p:nvSpPr>
        <p:spPr>
          <a:xfrm>
            <a:off x="1106533" y="3094677"/>
            <a:ext cx="201300" cy="111300"/>
          </a:xfrm>
          <a:prstGeom prst="rect">
            <a:avLst/>
          </a:prstGeom>
          <a:noFill/>
          <a:ln>
            <a:noFill/>
          </a:ln>
        </p:spPr>
        <p:txBody>
          <a:bodyPr anchorCtr="0" anchor="t" bIns="91425" lIns="91425" spcFirstLastPara="1" rIns="91425" wrap="square" tIns="91425">
            <a:noAutofit/>
          </a:bodyPr>
          <a:lstStyle/>
          <a:p>
            <a:pPr indent="0" lvl="0" marL="0" rtl="0" algn="ctr">
              <a:lnSpc>
                <a:spcPct val="10000"/>
              </a:lnSpc>
              <a:spcBef>
                <a:spcPts val="0"/>
              </a:spcBef>
              <a:spcAft>
                <a:spcPts val="0"/>
              </a:spcAft>
              <a:buNone/>
            </a:pPr>
            <a:r>
              <a:rPr lang="ja" sz="600">
                <a:solidFill>
                  <a:srgbClr val="F37C53"/>
                </a:solidFill>
              </a:rPr>
              <a:t>❿</a:t>
            </a:r>
            <a:endParaRPr sz="600">
              <a:solidFill>
                <a:srgbClr val="F37C53"/>
              </a:solidFill>
            </a:endParaRPr>
          </a:p>
        </p:txBody>
      </p:sp>
      <p:sp>
        <p:nvSpPr>
          <p:cNvPr id="1548" name="Google Shape;1548;p81"/>
          <p:cNvSpPr txBox="1"/>
          <p:nvPr/>
        </p:nvSpPr>
        <p:spPr>
          <a:xfrm>
            <a:off x="1106533" y="3285501"/>
            <a:ext cx="201300" cy="111300"/>
          </a:xfrm>
          <a:prstGeom prst="rect">
            <a:avLst/>
          </a:prstGeom>
          <a:noFill/>
          <a:ln>
            <a:noFill/>
          </a:ln>
        </p:spPr>
        <p:txBody>
          <a:bodyPr anchorCtr="0" anchor="t" bIns="91425" lIns="91425" spcFirstLastPara="1" rIns="91425" wrap="square" tIns="91425">
            <a:noAutofit/>
          </a:bodyPr>
          <a:lstStyle/>
          <a:p>
            <a:pPr indent="0" lvl="0" marL="0" rtl="0" algn="ctr">
              <a:lnSpc>
                <a:spcPct val="10000"/>
              </a:lnSpc>
              <a:spcBef>
                <a:spcPts val="0"/>
              </a:spcBef>
              <a:spcAft>
                <a:spcPts val="0"/>
              </a:spcAft>
              <a:buNone/>
            </a:pPr>
            <a:r>
              <a:rPr lang="ja" sz="600">
                <a:solidFill>
                  <a:srgbClr val="F37C53"/>
                </a:solidFill>
              </a:rPr>
              <a:t>⓫</a:t>
            </a:r>
            <a:endParaRPr sz="600">
              <a:solidFill>
                <a:srgbClr val="F37C53"/>
              </a:solidFill>
            </a:endParaRPr>
          </a:p>
        </p:txBody>
      </p:sp>
      <p:sp>
        <p:nvSpPr>
          <p:cNvPr id="1549" name="Google Shape;1549;p81"/>
          <p:cNvSpPr txBox="1"/>
          <p:nvPr/>
        </p:nvSpPr>
        <p:spPr>
          <a:xfrm>
            <a:off x="1106533" y="3394338"/>
            <a:ext cx="201300" cy="111300"/>
          </a:xfrm>
          <a:prstGeom prst="rect">
            <a:avLst/>
          </a:prstGeom>
          <a:noFill/>
          <a:ln>
            <a:noFill/>
          </a:ln>
        </p:spPr>
        <p:txBody>
          <a:bodyPr anchorCtr="0" anchor="t" bIns="91425" lIns="91425" spcFirstLastPara="1" rIns="91425" wrap="square" tIns="91425">
            <a:noAutofit/>
          </a:bodyPr>
          <a:lstStyle/>
          <a:p>
            <a:pPr indent="0" lvl="0" marL="0" rtl="0" algn="ctr">
              <a:lnSpc>
                <a:spcPct val="10000"/>
              </a:lnSpc>
              <a:spcBef>
                <a:spcPts val="0"/>
              </a:spcBef>
              <a:spcAft>
                <a:spcPts val="0"/>
              </a:spcAft>
              <a:buNone/>
            </a:pPr>
            <a:r>
              <a:rPr lang="ja" sz="600">
                <a:solidFill>
                  <a:srgbClr val="F37C53"/>
                </a:solidFill>
              </a:rPr>
              <a:t>⓬</a:t>
            </a:r>
            <a:endParaRPr sz="600">
              <a:solidFill>
                <a:srgbClr val="F37C53"/>
              </a:solidFill>
            </a:endParaRPr>
          </a:p>
        </p:txBody>
      </p:sp>
      <p:sp>
        <p:nvSpPr>
          <p:cNvPr id="1550" name="Google Shape;1550;p81"/>
          <p:cNvSpPr txBox="1"/>
          <p:nvPr/>
        </p:nvSpPr>
        <p:spPr>
          <a:xfrm>
            <a:off x="1106533" y="3510775"/>
            <a:ext cx="201300" cy="1113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600">
                <a:solidFill>
                  <a:srgbClr val="F37C53"/>
                </a:solidFill>
              </a:rPr>
              <a:t>⓭</a:t>
            </a:r>
            <a:endParaRPr sz="600">
              <a:solidFill>
                <a:srgbClr val="F37C53"/>
              </a:solidFill>
            </a:endParaRPr>
          </a:p>
        </p:txBody>
      </p:sp>
      <p:sp>
        <p:nvSpPr>
          <p:cNvPr id="1551" name="Google Shape;1551;p81"/>
          <p:cNvSpPr txBox="1"/>
          <p:nvPr/>
        </p:nvSpPr>
        <p:spPr>
          <a:xfrm>
            <a:off x="1106533" y="3617375"/>
            <a:ext cx="201300" cy="1113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600">
                <a:solidFill>
                  <a:srgbClr val="F37C53"/>
                </a:solidFill>
              </a:rPr>
              <a:t>⓮</a:t>
            </a:r>
            <a:endParaRPr sz="600">
              <a:solidFill>
                <a:srgbClr val="F37C53"/>
              </a:solidFill>
            </a:endParaRPr>
          </a:p>
        </p:txBody>
      </p:sp>
      <p:sp>
        <p:nvSpPr>
          <p:cNvPr id="1552" name="Google Shape;1552;p81"/>
          <p:cNvSpPr txBox="1"/>
          <p:nvPr/>
        </p:nvSpPr>
        <p:spPr>
          <a:xfrm>
            <a:off x="1106533" y="3739888"/>
            <a:ext cx="201300" cy="1113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600">
                <a:solidFill>
                  <a:srgbClr val="F37C53"/>
                </a:solidFill>
              </a:rPr>
              <a:t>⓯</a:t>
            </a:r>
            <a:endParaRPr sz="600">
              <a:solidFill>
                <a:srgbClr val="F37C53"/>
              </a:solidFill>
            </a:endParaRPr>
          </a:p>
        </p:txBody>
      </p:sp>
      <p:sp>
        <p:nvSpPr>
          <p:cNvPr id="1553" name="Google Shape;1553;p81"/>
          <p:cNvSpPr txBox="1"/>
          <p:nvPr/>
        </p:nvSpPr>
        <p:spPr>
          <a:xfrm>
            <a:off x="1106533" y="4013325"/>
            <a:ext cx="201300" cy="1113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600">
                <a:solidFill>
                  <a:srgbClr val="F37C53"/>
                </a:solidFill>
              </a:rPr>
              <a:t>⓰</a:t>
            </a:r>
            <a:endParaRPr sz="600">
              <a:solidFill>
                <a:srgbClr val="F37C53"/>
              </a:solidFill>
            </a:endParaRPr>
          </a:p>
        </p:txBody>
      </p:sp>
      <p:sp>
        <p:nvSpPr>
          <p:cNvPr id="1554" name="Google Shape;1554;p81"/>
          <p:cNvSpPr txBox="1"/>
          <p:nvPr/>
        </p:nvSpPr>
        <p:spPr>
          <a:xfrm>
            <a:off x="1106533" y="4160713"/>
            <a:ext cx="201300" cy="1113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600">
                <a:solidFill>
                  <a:srgbClr val="F37C53"/>
                </a:solidFill>
              </a:rPr>
              <a:t>⓱</a:t>
            </a:r>
            <a:endParaRPr sz="600">
              <a:solidFill>
                <a:srgbClr val="F37C53"/>
              </a:solidFill>
            </a:endParaRPr>
          </a:p>
        </p:txBody>
      </p:sp>
      <p:sp>
        <p:nvSpPr>
          <p:cNvPr id="1555" name="Google Shape;1555;p81"/>
          <p:cNvSpPr txBox="1"/>
          <p:nvPr/>
        </p:nvSpPr>
        <p:spPr>
          <a:xfrm>
            <a:off x="1106533" y="4291313"/>
            <a:ext cx="201300" cy="1113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600">
                <a:solidFill>
                  <a:srgbClr val="F37C53"/>
                </a:solidFill>
              </a:rPr>
              <a:t>⓲</a:t>
            </a:r>
            <a:endParaRPr sz="600">
              <a:solidFill>
                <a:srgbClr val="F37C53"/>
              </a:solidFill>
            </a:endParaRPr>
          </a:p>
        </p:txBody>
      </p:sp>
      <p:sp>
        <p:nvSpPr>
          <p:cNvPr id="1556" name="Google Shape;1556;p81"/>
          <p:cNvSpPr txBox="1"/>
          <p:nvPr/>
        </p:nvSpPr>
        <p:spPr>
          <a:xfrm>
            <a:off x="1106533" y="4421925"/>
            <a:ext cx="201300" cy="1113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600">
                <a:solidFill>
                  <a:srgbClr val="F37C53"/>
                </a:solidFill>
              </a:rPr>
              <a:t>⓳</a:t>
            </a:r>
            <a:endParaRPr sz="600">
              <a:solidFill>
                <a:srgbClr val="F37C53"/>
              </a:solidFill>
            </a:endParaRPr>
          </a:p>
        </p:txBody>
      </p:sp>
      <p:sp>
        <p:nvSpPr>
          <p:cNvPr id="1557" name="Google Shape;1557;p81"/>
          <p:cNvSpPr txBox="1"/>
          <p:nvPr/>
        </p:nvSpPr>
        <p:spPr>
          <a:xfrm>
            <a:off x="1109433" y="4515875"/>
            <a:ext cx="201300" cy="1113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600">
                <a:solidFill>
                  <a:srgbClr val="F37C53"/>
                </a:solidFill>
              </a:rPr>
              <a:t>⓴</a:t>
            </a:r>
            <a:endParaRPr sz="600">
              <a:solidFill>
                <a:srgbClr val="F37C53"/>
              </a:solidFill>
            </a:endParaRPr>
          </a:p>
        </p:txBody>
      </p:sp>
      <p:sp>
        <p:nvSpPr>
          <p:cNvPr id="1558" name="Google Shape;1558;p81"/>
          <p:cNvSpPr txBox="1"/>
          <p:nvPr/>
        </p:nvSpPr>
        <p:spPr>
          <a:xfrm>
            <a:off x="1106519" y="4612675"/>
            <a:ext cx="170100" cy="1113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600">
                <a:solidFill>
                  <a:srgbClr val="F37C53"/>
                </a:solidFill>
              </a:rPr>
              <a:t>㉑</a:t>
            </a:r>
            <a:endParaRPr sz="600">
              <a:solidFill>
                <a:srgbClr val="F37C53"/>
              </a:solidFill>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2" name="Shape 1562"/>
        <p:cNvGrpSpPr/>
        <p:nvPr/>
      </p:nvGrpSpPr>
      <p:grpSpPr>
        <a:xfrm>
          <a:off x="0" y="0"/>
          <a:ext cx="0" cy="0"/>
          <a:chOff x="0" y="0"/>
          <a:chExt cx="0" cy="0"/>
        </a:xfrm>
      </p:grpSpPr>
      <p:pic>
        <p:nvPicPr>
          <p:cNvPr id="1563" name="Google Shape;1563;p82"/>
          <p:cNvPicPr preferRelativeResize="0"/>
          <p:nvPr/>
        </p:nvPicPr>
        <p:blipFill rotWithShape="1">
          <a:blip r:embed="rId3">
            <a:alphaModFix/>
          </a:blip>
          <a:srcRect b="3458" l="10618" r="44499" t="46785"/>
          <a:stretch/>
        </p:blipFill>
        <p:spPr>
          <a:xfrm>
            <a:off x="789600" y="841650"/>
            <a:ext cx="1797550" cy="4130975"/>
          </a:xfrm>
          <a:prstGeom prst="rect">
            <a:avLst/>
          </a:prstGeom>
          <a:noFill/>
          <a:ln>
            <a:noFill/>
          </a:ln>
          <a:effectLst>
            <a:outerShdw blurRad="57150" rotWithShape="0" algn="bl" dir="5400000" dist="19050">
              <a:srgbClr val="000000">
                <a:alpha val="50000"/>
              </a:srgbClr>
            </a:outerShdw>
          </a:effectLst>
        </p:spPr>
      </p:pic>
      <p:sp>
        <p:nvSpPr>
          <p:cNvPr id="1564" name="Google Shape;1564;p82"/>
          <p:cNvSpPr txBox="1"/>
          <p:nvPr/>
        </p:nvSpPr>
        <p:spPr>
          <a:xfrm>
            <a:off x="8403350" y="4767275"/>
            <a:ext cx="620100" cy="273900"/>
          </a:xfrm>
          <a:prstGeom prst="rect">
            <a:avLst/>
          </a:prstGeom>
          <a:noFill/>
          <a:ln>
            <a:noFill/>
          </a:ln>
        </p:spPr>
        <p:txBody>
          <a:bodyPr anchorCtr="0" anchor="ctr" bIns="34275" lIns="68575" spcFirstLastPara="1" rIns="68575" wrap="square" tIns="34275">
            <a:noAutofit/>
          </a:bodyPr>
          <a:lstStyle/>
          <a:p>
            <a:pPr indent="0" lvl="0" marL="0" marR="0" rtl="0" algn="r">
              <a:spcBef>
                <a:spcPts val="0"/>
              </a:spcBef>
              <a:spcAft>
                <a:spcPts val="0"/>
              </a:spcAft>
              <a:buNone/>
            </a:pPr>
            <a:fld id="{00000000-1234-1234-1234-123412341234}" type="slidenum">
              <a:rPr lang="ja" sz="900">
                <a:solidFill>
                  <a:srgbClr val="888888"/>
                </a:solidFill>
                <a:latin typeface="Arial"/>
                <a:ea typeface="Arial"/>
                <a:cs typeface="Arial"/>
                <a:sym typeface="Arial"/>
              </a:rPr>
              <a:t>‹#›</a:t>
            </a:fld>
            <a:endParaRPr sz="900">
              <a:solidFill>
                <a:srgbClr val="888888"/>
              </a:solidFill>
              <a:latin typeface="Arial"/>
              <a:ea typeface="Arial"/>
              <a:cs typeface="Arial"/>
              <a:sym typeface="Arial"/>
            </a:endParaRPr>
          </a:p>
        </p:txBody>
      </p:sp>
      <p:sp>
        <p:nvSpPr>
          <p:cNvPr id="1565" name="Google Shape;1565;p82"/>
          <p:cNvSpPr/>
          <p:nvPr/>
        </p:nvSpPr>
        <p:spPr>
          <a:xfrm>
            <a:off x="0" y="0"/>
            <a:ext cx="9144000" cy="435600"/>
          </a:xfrm>
          <a:prstGeom prst="rect">
            <a:avLst/>
          </a:prstGeom>
          <a:gradFill>
            <a:gsLst>
              <a:gs pos="0">
                <a:srgbClr val="424242"/>
              </a:gs>
              <a:gs pos="100000">
                <a:srgbClr val="010101"/>
              </a:gs>
            </a:gsLst>
            <a:lin ang="540001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66" name="Google Shape;1566;p82"/>
          <p:cNvSpPr txBox="1"/>
          <p:nvPr/>
        </p:nvSpPr>
        <p:spPr>
          <a:xfrm>
            <a:off x="139875" y="80850"/>
            <a:ext cx="7724400" cy="273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dk1"/>
              </a:buClr>
              <a:buFont typeface="Arial"/>
              <a:buNone/>
            </a:pPr>
            <a:r>
              <a:rPr b="1" lang="ja">
                <a:solidFill>
                  <a:schemeClr val="lt1"/>
                </a:solidFill>
              </a:rPr>
              <a:t>研究者 発注・キャンセル8.1 Admin1</a:t>
            </a:r>
            <a:endParaRPr b="1">
              <a:solidFill>
                <a:schemeClr val="lt1"/>
              </a:solidFill>
            </a:endParaRPr>
          </a:p>
          <a:p>
            <a:pPr indent="0" lvl="0" marL="0" rtl="0" algn="l">
              <a:spcBef>
                <a:spcPts val="0"/>
              </a:spcBef>
              <a:spcAft>
                <a:spcPts val="0"/>
              </a:spcAft>
              <a:buClr>
                <a:schemeClr val="dk1"/>
              </a:buClr>
              <a:buFont typeface="Arial"/>
              <a:buNone/>
            </a:pPr>
            <a:r>
              <a:t/>
            </a:r>
            <a:endParaRPr b="1">
              <a:solidFill>
                <a:schemeClr val="lt1"/>
              </a:solidFill>
            </a:endParaRPr>
          </a:p>
        </p:txBody>
      </p:sp>
      <p:sp>
        <p:nvSpPr>
          <p:cNvPr id="1567" name="Google Shape;1567;p82"/>
          <p:cNvSpPr txBox="1"/>
          <p:nvPr/>
        </p:nvSpPr>
        <p:spPr>
          <a:xfrm>
            <a:off x="139875" y="458425"/>
            <a:ext cx="85767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 sz="1200" u="sng">
                <a:solidFill>
                  <a:schemeClr val="dk2"/>
                </a:solidFill>
              </a:rPr>
              <a:t>研究者 発注依頼済み 管理者が発注承認前 サプライヤー辞退  管理者　商談詳細情報管理❷</a:t>
            </a:r>
            <a:endParaRPr sz="1200" u="sng">
              <a:solidFill>
                <a:schemeClr val="dk2"/>
              </a:solidFill>
            </a:endParaRPr>
          </a:p>
          <a:p>
            <a:pPr indent="0" lvl="0" marL="0" rtl="0" algn="l">
              <a:spcBef>
                <a:spcPts val="0"/>
              </a:spcBef>
              <a:spcAft>
                <a:spcPts val="0"/>
              </a:spcAft>
              <a:buNone/>
            </a:pPr>
            <a:r>
              <a:rPr lang="ja" sz="1200">
                <a:solidFill>
                  <a:schemeClr val="dk2"/>
                </a:solidFill>
              </a:rPr>
              <a:t>現状</a:t>
            </a:r>
            <a:endParaRPr sz="1200">
              <a:solidFill>
                <a:srgbClr val="FF0000"/>
              </a:solidFill>
            </a:endParaRPr>
          </a:p>
        </p:txBody>
      </p:sp>
      <p:sp>
        <p:nvSpPr>
          <p:cNvPr id="1568" name="Google Shape;1568;p82"/>
          <p:cNvSpPr txBox="1"/>
          <p:nvPr/>
        </p:nvSpPr>
        <p:spPr>
          <a:xfrm>
            <a:off x="4200625" y="830550"/>
            <a:ext cx="3399900" cy="3794400"/>
          </a:xfrm>
          <a:prstGeom prst="rect">
            <a:avLst/>
          </a:prstGeom>
          <a:noFill/>
          <a:ln cap="flat" cmpd="sng" w="19050">
            <a:solidFill>
              <a:srgbClr val="4A86E8"/>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ja" sz="1000">
                <a:solidFill>
                  <a:srgbClr val="F37C53"/>
                </a:solidFill>
              </a:rPr>
              <a:t>❶</a:t>
            </a:r>
            <a:r>
              <a:rPr lang="ja" sz="1000">
                <a:solidFill>
                  <a:srgbClr val="595959"/>
                </a:solidFill>
              </a:rPr>
              <a:t>　</a:t>
            </a:r>
            <a:r>
              <a:rPr lang="ja" sz="1000"/>
              <a:t>管理番号</a:t>
            </a:r>
            <a:r>
              <a:rPr lang="ja" sz="1000">
                <a:solidFill>
                  <a:srgbClr val="000000"/>
                </a:solidFill>
              </a:rPr>
              <a:t> </a:t>
            </a:r>
            <a:endParaRPr sz="1000">
              <a:solidFill>
                <a:srgbClr val="595959"/>
              </a:solidFill>
            </a:endParaRPr>
          </a:p>
          <a:p>
            <a:pPr indent="0" lvl="0" marL="0" rtl="0" algn="l">
              <a:spcBef>
                <a:spcPts val="0"/>
              </a:spcBef>
              <a:spcAft>
                <a:spcPts val="0"/>
              </a:spcAft>
              <a:buNone/>
            </a:pPr>
            <a:r>
              <a:rPr lang="ja" sz="1000">
                <a:solidFill>
                  <a:srgbClr val="F37C53"/>
                </a:solidFill>
              </a:rPr>
              <a:t>❷</a:t>
            </a:r>
            <a:r>
              <a:rPr lang="ja" sz="1000">
                <a:solidFill>
                  <a:srgbClr val="595959"/>
                </a:solidFill>
              </a:rPr>
              <a:t>　</a:t>
            </a:r>
            <a:r>
              <a:rPr lang="ja" sz="1000">
                <a:solidFill>
                  <a:schemeClr val="dk1"/>
                </a:solidFill>
              </a:rPr>
              <a:t>バージョン</a:t>
            </a:r>
            <a:endParaRPr sz="1000">
              <a:solidFill>
                <a:schemeClr val="dk1"/>
              </a:solidFill>
            </a:endParaRPr>
          </a:p>
          <a:p>
            <a:pPr indent="0" lvl="0" marL="0" rtl="0" algn="l">
              <a:spcBef>
                <a:spcPts val="0"/>
              </a:spcBef>
              <a:spcAft>
                <a:spcPts val="0"/>
              </a:spcAft>
              <a:buNone/>
            </a:pPr>
            <a:r>
              <a:rPr lang="ja" sz="1000">
                <a:solidFill>
                  <a:srgbClr val="F37C53"/>
                </a:solidFill>
              </a:rPr>
              <a:t>❸　</a:t>
            </a:r>
            <a:r>
              <a:rPr lang="ja" sz="1000">
                <a:solidFill>
                  <a:schemeClr val="dk1"/>
                </a:solidFill>
              </a:rPr>
              <a:t>納品形態</a:t>
            </a:r>
            <a:endParaRPr sz="1000">
              <a:solidFill>
                <a:schemeClr val="dk1"/>
              </a:solidFill>
            </a:endParaRPr>
          </a:p>
          <a:p>
            <a:pPr indent="0" lvl="0" marL="0" rtl="0" algn="l">
              <a:spcBef>
                <a:spcPts val="0"/>
              </a:spcBef>
              <a:spcAft>
                <a:spcPts val="0"/>
              </a:spcAft>
              <a:buNone/>
            </a:pPr>
            <a:r>
              <a:rPr lang="ja" sz="1000">
                <a:solidFill>
                  <a:srgbClr val="F37C53"/>
                </a:solidFill>
              </a:rPr>
              <a:t>❹　</a:t>
            </a:r>
            <a:r>
              <a:rPr lang="ja" sz="1000"/>
              <a:t>支払い条件</a:t>
            </a:r>
            <a:endParaRPr sz="1000">
              <a:solidFill>
                <a:srgbClr val="000000"/>
              </a:solidFill>
            </a:endParaRPr>
          </a:p>
          <a:p>
            <a:pPr indent="0" lvl="0" marL="0" rtl="0" algn="l">
              <a:spcBef>
                <a:spcPts val="0"/>
              </a:spcBef>
              <a:spcAft>
                <a:spcPts val="0"/>
              </a:spcAft>
              <a:buNone/>
            </a:pPr>
            <a:r>
              <a:rPr lang="ja" sz="1000">
                <a:solidFill>
                  <a:srgbClr val="F37C53"/>
                </a:solidFill>
              </a:rPr>
              <a:t>❺　</a:t>
            </a:r>
            <a:r>
              <a:rPr lang="ja" sz="1000"/>
              <a:t>Study code</a:t>
            </a:r>
            <a:endParaRPr sz="1000">
              <a:solidFill>
                <a:srgbClr val="000000"/>
              </a:solidFill>
            </a:endParaRPr>
          </a:p>
          <a:p>
            <a:pPr indent="0" lvl="0" marL="0" rtl="0" algn="l">
              <a:spcBef>
                <a:spcPts val="0"/>
              </a:spcBef>
              <a:spcAft>
                <a:spcPts val="0"/>
              </a:spcAft>
              <a:buNone/>
            </a:pPr>
            <a:r>
              <a:rPr lang="ja" sz="1000">
                <a:solidFill>
                  <a:srgbClr val="F37C53"/>
                </a:solidFill>
              </a:rPr>
              <a:t>❻　</a:t>
            </a:r>
            <a:r>
              <a:rPr lang="ja" sz="1000"/>
              <a:t>Date</a:t>
            </a:r>
            <a:endParaRPr sz="1000">
              <a:solidFill>
                <a:srgbClr val="000000"/>
              </a:solidFill>
            </a:endParaRPr>
          </a:p>
          <a:p>
            <a:pPr indent="0" lvl="0" marL="0" rtl="0" algn="l">
              <a:spcBef>
                <a:spcPts val="0"/>
              </a:spcBef>
              <a:spcAft>
                <a:spcPts val="0"/>
              </a:spcAft>
              <a:buNone/>
            </a:pPr>
            <a:r>
              <a:rPr lang="ja" sz="1000">
                <a:solidFill>
                  <a:srgbClr val="F37C53"/>
                </a:solidFill>
              </a:rPr>
              <a:t>❼　</a:t>
            </a:r>
            <a:r>
              <a:rPr lang="ja" sz="1000"/>
              <a:t>Quote Valid Until</a:t>
            </a:r>
            <a:endParaRPr sz="1000">
              <a:solidFill>
                <a:srgbClr val="000000"/>
              </a:solidFill>
            </a:endParaRPr>
          </a:p>
          <a:p>
            <a:pPr indent="0" lvl="0" marL="0" rtl="0" algn="l">
              <a:spcBef>
                <a:spcPts val="0"/>
              </a:spcBef>
              <a:spcAft>
                <a:spcPts val="0"/>
              </a:spcAft>
              <a:buNone/>
            </a:pPr>
            <a:r>
              <a:rPr lang="ja" sz="1000">
                <a:solidFill>
                  <a:srgbClr val="F37C53"/>
                </a:solidFill>
              </a:rPr>
              <a:t>❽　</a:t>
            </a:r>
            <a:r>
              <a:rPr lang="ja" sz="1000"/>
              <a:t>Currency</a:t>
            </a:r>
            <a:endParaRPr sz="1000">
              <a:solidFill>
                <a:srgbClr val="000000"/>
              </a:solidFill>
            </a:endParaRPr>
          </a:p>
          <a:p>
            <a:pPr indent="0" lvl="0" marL="0" rtl="0" algn="l">
              <a:spcBef>
                <a:spcPts val="0"/>
              </a:spcBef>
              <a:spcAft>
                <a:spcPts val="0"/>
              </a:spcAft>
              <a:buNone/>
            </a:pPr>
            <a:r>
              <a:rPr lang="ja" sz="1000">
                <a:solidFill>
                  <a:srgbClr val="F37C53"/>
                </a:solidFill>
              </a:rPr>
              <a:t>❾　</a:t>
            </a:r>
            <a:r>
              <a:rPr lang="ja" sz="1000"/>
              <a:t>Special discount</a:t>
            </a:r>
            <a:endParaRPr sz="1000">
              <a:solidFill>
                <a:srgbClr val="000000"/>
              </a:solidFill>
            </a:endParaRPr>
          </a:p>
          <a:p>
            <a:pPr indent="0" lvl="0" marL="0" rtl="0" algn="l">
              <a:spcBef>
                <a:spcPts val="0"/>
              </a:spcBef>
              <a:spcAft>
                <a:spcPts val="0"/>
              </a:spcAft>
              <a:buNone/>
            </a:pPr>
            <a:r>
              <a:rPr lang="ja" sz="1000">
                <a:solidFill>
                  <a:srgbClr val="F37C53"/>
                </a:solidFill>
              </a:rPr>
              <a:t>❿　</a:t>
            </a:r>
            <a:r>
              <a:rPr lang="ja" sz="1000"/>
              <a:t>Special Note</a:t>
            </a:r>
            <a:endParaRPr sz="1000">
              <a:solidFill>
                <a:srgbClr val="000000"/>
              </a:solidFill>
            </a:endParaRPr>
          </a:p>
          <a:p>
            <a:pPr indent="0" lvl="0" marL="0" rtl="0" algn="l">
              <a:spcBef>
                <a:spcPts val="0"/>
              </a:spcBef>
              <a:spcAft>
                <a:spcPts val="0"/>
              </a:spcAft>
              <a:buNone/>
            </a:pPr>
            <a:r>
              <a:rPr lang="ja" sz="1000">
                <a:solidFill>
                  <a:srgbClr val="F37C53"/>
                </a:solidFill>
              </a:rPr>
              <a:t>⓫　</a:t>
            </a:r>
            <a:r>
              <a:rPr lang="ja" sz="1000"/>
              <a:t>見積りID</a:t>
            </a:r>
            <a:endParaRPr sz="1000">
              <a:solidFill>
                <a:srgbClr val="000000"/>
              </a:solidFill>
            </a:endParaRPr>
          </a:p>
          <a:p>
            <a:pPr indent="0" lvl="0" marL="0" rtl="0" algn="l">
              <a:spcBef>
                <a:spcPts val="0"/>
              </a:spcBef>
              <a:spcAft>
                <a:spcPts val="0"/>
              </a:spcAft>
              <a:buClr>
                <a:srgbClr val="000000"/>
              </a:buClr>
              <a:buSzPts val="1100"/>
              <a:buFont typeface="Arial"/>
              <a:buNone/>
            </a:pPr>
            <a:r>
              <a:rPr lang="ja" sz="1000">
                <a:solidFill>
                  <a:srgbClr val="F37C53"/>
                </a:solidFill>
              </a:rPr>
              <a:t>⓬　</a:t>
            </a:r>
            <a:r>
              <a:rPr lang="ja" sz="1000">
                <a:solidFill>
                  <a:schemeClr val="dk1"/>
                </a:solidFill>
              </a:rPr>
              <a:t>コメント</a:t>
            </a:r>
            <a:endParaRPr sz="1000">
              <a:solidFill>
                <a:schemeClr val="dk1"/>
              </a:solidFill>
            </a:endParaRPr>
          </a:p>
          <a:p>
            <a:pPr indent="0" lvl="0" marL="0" rtl="0" algn="l">
              <a:spcBef>
                <a:spcPts val="0"/>
              </a:spcBef>
              <a:spcAft>
                <a:spcPts val="0"/>
              </a:spcAft>
              <a:buClr>
                <a:schemeClr val="dk1"/>
              </a:buClr>
              <a:buSzPts val="1100"/>
              <a:buFont typeface="Arial"/>
              <a:buNone/>
            </a:pPr>
            <a:r>
              <a:rPr lang="ja" sz="1000">
                <a:solidFill>
                  <a:srgbClr val="F37C53"/>
                </a:solidFill>
              </a:rPr>
              <a:t>⓭　</a:t>
            </a:r>
            <a:r>
              <a:rPr lang="ja" sz="1000">
                <a:solidFill>
                  <a:schemeClr val="dk1"/>
                </a:solidFill>
              </a:rPr>
              <a:t>添付ファイル</a:t>
            </a:r>
            <a:endParaRPr sz="1000">
              <a:solidFill>
                <a:schemeClr val="dk1"/>
              </a:solidFill>
            </a:endParaRPr>
          </a:p>
          <a:p>
            <a:pPr indent="0" lvl="0" marL="0" rtl="0" algn="l">
              <a:spcBef>
                <a:spcPts val="0"/>
              </a:spcBef>
              <a:spcAft>
                <a:spcPts val="0"/>
              </a:spcAft>
              <a:buClr>
                <a:schemeClr val="dk1"/>
              </a:buClr>
              <a:buSzPts val="1100"/>
              <a:buFont typeface="Arial"/>
              <a:buNone/>
            </a:pPr>
            <a:r>
              <a:rPr lang="ja" sz="1000">
                <a:solidFill>
                  <a:srgbClr val="F37C53"/>
                </a:solidFill>
              </a:rPr>
              <a:t>⓮　</a:t>
            </a:r>
            <a:r>
              <a:rPr lang="ja" sz="1000">
                <a:solidFill>
                  <a:schemeClr val="dk1"/>
                </a:solidFill>
              </a:rPr>
              <a:t>データ添付(PDF)</a:t>
            </a:r>
            <a:endParaRPr sz="1000">
              <a:solidFill>
                <a:schemeClr val="dk1"/>
              </a:solidFill>
            </a:endParaRPr>
          </a:p>
          <a:p>
            <a:pPr indent="0" lvl="0" marL="0" rtl="0" algn="l">
              <a:spcBef>
                <a:spcPts val="0"/>
              </a:spcBef>
              <a:spcAft>
                <a:spcPts val="0"/>
              </a:spcAft>
              <a:buClr>
                <a:schemeClr val="dk1"/>
              </a:buClr>
              <a:buSzPts val="1100"/>
              <a:buFont typeface="Arial"/>
              <a:buNone/>
            </a:pPr>
            <a:r>
              <a:rPr lang="ja" sz="1000">
                <a:solidFill>
                  <a:srgbClr val="F37C53"/>
                </a:solidFill>
              </a:rPr>
              <a:t>⓯　</a:t>
            </a:r>
            <a:r>
              <a:rPr lang="ja" sz="1000">
                <a:solidFill>
                  <a:schemeClr val="dk1"/>
                </a:solidFill>
              </a:rPr>
              <a:t>出荷日</a:t>
            </a:r>
            <a:endParaRPr sz="1000">
              <a:solidFill>
                <a:schemeClr val="dk1"/>
              </a:solidFill>
            </a:endParaRPr>
          </a:p>
          <a:p>
            <a:pPr indent="0" lvl="0" marL="0" rtl="0" algn="l">
              <a:spcBef>
                <a:spcPts val="0"/>
              </a:spcBef>
              <a:spcAft>
                <a:spcPts val="0"/>
              </a:spcAft>
              <a:buClr>
                <a:schemeClr val="dk1"/>
              </a:buClr>
              <a:buSzPts val="1100"/>
              <a:buFont typeface="Arial"/>
              <a:buNone/>
            </a:pPr>
            <a:r>
              <a:rPr lang="ja" sz="1000">
                <a:solidFill>
                  <a:srgbClr val="F37C53"/>
                </a:solidFill>
              </a:rPr>
              <a:t>⓰　</a:t>
            </a:r>
            <a:r>
              <a:rPr lang="ja" sz="1000">
                <a:solidFill>
                  <a:schemeClr val="dk1"/>
                </a:solidFill>
              </a:rPr>
              <a:t>輸送温度</a:t>
            </a:r>
            <a:endParaRPr sz="1000">
              <a:solidFill>
                <a:schemeClr val="dk1"/>
              </a:solidFill>
            </a:endParaRPr>
          </a:p>
          <a:p>
            <a:pPr indent="0" lvl="0" marL="0" rtl="0" algn="l">
              <a:spcBef>
                <a:spcPts val="0"/>
              </a:spcBef>
              <a:spcAft>
                <a:spcPts val="0"/>
              </a:spcAft>
              <a:buClr>
                <a:schemeClr val="dk1"/>
              </a:buClr>
              <a:buSzPts val="1100"/>
              <a:buFont typeface="Arial"/>
              <a:buNone/>
            </a:pPr>
            <a:r>
              <a:rPr lang="ja" sz="1000">
                <a:solidFill>
                  <a:srgbClr val="F37C53"/>
                </a:solidFill>
              </a:rPr>
              <a:t>⓱　</a:t>
            </a:r>
            <a:r>
              <a:rPr lang="ja" sz="1000">
                <a:solidFill>
                  <a:schemeClr val="dk1"/>
                </a:solidFill>
              </a:rPr>
              <a:t>貯蔵温度</a:t>
            </a:r>
            <a:endParaRPr sz="1000">
              <a:solidFill>
                <a:schemeClr val="dk1"/>
              </a:solidFill>
            </a:endParaRPr>
          </a:p>
          <a:p>
            <a:pPr indent="0" lvl="0" marL="0" rtl="0" algn="l">
              <a:spcBef>
                <a:spcPts val="0"/>
              </a:spcBef>
              <a:spcAft>
                <a:spcPts val="0"/>
              </a:spcAft>
              <a:buClr>
                <a:schemeClr val="dk1"/>
              </a:buClr>
              <a:buSzPts val="1100"/>
              <a:buFont typeface="Arial"/>
              <a:buNone/>
            </a:pPr>
            <a:r>
              <a:rPr lang="ja" sz="1000">
                <a:solidFill>
                  <a:srgbClr val="F37C53"/>
                </a:solidFill>
              </a:rPr>
              <a:t>⓲　</a:t>
            </a:r>
            <a:r>
              <a:rPr lang="ja" sz="1000">
                <a:solidFill>
                  <a:schemeClr val="dk1"/>
                </a:solidFill>
              </a:rPr>
              <a:t>AWB</a:t>
            </a:r>
            <a:endParaRPr sz="1000">
              <a:solidFill>
                <a:schemeClr val="dk1"/>
              </a:solidFill>
            </a:endParaRPr>
          </a:p>
          <a:p>
            <a:pPr indent="0" lvl="0" marL="0" rtl="0" algn="l">
              <a:spcBef>
                <a:spcPts val="0"/>
              </a:spcBef>
              <a:spcAft>
                <a:spcPts val="0"/>
              </a:spcAft>
              <a:buClr>
                <a:schemeClr val="dk1"/>
              </a:buClr>
              <a:buSzPts val="1100"/>
              <a:buFont typeface="Arial"/>
              <a:buNone/>
            </a:pPr>
            <a:r>
              <a:rPr lang="ja" sz="1000">
                <a:solidFill>
                  <a:srgbClr val="F37C53"/>
                </a:solidFill>
              </a:rPr>
              <a:t>⓳　</a:t>
            </a:r>
            <a:r>
              <a:rPr lang="ja" sz="1000">
                <a:solidFill>
                  <a:schemeClr val="dk1"/>
                </a:solidFill>
              </a:rPr>
              <a:t>メッセージ</a:t>
            </a:r>
            <a:endParaRPr sz="1000">
              <a:solidFill>
                <a:schemeClr val="dk1"/>
              </a:solidFill>
            </a:endParaRPr>
          </a:p>
          <a:p>
            <a:pPr indent="0" lvl="0" marL="0" rtl="0" algn="l">
              <a:spcBef>
                <a:spcPts val="0"/>
              </a:spcBef>
              <a:spcAft>
                <a:spcPts val="0"/>
              </a:spcAft>
              <a:buClr>
                <a:schemeClr val="dk1"/>
              </a:buClr>
              <a:buSzPts val="1100"/>
              <a:buFont typeface="Arial"/>
              <a:buNone/>
            </a:pPr>
            <a:r>
              <a:rPr lang="ja" sz="1000">
                <a:solidFill>
                  <a:srgbClr val="F37C53"/>
                </a:solidFill>
              </a:rPr>
              <a:t>⓴　</a:t>
            </a:r>
            <a:r>
              <a:rPr lang="ja" sz="1000">
                <a:solidFill>
                  <a:schemeClr val="dk1"/>
                </a:solidFill>
              </a:rPr>
              <a:t>添付ファイル</a:t>
            </a:r>
            <a:endParaRPr sz="1000">
              <a:solidFill>
                <a:schemeClr val="dk1"/>
              </a:solidFill>
            </a:endParaRPr>
          </a:p>
          <a:p>
            <a:pPr indent="0" lvl="0" marL="0" rtl="0" algn="l">
              <a:spcBef>
                <a:spcPts val="0"/>
              </a:spcBef>
              <a:spcAft>
                <a:spcPts val="0"/>
              </a:spcAft>
              <a:buClr>
                <a:schemeClr val="dk1"/>
              </a:buClr>
              <a:buSzPts val="1100"/>
              <a:buFont typeface="Arial"/>
              <a:buNone/>
            </a:pPr>
            <a:r>
              <a:rPr lang="ja" sz="1000">
                <a:solidFill>
                  <a:srgbClr val="F37C53"/>
                </a:solidFill>
              </a:rPr>
              <a:t>㉑　</a:t>
            </a:r>
            <a:r>
              <a:rPr lang="ja" sz="1000">
                <a:solidFill>
                  <a:schemeClr val="dk1"/>
                </a:solidFill>
              </a:rPr>
              <a:t>メッセージ</a:t>
            </a:r>
            <a:endParaRPr sz="1000">
              <a:solidFill>
                <a:schemeClr val="dk1"/>
              </a:solidFill>
            </a:endParaRPr>
          </a:p>
          <a:p>
            <a:pPr indent="0" lvl="0" marL="0" rtl="0" algn="l">
              <a:spcBef>
                <a:spcPts val="0"/>
              </a:spcBef>
              <a:spcAft>
                <a:spcPts val="0"/>
              </a:spcAft>
              <a:buClr>
                <a:schemeClr val="dk1"/>
              </a:buClr>
              <a:buSzPts val="1100"/>
              <a:buFont typeface="Arial"/>
              <a:buNone/>
            </a:pPr>
            <a:r>
              <a:rPr lang="ja" sz="1000">
                <a:solidFill>
                  <a:srgbClr val="F37C53"/>
                </a:solidFill>
              </a:rPr>
              <a:t>㉒　</a:t>
            </a:r>
            <a:r>
              <a:rPr lang="ja" sz="1000">
                <a:solidFill>
                  <a:schemeClr val="dk1"/>
                </a:solidFill>
              </a:rPr>
              <a:t>添付ファイル</a:t>
            </a:r>
            <a:endParaRPr sz="1000">
              <a:solidFill>
                <a:schemeClr val="dk1"/>
              </a:solidFill>
            </a:endParaRPr>
          </a:p>
          <a:p>
            <a:pPr indent="0" lvl="0" marL="0" rtl="0" algn="l">
              <a:spcBef>
                <a:spcPts val="0"/>
              </a:spcBef>
              <a:spcAft>
                <a:spcPts val="0"/>
              </a:spcAft>
              <a:buClr>
                <a:schemeClr val="dk1"/>
              </a:buClr>
              <a:buSzPts val="1100"/>
              <a:buFont typeface="Arial"/>
              <a:buNone/>
            </a:pPr>
            <a:r>
              <a:rPr lang="ja" sz="1000">
                <a:solidFill>
                  <a:srgbClr val="F37C53"/>
                </a:solidFill>
              </a:rPr>
              <a:t>㉓　</a:t>
            </a:r>
            <a:r>
              <a:rPr lang="ja" sz="1000">
                <a:solidFill>
                  <a:schemeClr val="dk1"/>
                </a:solidFill>
              </a:rPr>
              <a:t>メッセージ</a:t>
            </a:r>
            <a:endParaRPr sz="1000">
              <a:solidFill>
                <a:schemeClr val="dk1"/>
              </a:solidFill>
            </a:endParaRPr>
          </a:p>
        </p:txBody>
      </p:sp>
      <p:sp>
        <p:nvSpPr>
          <p:cNvPr id="1569" name="Google Shape;1569;p82"/>
          <p:cNvSpPr txBox="1"/>
          <p:nvPr/>
        </p:nvSpPr>
        <p:spPr>
          <a:xfrm>
            <a:off x="1106533" y="916675"/>
            <a:ext cx="201300" cy="111300"/>
          </a:xfrm>
          <a:prstGeom prst="rect">
            <a:avLst/>
          </a:prstGeom>
          <a:noFill/>
          <a:ln>
            <a:noFill/>
          </a:ln>
        </p:spPr>
        <p:txBody>
          <a:bodyPr anchorCtr="0" anchor="t" bIns="91425" lIns="91425" spcFirstLastPara="1" rIns="91425" wrap="square" tIns="91425">
            <a:noAutofit/>
          </a:bodyPr>
          <a:lstStyle/>
          <a:p>
            <a:pPr indent="0" lvl="0" marL="0" rtl="0" algn="ctr">
              <a:lnSpc>
                <a:spcPct val="10000"/>
              </a:lnSpc>
              <a:spcBef>
                <a:spcPts val="0"/>
              </a:spcBef>
              <a:spcAft>
                <a:spcPts val="0"/>
              </a:spcAft>
              <a:buNone/>
            </a:pPr>
            <a:r>
              <a:rPr lang="ja" sz="600">
                <a:solidFill>
                  <a:srgbClr val="F37C53"/>
                </a:solidFill>
              </a:rPr>
              <a:t>❶</a:t>
            </a:r>
            <a:endParaRPr sz="600">
              <a:solidFill>
                <a:srgbClr val="F37C53"/>
              </a:solidFill>
            </a:endParaRPr>
          </a:p>
        </p:txBody>
      </p:sp>
      <p:sp>
        <p:nvSpPr>
          <p:cNvPr id="1570" name="Google Shape;1570;p82"/>
          <p:cNvSpPr txBox="1"/>
          <p:nvPr/>
        </p:nvSpPr>
        <p:spPr>
          <a:xfrm>
            <a:off x="1106533" y="1019037"/>
            <a:ext cx="201300" cy="111300"/>
          </a:xfrm>
          <a:prstGeom prst="rect">
            <a:avLst/>
          </a:prstGeom>
          <a:noFill/>
          <a:ln>
            <a:noFill/>
          </a:ln>
        </p:spPr>
        <p:txBody>
          <a:bodyPr anchorCtr="0" anchor="t" bIns="91425" lIns="91425" spcFirstLastPara="1" rIns="91425" wrap="square" tIns="91425">
            <a:noAutofit/>
          </a:bodyPr>
          <a:lstStyle/>
          <a:p>
            <a:pPr indent="0" lvl="0" marL="0" rtl="0" algn="ctr">
              <a:lnSpc>
                <a:spcPct val="10000"/>
              </a:lnSpc>
              <a:spcBef>
                <a:spcPts val="0"/>
              </a:spcBef>
              <a:spcAft>
                <a:spcPts val="0"/>
              </a:spcAft>
              <a:buNone/>
            </a:pPr>
            <a:r>
              <a:rPr lang="ja" sz="600">
                <a:solidFill>
                  <a:srgbClr val="F37C53"/>
                </a:solidFill>
              </a:rPr>
              <a:t>❷</a:t>
            </a:r>
            <a:endParaRPr sz="600">
              <a:solidFill>
                <a:srgbClr val="F37C53"/>
              </a:solidFill>
            </a:endParaRPr>
          </a:p>
        </p:txBody>
      </p:sp>
      <p:sp>
        <p:nvSpPr>
          <p:cNvPr id="1571" name="Google Shape;1571;p82"/>
          <p:cNvSpPr txBox="1"/>
          <p:nvPr/>
        </p:nvSpPr>
        <p:spPr>
          <a:xfrm>
            <a:off x="1106533" y="1222685"/>
            <a:ext cx="201300" cy="111300"/>
          </a:xfrm>
          <a:prstGeom prst="rect">
            <a:avLst/>
          </a:prstGeom>
          <a:noFill/>
          <a:ln>
            <a:noFill/>
          </a:ln>
        </p:spPr>
        <p:txBody>
          <a:bodyPr anchorCtr="0" anchor="t" bIns="91425" lIns="91425" spcFirstLastPara="1" rIns="91425" wrap="square" tIns="91425">
            <a:noAutofit/>
          </a:bodyPr>
          <a:lstStyle/>
          <a:p>
            <a:pPr indent="0" lvl="0" marL="0" rtl="0" algn="ctr">
              <a:lnSpc>
                <a:spcPct val="10000"/>
              </a:lnSpc>
              <a:spcBef>
                <a:spcPts val="0"/>
              </a:spcBef>
              <a:spcAft>
                <a:spcPts val="0"/>
              </a:spcAft>
              <a:buNone/>
            </a:pPr>
            <a:r>
              <a:rPr lang="ja" sz="600">
                <a:solidFill>
                  <a:srgbClr val="F37C53"/>
                </a:solidFill>
              </a:rPr>
              <a:t>❹</a:t>
            </a:r>
            <a:endParaRPr sz="600">
              <a:solidFill>
                <a:srgbClr val="F37C53"/>
              </a:solidFill>
            </a:endParaRPr>
          </a:p>
        </p:txBody>
      </p:sp>
      <p:sp>
        <p:nvSpPr>
          <p:cNvPr id="1572" name="Google Shape;1572;p82"/>
          <p:cNvSpPr txBox="1"/>
          <p:nvPr/>
        </p:nvSpPr>
        <p:spPr>
          <a:xfrm>
            <a:off x="1106525" y="1111373"/>
            <a:ext cx="232500" cy="111300"/>
          </a:xfrm>
          <a:prstGeom prst="rect">
            <a:avLst/>
          </a:prstGeom>
          <a:noFill/>
          <a:ln>
            <a:noFill/>
          </a:ln>
        </p:spPr>
        <p:txBody>
          <a:bodyPr anchorCtr="0" anchor="t" bIns="91425" lIns="91425" spcFirstLastPara="1" rIns="91425" wrap="square" tIns="91425">
            <a:noAutofit/>
          </a:bodyPr>
          <a:lstStyle/>
          <a:p>
            <a:pPr indent="0" lvl="0" marL="0" rtl="0" algn="ctr">
              <a:lnSpc>
                <a:spcPct val="10000"/>
              </a:lnSpc>
              <a:spcBef>
                <a:spcPts val="0"/>
              </a:spcBef>
              <a:spcAft>
                <a:spcPts val="0"/>
              </a:spcAft>
              <a:buNone/>
            </a:pPr>
            <a:r>
              <a:rPr lang="ja" sz="600">
                <a:solidFill>
                  <a:srgbClr val="F37C53"/>
                </a:solidFill>
              </a:rPr>
              <a:t>❸</a:t>
            </a:r>
            <a:endParaRPr sz="600">
              <a:solidFill>
                <a:srgbClr val="F37C53"/>
              </a:solidFill>
            </a:endParaRPr>
          </a:p>
        </p:txBody>
      </p:sp>
      <p:sp>
        <p:nvSpPr>
          <p:cNvPr id="1573" name="Google Shape;1573;p82"/>
          <p:cNvSpPr txBox="1"/>
          <p:nvPr/>
        </p:nvSpPr>
        <p:spPr>
          <a:xfrm>
            <a:off x="1106533" y="1347709"/>
            <a:ext cx="201300" cy="111300"/>
          </a:xfrm>
          <a:prstGeom prst="rect">
            <a:avLst/>
          </a:prstGeom>
          <a:noFill/>
          <a:ln>
            <a:noFill/>
          </a:ln>
        </p:spPr>
        <p:txBody>
          <a:bodyPr anchorCtr="0" anchor="t" bIns="91425" lIns="91425" spcFirstLastPara="1" rIns="91425" wrap="square" tIns="91425">
            <a:noAutofit/>
          </a:bodyPr>
          <a:lstStyle/>
          <a:p>
            <a:pPr indent="0" lvl="0" marL="0" rtl="0" algn="ctr">
              <a:lnSpc>
                <a:spcPct val="10000"/>
              </a:lnSpc>
              <a:spcBef>
                <a:spcPts val="0"/>
              </a:spcBef>
              <a:spcAft>
                <a:spcPts val="0"/>
              </a:spcAft>
              <a:buNone/>
            </a:pPr>
            <a:r>
              <a:rPr lang="ja" sz="600">
                <a:solidFill>
                  <a:srgbClr val="F37C53"/>
                </a:solidFill>
              </a:rPr>
              <a:t>❺</a:t>
            </a:r>
            <a:endParaRPr sz="600">
              <a:solidFill>
                <a:srgbClr val="F37C53"/>
              </a:solidFill>
            </a:endParaRPr>
          </a:p>
        </p:txBody>
      </p:sp>
      <p:sp>
        <p:nvSpPr>
          <p:cNvPr id="1574" name="Google Shape;1574;p82"/>
          <p:cNvSpPr txBox="1"/>
          <p:nvPr/>
        </p:nvSpPr>
        <p:spPr>
          <a:xfrm>
            <a:off x="1106533" y="1449958"/>
            <a:ext cx="201300" cy="111300"/>
          </a:xfrm>
          <a:prstGeom prst="rect">
            <a:avLst/>
          </a:prstGeom>
          <a:noFill/>
          <a:ln>
            <a:noFill/>
          </a:ln>
        </p:spPr>
        <p:txBody>
          <a:bodyPr anchorCtr="0" anchor="t" bIns="91425" lIns="91425" spcFirstLastPara="1" rIns="91425" wrap="square" tIns="91425">
            <a:noAutofit/>
          </a:bodyPr>
          <a:lstStyle/>
          <a:p>
            <a:pPr indent="0" lvl="0" marL="0" rtl="0" algn="ctr">
              <a:lnSpc>
                <a:spcPct val="10000"/>
              </a:lnSpc>
              <a:spcBef>
                <a:spcPts val="0"/>
              </a:spcBef>
              <a:spcAft>
                <a:spcPts val="0"/>
              </a:spcAft>
              <a:buNone/>
            </a:pPr>
            <a:r>
              <a:rPr lang="ja" sz="600">
                <a:solidFill>
                  <a:srgbClr val="F37C53"/>
                </a:solidFill>
              </a:rPr>
              <a:t>❻</a:t>
            </a:r>
            <a:endParaRPr sz="600">
              <a:solidFill>
                <a:srgbClr val="F37C53"/>
              </a:solidFill>
            </a:endParaRPr>
          </a:p>
        </p:txBody>
      </p:sp>
      <p:sp>
        <p:nvSpPr>
          <p:cNvPr id="1575" name="Google Shape;1575;p82"/>
          <p:cNvSpPr txBox="1"/>
          <p:nvPr/>
        </p:nvSpPr>
        <p:spPr>
          <a:xfrm>
            <a:off x="1109433" y="1563592"/>
            <a:ext cx="201300" cy="111300"/>
          </a:xfrm>
          <a:prstGeom prst="rect">
            <a:avLst/>
          </a:prstGeom>
          <a:noFill/>
          <a:ln>
            <a:noFill/>
          </a:ln>
        </p:spPr>
        <p:txBody>
          <a:bodyPr anchorCtr="0" anchor="t" bIns="91425" lIns="91425" spcFirstLastPara="1" rIns="91425" wrap="square" tIns="91425">
            <a:noAutofit/>
          </a:bodyPr>
          <a:lstStyle/>
          <a:p>
            <a:pPr indent="0" lvl="0" marL="0" rtl="0" algn="ctr">
              <a:lnSpc>
                <a:spcPct val="10000"/>
              </a:lnSpc>
              <a:spcBef>
                <a:spcPts val="0"/>
              </a:spcBef>
              <a:spcAft>
                <a:spcPts val="0"/>
              </a:spcAft>
              <a:buNone/>
            </a:pPr>
            <a:r>
              <a:rPr lang="ja" sz="600">
                <a:solidFill>
                  <a:srgbClr val="F37C53"/>
                </a:solidFill>
              </a:rPr>
              <a:t>❼</a:t>
            </a:r>
            <a:endParaRPr sz="600">
              <a:solidFill>
                <a:srgbClr val="F37C53"/>
              </a:solidFill>
            </a:endParaRPr>
          </a:p>
        </p:txBody>
      </p:sp>
      <p:sp>
        <p:nvSpPr>
          <p:cNvPr id="1576" name="Google Shape;1576;p82"/>
          <p:cNvSpPr txBox="1"/>
          <p:nvPr/>
        </p:nvSpPr>
        <p:spPr>
          <a:xfrm>
            <a:off x="1106533" y="1677229"/>
            <a:ext cx="201300" cy="111300"/>
          </a:xfrm>
          <a:prstGeom prst="rect">
            <a:avLst/>
          </a:prstGeom>
          <a:noFill/>
          <a:ln>
            <a:noFill/>
          </a:ln>
        </p:spPr>
        <p:txBody>
          <a:bodyPr anchorCtr="0" anchor="t" bIns="91425" lIns="91425" spcFirstLastPara="1" rIns="91425" wrap="square" tIns="91425">
            <a:noAutofit/>
          </a:bodyPr>
          <a:lstStyle/>
          <a:p>
            <a:pPr indent="0" lvl="0" marL="0" rtl="0" algn="ctr">
              <a:lnSpc>
                <a:spcPct val="10000"/>
              </a:lnSpc>
              <a:spcBef>
                <a:spcPts val="0"/>
              </a:spcBef>
              <a:spcAft>
                <a:spcPts val="0"/>
              </a:spcAft>
              <a:buNone/>
            </a:pPr>
            <a:r>
              <a:rPr lang="ja" sz="600">
                <a:solidFill>
                  <a:srgbClr val="F37C53"/>
                </a:solidFill>
              </a:rPr>
              <a:t>❽</a:t>
            </a:r>
            <a:endParaRPr sz="600">
              <a:solidFill>
                <a:srgbClr val="F37C53"/>
              </a:solidFill>
            </a:endParaRPr>
          </a:p>
        </p:txBody>
      </p:sp>
      <p:sp>
        <p:nvSpPr>
          <p:cNvPr id="1577" name="Google Shape;1577;p82"/>
          <p:cNvSpPr txBox="1"/>
          <p:nvPr/>
        </p:nvSpPr>
        <p:spPr>
          <a:xfrm>
            <a:off x="1106533" y="1769353"/>
            <a:ext cx="201300" cy="111300"/>
          </a:xfrm>
          <a:prstGeom prst="rect">
            <a:avLst/>
          </a:prstGeom>
          <a:noFill/>
          <a:ln>
            <a:noFill/>
          </a:ln>
        </p:spPr>
        <p:txBody>
          <a:bodyPr anchorCtr="0" anchor="t" bIns="91425" lIns="91425" spcFirstLastPara="1" rIns="91425" wrap="square" tIns="91425">
            <a:noAutofit/>
          </a:bodyPr>
          <a:lstStyle/>
          <a:p>
            <a:pPr indent="0" lvl="0" marL="0" rtl="0" algn="ctr">
              <a:lnSpc>
                <a:spcPct val="10000"/>
              </a:lnSpc>
              <a:spcBef>
                <a:spcPts val="0"/>
              </a:spcBef>
              <a:spcAft>
                <a:spcPts val="0"/>
              </a:spcAft>
              <a:buNone/>
            </a:pPr>
            <a:r>
              <a:rPr lang="ja" sz="600">
                <a:solidFill>
                  <a:srgbClr val="F37C53"/>
                </a:solidFill>
              </a:rPr>
              <a:t>❾</a:t>
            </a:r>
            <a:endParaRPr sz="600">
              <a:solidFill>
                <a:srgbClr val="F37C53"/>
              </a:solidFill>
            </a:endParaRPr>
          </a:p>
        </p:txBody>
      </p:sp>
      <p:sp>
        <p:nvSpPr>
          <p:cNvPr id="1578" name="Google Shape;1578;p82"/>
          <p:cNvSpPr txBox="1"/>
          <p:nvPr/>
        </p:nvSpPr>
        <p:spPr>
          <a:xfrm>
            <a:off x="1106533" y="1923664"/>
            <a:ext cx="201300" cy="111300"/>
          </a:xfrm>
          <a:prstGeom prst="rect">
            <a:avLst/>
          </a:prstGeom>
          <a:noFill/>
          <a:ln>
            <a:noFill/>
          </a:ln>
        </p:spPr>
        <p:txBody>
          <a:bodyPr anchorCtr="0" anchor="t" bIns="91425" lIns="91425" spcFirstLastPara="1" rIns="91425" wrap="square" tIns="91425">
            <a:noAutofit/>
          </a:bodyPr>
          <a:lstStyle/>
          <a:p>
            <a:pPr indent="0" lvl="0" marL="0" rtl="0" algn="ctr">
              <a:lnSpc>
                <a:spcPct val="10000"/>
              </a:lnSpc>
              <a:spcBef>
                <a:spcPts val="0"/>
              </a:spcBef>
              <a:spcAft>
                <a:spcPts val="0"/>
              </a:spcAft>
              <a:buNone/>
            </a:pPr>
            <a:r>
              <a:rPr lang="ja" sz="600">
                <a:solidFill>
                  <a:srgbClr val="F37C53"/>
                </a:solidFill>
              </a:rPr>
              <a:t>❿</a:t>
            </a:r>
            <a:endParaRPr sz="600">
              <a:solidFill>
                <a:srgbClr val="F37C53"/>
              </a:solidFill>
            </a:endParaRPr>
          </a:p>
        </p:txBody>
      </p:sp>
      <p:sp>
        <p:nvSpPr>
          <p:cNvPr id="1579" name="Google Shape;1579;p82"/>
          <p:cNvSpPr txBox="1"/>
          <p:nvPr/>
        </p:nvSpPr>
        <p:spPr>
          <a:xfrm>
            <a:off x="1090933" y="2200638"/>
            <a:ext cx="201300" cy="111300"/>
          </a:xfrm>
          <a:prstGeom prst="rect">
            <a:avLst/>
          </a:prstGeom>
          <a:noFill/>
          <a:ln>
            <a:noFill/>
          </a:ln>
        </p:spPr>
        <p:txBody>
          <a:bodyPr anchorCtr="0" anchor="t" bIns="91425" lIns="91425" spcFirstLastPara="1" rIns="91425" wrap="square" tIns="91425">
            <a:noAutofit/>
          </a:bodyPr>
          <a:lstStyle/>
          <a:p>
            <a:pPr indent="0" lvl="0" marL="0" rtl="0" algn="ctr">
              <a:lnSpc>
                <a:spcPct val="10000"/>
              </a:lnSpc>
              <a:spcBef>
                <a:spcPts val="0"/>
              </a:spcBef>
              <a:spcAft>
                <a:spcPts val="0"/>
              </a:spcAft>
              <a:buNone/>
            </a:pPr>
            <a:r>
              <a:rPr lang="ja" sz="600">
                <a:solidFill>
                  <a:srgbClr val="F37C53"/>
                </a:solidFill>
              </a:rPr>
              <a:t>⓫</a:t>
            </a:r>
            <a:endParaRPr sz="600">
              <a:solidFill>
                <a:srgbClr val="F37C53"/>
              </a:solidFill>
            </a:endParaRPr>
          </a:p>
        </p:txBody>
      </p:sp>
      <p:sp>
        <p:nvSpPr>
          <p:cNvPr id="1580" name="Google Shape;1580;p82"/>
          <p:cNvSpPr txBox="1"/>
          <p:nvPr/>
        </p:nvSpPr>
        <p:spPr>
          <a:xfrm>
            <a:off x="1106533" y="2365388"/>
            <a:ext cx="201300" cy="111300"/>
          </a:xfrm>
          <a:prstGeom prst="rect">
            <a:avLst/>
          </a:prstGeom>
          <a:noFill/>
          <a:ln>
            <a:noFill/>
          </a:ln>
        </p:spPr>
        <p:txBody>
          <a:bodyPr anchorCtr="0" anchor="t" bIns="91425" lIns="91425" spcFirstLastPara="1" rIns="91425" wrap="square" tIns="91425">
            <a:noAutofit/>
          </a:bodyPr>
          <a:lstStyle/>
          <a:p>
            <a:pPr indent="0" lvl="0" marL="0" rtl="0" algn="ctr">
              <a:lnSpc>
                <a:spcPct val="10000"/>
              </a:lnSpc>
              <a:spcBef>
                <a:spcPts val="0"/>
              </a:spcBef>
              <a:spcAft>
                <a:spcPts val="0"/>
              </a:spcAft>
              <a:buNone/>
            </a:pPr>
            <a:r>
              <a:rPr lang="ja" sz="600">
                <a:solidFill>
                  <a:srgbClr val="F37C53"/>
                </a:solidFill>
              </a:rPr>
              <a:t>⓬</a:t>
            </a:r>
            <a:endParaRPr sz="600">
              <a:solidFill>
                <a:srgbClr val="F37C53"/>
              </a:solidFill>
            </a:endParaRPr>
          </a:p>
        </p:txBody>
      </p:sp>
      <p:sp>
        <p:nvSpPr>
          <p:cNvPr id="1581" name="Google Shape;1581;p82"/>
          <p:cNvSpPr txBox="1"/>
          <p:nvPr/>
        </p:nvSpPr>
        <p:spPr>
          <a:xfrm>
            <a:off x="1122133" y="2878388"/>
            <a:ext cx="201300" cy="1113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600">
                <a:solidFill>
                  <a:srgbClr val="F37C53"/>
                </a:solidFill>
              </a:rPr>
              <a:t>⓭</a:t>
            </a:r>
            <a:endParaRPr sz="600">
              <a:solidFill>
                <a:srgbClr val="F37C53"/>
              </a:solidFill>
            </a:endParaRPr>
          </a:p>
        </p:txBody>
      </p:sp>
      <p:sp>
        <p:nvSpPr>
          <p:cNvPr id="1582" name="Google Shape;1582;p82"/>
          <p:cNvSpPr txBox="1"/>
          <p:nvPr/>
        </p:nvSpPr>
        <p:spPr>
          <a:xfrm>
            <a:off x="1106533" y="3165050"/>
            <a:ext cx="201300" cy="1113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600">
                <a:solidFill>
                  <a:srgbClr val="F37C53"/>
                </a:solidFill>
              </a:rPr>
              <a:t>⓮</a:t>
            </a:r>
            <a:endParaRPr sz="600">
              <a:solidFill>
                <a:srgbClr val="F37C53"/>
              </a:solidFill>
            </a:endParaRPr>
          </a:p>
        </p:txBody>
      </p:sp>
      <p:sp>
        <p:nvSpPr>
          <p:cNvPr id="1583" name="Google Shape;1583;p82"/>
          <p:cNvSpPr txBox="1"/>
          <p:nvPr/>
        </p:nvSpPr>
        <p:spPr>
          <a:xfrm>
            <a:off x="1090933" y="3260425"/>
            <a:ext cx="201300" cy="1113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600">
                <a:solidFill>
                  <a:srgbClr val="F37C53"/>
                </a:solidFill>
              </a:rPr>
              <a:t>⓯</a:t>
            </a:r>
            <a:endParaRPr sz="600">
              <a:solidFill>
                <a:srgbClr val="F37C53"/>
              </a:solidFill>
            </a:endParaRPr>
          </a:p>
        </p:txBody>
      </p:sp>
      <p:sp>
        <p:nvSpPr>
          <p:cNvPr id="1584" name="Google Shape;1584;p82"/>
          <p:cNvSpPr txBox="1"/>
          <p:nvPr/>
        </p:nvSpPr>
        <p:spPr>
          <a:xfrm>
            <a:off x="1090933" y="3348375"/>
            <a:ext cx="201300" cy="1113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600">
                <a:solidFill>
                  <a:srgbClr val="F37C53"/>
                </a:solidFill>
              </a:rPr>
              <a:t>⓰</a:t>
            </a:r>
            <a:endParaRPr sz="600">
              <a:solidFill>
                <a:srgbClr val="F37C53"/>
              </a:solidFill>
            </a:endParaRPr>
          </a:p>
        </p:txBody>
      </p:sp>
      <p:sp>
        <p:nvSpPr>
          <p:cNvPr id="1585" name="Google Shape;1585;p82"/>
          <p:cNvSpPr txBox="1"/>
          <p:nvPr/>
        </p:nvSpPr>
        <p:spPr>
          <a:xfrm>
            <a:off x="1075333" y="3468525"/>
            <a:ext cx="201300" cy="1113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600">
                <a:solidFill>
                  <a:srgbClr val="F37C53"/>
                </a:solidFill>
              </a:rPr>
              <a:t>⓱</a:t>
            </a:r>
            <a:endParaRPr sz="600">
              <a:solidFill>
                <a:srgbClr val="F37C53"/>
              </a:solidFill>
            </a:endParaRPr>
          </a:p>
        </p:txBody>
      </p:sp>
      <p:sp>
        <p:nvSpPr>
          <p:cNvPr id="1586" name="Google Shape;1586;p82"/>
          <p:cNvSpPr txBox="1"/>
          <p:nvPr/>
        </p:nvSpPr>
        <p:spPr>
          <a:xfrm>
            <a:off x="1075333" y="3588663"/>
            <a:ext cx="201300" cy="1113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600">
                <a:solidFill>
                  <a:srgbClr val="F37C53"/>
                </a:solidFill>
              </a:rPr>
              <a:t>⓲</a:t>
            </a:r>
            <a:endParaRPr sz="600">
              <a:solidFill>
                <a:srgbClr val="F37C53"/>
              </a:solidFill>
            </a:endParaRPr>
          </a:p>
        </p:txBody>
      </p:sp>
      <p:sp>
        <p:nvSpPr>
          <p:cNvPr id="1587" name="Google Shape;1587;p82"/>
          <p:cNvSpPr txBox="1"/>
          <p:nvPr/>
        </p:nvSpPr>
        <p:spPr>
          <a:xfrm>
            <a:off x="1075333" y="3731075"/>
            <a:ext cx="201300" cy="1113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600">
                <a:solidFill>
                  <a:srgbClr val="F37C53"/>
                </a:solidFill>
              </a:rPr>
              <a:t>⓳</a:t>
            </a:r>
            <a:endParaRPr sz="600">
              <a:solidFill>
                <a:srgbClr val="F37C53"/>
              </a:solidFill>
            </a:endParaRPr>
          </a:p>
        </p:txBody>
      </p:sp>
      <p:sp>
        <p:nvSpPr>
          <p:cNvPr id="1588" name="Google Shape;1588;p82"/>
          <p:cNvSpPr txBox="1"/>
          <p:nvPr/>
        </p:nvSpPr>
        <p:spPr>
          <a:xfrm>
            <a:off x="1109433" y="4058675"/>
            <a:ext cx="201300" cy="1113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600">
                <a:solidFill>
                  <a:srgbClr val="F37C53"/>
                </a:solidFill>
              </a:rPr>
              <a:t>⓴</a:t>
            </a:r>
            <a:endParaRPr sz="600">
              <a:solidFill>
                <a:srgbClr val="F37C53"/>
              </a:solidFill>
            </a:endParaRPr>
          </a:p>
        </p:txBody>
      </p:sp>
      <p:sp>
        <p:nvSpPr>
          <p:cNvPr id="1589" name="Google Shape;1589;p82"/>
          <p:cNvSpPr txBox="1"/>
          <p:nvPr/>
        </p:nvSpPr>
        <p:spPr>
          <a:xfrm>
            <a:off x="1106519" y="4201725"/>
            <a:ext cx="170100" cy="1113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600">
                <a:solidFill>
                  <a:srgbClr val="F37C53"/>
                </a:solidFill>
              </a:rPr>
              <a:t>㉑</a:t>
            </a:r>
            <a:endParaRPr sz="600">
              <a:solidFill>
                <a:srgbClr val="F37C53"/>
              </a:solidFill>
            </a:endParaRPr>
          </a:p>
        </p:txBody>
      </p:sp>
      <p:sp>
        <p:nvSpPr>
          <p:cNvPr id="1590" name="Google Shape;1590;p82"/>
          <p:cNvSpPr txBox="1"/>
          <p:nvPr/>
        </p:nvSpPr>
        <p:spPr>
          <a:xfrm>
            <a:off x="1137719" y="4528675"/>
            <a:ext cx="170100" cy="1113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600">
                <a:solidFill>
                  <a:srgbClr val="F37C53"/>
                </a:solidFill>
              </a:rPr>
              <a:t>㉒</a:t>
            </a:r>
            <a:endParaRPr sz="600">
              <a:solidFill>
                <a:srgbClr val="F37C53"/>
              </a:solidFill>
            </a:endParaRPr>
          </a:p>
        </p:txBody>
      </p:sp>
      <p:sp>
        <p:nvSpPr>
          <p:cNvPr id="1591" name="Google Shape;1591;p82"/>
          <p:cNvSpPr txBox="1"/>
          <p:nvPr/>
        </p:nvSpPr>
        <p:spPr>
          <a:xfrm>
            <a:off x="1137719" y="4736400"/>
            <a:ext cx="170100" cy="1113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600">
                <a:solidFill>
                  <a:srgbClr val="F37C53"/>
                </a:solidFill>
              </a:rPr>
              <a:t>㉓</a:t>
            </a:r>
            <a:endParaRPr sz="600">
              <a:solidFill>
                <a:srgbClr val="F37C53"/>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20"/>
          <p:cNvSpPr txBox="1"/>
          <p:nvPr/>
        </p:nvSpPr>
        <p:spPr>
          <a:xfrm>
            <a:off x="8403350" y="4767275"/>
            <a:ext cx="620100" cy="273900"/>
          </a:xfrm>
          <a:prstGeom prst="rect">
            <a:avLst/>
          </a:prstGeom>
          <a:noFill/>
          <a:ln>
            <a:noFill/>
          </a:ln>
        </p:spPr>
        <p:txBody>
          <a:bodyPr anchorCtr="0" anchor="ctr" bIns="34275" lIns="68575" spcFirstLastPara="1" rIns="68575" wrap="square" tIns="34275">
            <a:noAutofit/>
          </a:bodyPr>
          <a:lstStyle/>
          <a:p>
            <a:pPr indent="0" lvl="0" marL="0" marR="0" rtl="0" algn="r">
              <a:spcBef>
                <a:spcPts val="0"/>
              </a:spcBef>
              <a:spcAft>
                <a:spcPts val="0"/>
              </a:spcAft>
              <a:buNone/>
            </a:pPr>
            <a:fld id="{00000000-1234-1234-1234-123412341234}" type="slidenum">
              <a:rPr lang="ja" sz="900">
                <a:solidFill>
                  <a:srgbClr val="888888"/>
                </a:solidFill>
                <a:latin typeface="Arial"/>
                <a:ea typeface="Arial"/>
                <a:cs typeface="Arial"/>
                <a:sym typeface="Arial"/>
              </a:rPr>
              <a:t>‹#›</a:t>
            </a:fld>
            <a:endParaRPr sz="900">
              <a:solidFill>
                <a:srgbClr val="888888"/>
              </a:solidFill>
              <a:latin typeface="Arial"/>
              <a:ea typeface="Arial"/>
              <a:cs typeface="Arial"/>
              <a:sym typeface="Arial"/>
            </a:endParaRPr>
          </a:p>
        </p:txBody>
      </p:sp>
      <p:sp>
        <p:nvSpPr>
          <p:cNvPr id="213" name="Google Shape;213;p20"/>
          <p:cNvSpPr/>
          <p:nvPr/>
        </p:nvSpPr>
        <p:spPr>
          <a:xfrm>
            <a:off x="0" y="0"/>
            <a:ext cx="9144000" cy="435600"/>
          </a:xfrm>
          <a:prstGeom prst="rect">
            <a:avLst/>
          </a:prstGeom>
          <a:gradFill>
            <a:gsLst>
              <a:gs pos="0">
                <a:srgbClr val="424242"/>
              </a:gs>
              <a:gs pos="100000">
                <a:srgbClr val="010101"/>
              </a:gs>
            </a:gsLst>
            <a:lin ang="540001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14" name="Google Shape;214;p20"/>
          <p:cNvSpPr txBox="1"/>
          <p:nvPr/>
        </p:nvSpPr>
        <p:spPr>
          <a:xfrm>
            <a:off x="139875" y="80850"/>
            <a:ext cx="7724400" cy="273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dk1"/>
              </a:buClr>
              <a:buFont typeface="Arial"/>
              <a:buNone/>
            </a:pPr>
            <a:r>
              <a:rPr b="1" lang="ja">
                <a:solidFill>
                  <a:schemeClr val="lt1"/>
                </a:solidFill>
              </a:rPr>
              <a:t>研究者 発注・キャンセル3.1 Front </a:t>
            </a:r>
            <a:endParaRPr b="1">
              <a:solidFill>
                <a:schemeClr val="lt1"/>
              </a:solidFill>
            </a:endParaRPr>
          </a:p>
          <a:p>
            <a:pPr indent="0" lvl="0" marL="0" rtl="0" algn="l">
              <a:spcBef>
                <a:spcPts val="0"/>
              </a:spcBef>
              <a:spcAft>
                <a:spcPts val="0"/>
              </a:spcAft>
              <a:buClr>
                <a:schemeClr val="dk1"/>
              </a:buClr>
              <a:buFont typeface="Arial"/>
              <a:buNone/>
            </a:pPr>
            <a:r>
              <a:t/>
            </a:r>
            <a:endParaRPr b="1">
              <a:solidFill>
                <a:schemeClr val="lt1"/>
              </a:solidFill>
            </a:endParaRPr>
          </a:p>
        </p:txBody>
      </p:sp>
      <p:sp>
        <p:nvSpPr>
          <p:cNvPr id="215" name="Google Shape;215;p20"/>
          <p:cNvSpPr txBox="1"/>
          <p:nvPr/>
        </p:nvSpPr>
        <p:spPr>
          <a:xfrm>
            <a:off x="139875" y="458425"/>
            <a:ext cx="85767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ja" sz="1200" u="sng">
                <a:solidFill>
                  <a:schemeClr val="dk2"/>
                </a:solidFill>
              </a:rPr>
              <a:t>研究者 発注開始　研究者の発注依頼のフォーム　</a:t>
            </a:r>
            <a:endParaRPr sz="1200" u="sng">
              <a:solidFill>
                <a:schemeClr val="dk2"/>
              </a:solidFill>
            </a:endParaRPr>
          </a:p>
          <a:p>
            <a:pPr indent="0" lvl="0" marL="0" rtl="0" algn="l">
              <a:spcBef>
                <a:spcPts val="0"/>
              </a:spcBef>
              <a:spcAft>
                <a:spcPts val="0"/>
              </a:spcAft>
              <a:buNone/>
            </a:pPr>
            <a:r>
              <a:rPr lang="ja" sz="1200">
                <a:solidFill>
                  <a:schemeClr val="dk2"/>
                </a:solidFill>
              </a:rPr>
              <a:t>現状</a:t>
            </a:r>
            <a:endParaRPr sz="1200">
              <a:solidFill>
                <a:schemeClr val="dk2"/>
              </a:solidFill>
            </a:endParaRPr>
          </a:p>
        </p:txBody>
      </p:sp>
      <p:sp>
        <p:nvSpPr>
          <p:cNvPr id="216" name="Google Shape;216;p20"/>
          <p:cNvSpPr txBox="1"/>
          <p:nvPr/>
        </p:nvSpPr>
        <p:spPr>
          <a:xfrm>
            <a:off x="4851175" y="630200"/>
            <a:ext cx="3399900" cy="3571500"/>
          </a:xfrm>
          <a:prstGeom prst="rect">
            <a:avLst/>
          </a:prstGeom>
          <a:noFill/>
          <a:ln cap="flat" cmpd="sng" w="19050">
            <a:solidFill>
              <a:srgbClr val="4A86E8"/>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ja" sz="1200">
                <a:solidFill>
                  <a:srgbClr val="F37C53"/>
                </a:solidFill>
              </a:rPr>
              <a:t>❶</a:t>
            </a:r>
            <a:r>
              <a:rPr lang="ja" sz="1200">
                <a:solidFill>
                  <a:srgbClr val="595959"/>
                </a:solidFill>
              </a:rPr>
              <a:t>　</a:t>
            </a:r>
            <a:r>
              <a:rPr lang="ja" sz="1200"/>
              <a:t>案件名</a:t>
            </a:r>
            <a:endParaRPr sz="1200"/>
          </a:p>
          <a:p>
            <a:pPr indent="0" lvl="0" marL="0" rtl="0" algn="l">
              <a:spcBef>
                <a:spcPts val="0"/>
              </a:spcBef>
              <a:spcAft>
                <a:spcPts val="0"/>
              </a:spcAft>
              <a:buNone/>
            </a:pPr>
            <a:r>
              <a:rPr lang="ja" sz="1200">
                <a:solidFill>
                  <a:srgbClr val="F37C53"/>
                </a:solidFill>
              </a:rPr>
              <a:t>❷</a:t>
            </a:r>
            <a:r>
              <a:rPr lang="ja" sz="1200">
                <a:solidFill>
                  <a:srgbClr val="595959"/>
                </a:solidFill>
              </a:rPr>
              <a:t>　</a:t>
            </a:r>
            <a:r>
              <a:rPr lang="ja" sz="1200"/>
              <a:t>管理番号</a:t>
            </a:r>
            <a:endParaRPr sz="1200">
              <a:solidFill>
                <a:srgbClr val="000000"/>
              </a:solidFill>
            </a:endParaRPr>
          </a:p>
          <a:p>
            <a:pPr indent="0" lvl="0" marL="0" rtl="0" algn="l">
              <a:spcBef>
                <a:spcPts val="0"/>
              </a:spcBef>
              <a:spcAft>
                <a:spcPts val="0"/>
              </a:spcAft>
              <a:buNone/>
            </a:pPr>
            <a:r>
              <a:rPr lang="ja" sz="1200">
                <a:solidFill>
                  <a:srgbClr val="F37C53"/>
                </a:solidFill>
              </a:rPr>
              <a:t>❸　</a:t>
            </a:r>
            <a:r>
              <a:rPr lang="ja" sz="1200"/>
              <a:t>納品形態</a:t>
            </a:r>
            <a:endParaRPr sz="1200">
              <a:solidFill>
                <a:srgbClr val="000000"/>
              </a:solidFill>
            </a:endParaRPr>
          </a:p>
          <a:p>
            <a:pPr indent="0" lvl="0" marL="0" rtl="0" algn="l">
              <a:spcBef>
                <a:spcPts val="0"/>
              </a:spcBef>
              <a:spcAft>
                <a:spcPts val="0"/>
              </a:spcAft>
              <a:buNone/>
            </a:pPr>
            <a:r>
              <a:rPr lang="ja" sz="1200">
                <a:solidFill>
                  <a:srgbClr val="F37C53"/>
                </a:solidFill>
              </a:rPr>
              <a:t>❹　</a:t>
            </a:r>
            <a:r>
              <a:rPr lang="ja" sz="1200"/>
              <a:t>支払い条件</a:t>
            </a:r>
            <a:endParaRPr sz="1200">
              <a:solidFill>
                <a:srgbClr val="000000"/>
              </a:solidFill>
            </a:endParaRPr>
          </a:p>
          <a:p>
            <a:pPr indent="0" lvl="0" marL="0" rtl="0" algn="l">
              <a:spcBef>
                <a:spcPts val="0"/>
              </a:spcBef>
              <a:spcAft>
                <a:spcPts val="0"/>
              </a:spcAft>
              <a:buNone/>
            </a:pPr>
            <a:r>
              <a:rPr lang="ja" sz="1200">
                <a:solidFill>
                  <a:srgbClr val="F37C53"/>
                </a:solidFill>
              </a:rPr>
              <a:t>❺　</a:t>
            </a:r>
            <a:r>
              <a:rPr lang="ja" sz="1200">
                <a:solidFill>
                  <a:schemeClr val="dk1"/>
                </a:solidFill>
              </a:rPr>
              <a:t>学習コード</a:t>
            </a:r>
            <a:endParaRPr sz="1200">
              <a:solidFill>
                <a:schemeClr val="dk1"/>
              </a:solidFill>
            </a:endParaRPr>
          </a:p>
          <a:p>
            <a:pPr indent="0" lvl="0" marL="0" rtl="0" algn="l">
              <a:spcBef>
                <a:spcPts val="0"/>
              </a:spcBef>
              <a:spcAft>
                <a:spcPts val="0"/>
              </a:spcAft>
              <a:buNone/>
            </a:pPr>
            <a:r>
              <a:rPr lang="ja" sz="1200">
                <a:solidFill>
                  <a:srgbClr val="F37C53"/>
                </a:solidFill>
              </a:rPr>
              <a:t>❻　</a:t>
            </a:r>
            <a:r>
              <a:rPr lang="ja" sz="1200"/>
              <a:t>学習コード</a:t>
            </a:r>
            <a:endParaRPr sz="1200">
              <a:solidFill>
                <a:srgbClr val="000000"/>
              </a:solidFill>
            </a:endParaRPr>
          </a:p>
          <a:p>
            <a:pPr indent="0" lvl="0" marL="0" rtl="0" algn="l">
              <a:spcBef>
                <a:spcPts val="0"/>
              </a:spcBef>
              <a:spcAft>
                <a:spcPts val="0"/>
              </a:spcAft>
              <a:buNone/>
            </a:pPr>
            <a:r>
              <a:rPr lang="ja" sz="1200">
                <a:solidFill>
                  <a:srgbClr val="F37C53"/>
                </a:solidFill>
              </a:rPr>
              <a:t>❼　</a:t>
            </a:r>
            <a:r>
              <a:rPr lang="ja" sz="1200"/>
              <a:t>日付</a:t>
            </a:r>
            <a:endParaRPr sz="1200"/>
          </a:p>
          <a:p>
            <a:pPr indent="0" lvl="0" marL="0" rtl="0" algn="l">
              <a:spcBef>
                <a:spcPts val="0"/>
              </a:spcBef>
              <a:spcAft>
                <a:spcPts val="0"/>
              </a:spcAft>
              <a:buNone/>
            </a:pPr>
            <a:r>
              <a:rPr lang="ja" sz="1200">
                <a:solidFill>
                  <a:srgbClr val="F37C53"/>
                </a:solidFill>
              </a:rPr>
              <a:t>❽　</a:t>
            </a:r>
            <a:r>
              <a:rPr lang="ja" sz="1200"/>
              <a:t>見積りの有効期限</a:t>
            </a:r>
            <a:endParaRPr sz="1200">
              <a:solidFill>
                <a:srgbClr val="000000"/>
              </a:solidFill>
            </a:endParaRPr>
          </a:p>
          <a:p>
            <a:pPr indent="0" lvl="0" marL="0" rtl="0" algn="l">
              <a:spcBef>
                <a:spcPts val="0"/>
              </a:spcBef>
              <a:spcAft>
                <a:spcPts val="0"/>
              </a:spcAft>
              <a:buNone/>
            </a:pPr>
            <a:r>
              <a:rPr lang="ja" sz="1200">
                <a:solidFill>
                  <a:srgbClr val="F37C53"/>
                </a:solidFill>
              </a:rPr>
              <a:t>❾　</a:t>
            </a:r>
            <a:r>
              <a:rPr lang="ja" sz="1200"/>
              <a:t>内容</a:t>
            </a:r>
            <a:endParaRPr sz="1200"/>
          </a:p>
          <a:p>
            <a:pPr indent="0" lvl="0" marL="0" rtl="0" algn="l">
              <a:spcBef>
                <a:spcPts val="0"/>
              </a:spcBef>
              <a:spcAft>
                <a:spcPts val="0"/>
              </a:spcAft>
              <a:buNone/>
            </a:pPr>
            <a:r>
              <a:rPr lang="ja" sz="1200">
                <a:solidFill>
                  <a:srgbClr val="F37C53"/>
                </a:solidFill>
              </a:rPr>
              <a:t>❿　</a:t>
            </a:r>
            <a:r>
              <a:rPr lang="ja" sz="1200">
                <a:solidFill>
                  <a:schemeClr val="dk1"/>
                </a:solidFill>
              </a:rPr>
              <a:t>通貨</a:t>
            </a:r>
            <a:endParaRPr sz="1200">
              <a:solidFill>
                <a:schemeClr val="dk1"/>
              </a:solidFill>
            </a:endParaRPr>
          </a:p>
          <a:p>
            <a:pPr indent="0" lvl="0" marL="0" rtl="0" algn="l">
              <a:spcBef>
                <a:spcPts val="0"/>
              </a:spcBef>
              <a:spcAft>
                <a:spcPts val="0"/>
              </a:spcAft>
              <a:buNone/>
            </a:pPr>
            <a:r>
              <a:rPr lang="ja" sz="1200">
                <a:solidFill>
                  <a:srgbClr val="F37C53"/>
                </a:solidFill>
              </a:rPr>
              <a:t>⓫　</a:t>
            </a:r>
            <a:r>
              <a:rPr lang="ja" sz="1200">
                <a:solidFill>
                  <a:schemeClr val="dk1"/>
                </a:solidFill>
              </a:rPr>
              <a:t>アイテム</a:t>
            </a:r>
            <a:endParaRPr sz="1200">
              <a:solidFill>
                <a:schemeClr val="dk1"/>
              </a:solidFill>
            </a:endParaRPr>
          </a:p>
          <a:p>
            <a:pPr indent="0" lvl="0" marL="0" rtl="0" algn="l">
              <a:spcBef>
                <a:spcPts val="0"/>
              </a:spcBef>
              <a:spcAft>
                <a:spcPts val="0"/>
              </a:spcAft>
              <a:buNone/>
            </a:pPr>
            <a:r>
              <a:rPr lang="ja" sz="1200">
                <a:solidFill>
                  <a:srgbClr val="F37C53"/>
                </a:solidFill>
              </a:rPr>
              <a:t>⓬　</a:t>
            </a:r>
            <a:r>
              <a:rPr lang="ja" sz="1200">
                <a:solidFill>
                  <a:schemeClr val="dk1"/>
                </a:solidFill>
              </a:rPr>
              <a:t>内容</a:t>
            </a:r>
            <a:endParaRPr sz="1200">
              <a:solidFill>
                <a:schemeClr val="dk1"/>
              </a:solidFill>
            </a:endParaRPr>
          </a:p>
          <a:p>
            <a:pPr indent="0" lvl="0" marL="0" rtl="0" algn="l">
              <a:spcBef>
                <a:spcPts val="0"/>
              </a:spcBef>
              <a:spcAft>
                <a:spcPts val="0"/>
              </a:spcAft>
              <a:buNone/>
            </a:pPr>
            <a:r>
              <a:rPr lang="ja" sz="1200">
                <a:solidFill>
                  <a:srgbClr val="F37C53"/>
                </a:solidFill>
              </a:rPr>
              <a:t>⓭　</a:t>
            </a:r>
            <a:r>
              <a:rPr lang="ja" sz="1200">
                <a:solidFill>
                  <a:schemeClr val="dk1"/>
                </a:solidFill>
              </a:rPr>
              <a:t>価格</a:t>
            </a:r>
            <a:endParaRPr sz="1200">
              <a:solidFill>
                <a:schemeClr val="dk1"/>
              </a:solidFill>
            </a:endParaRPr>
          </a:p>
          <a:p>
            <a:pPr indent="0" lvl="0" marL="0" rtl="0" algn="l">
              <a:spcBef>
                <a:spcPts val="0"/>
              </a:spcBef>
              <a:spcAft>
                <a:spcPts val="0"/>
              </a:spcAft>
              <a:buNone/>
            </a:pPr>
            <a:r>
              <a:rPr lang="ja" sz="1200">
                <a:solidFill>
                  <a:srgbClr val="F37C53"/>
                </a:solidFill>
              </a:rPr>
              <a:t>⓮　</a:t>
            </a:r>
            <a:r>
              <a:rPr lang="ja" sz="1200">
                <a:solidFill>
                  <a:schemeClr val="dk1"/>
                </a:solidFill>
              </a:rPr>
              <a:t>注記</a:t>
            </a:r>
            <a:endParaRPr sz="1200">
              <a:solidFill>
                <a:schemeClr val="dk1"/>
              </a:solidFill>
            </a:endParaRPr>
          </a:p>
          <a:p>
            <a:pPr indent="0" lvl="0" marL="0" rtl="0" algn="l">
              <a:spcBef>
                <a:spcPts val="0"/>
              </a:spcBef>
              <a:spcAft>
                <a:spcPts val="0"/>
              </a:spcAft>
              <a:buNone/>
            </a:pPr>
            <a:r>
              <a:rPr lang="ja" sz="1200">
                <a:solidFill>
                  <a:srgbClr val="F37C53"/>
                </a:solidFill>
              </a:rPr>
              <a:t>⓯　</a:t>
            </a:r>
            <a:r>
              <a:rPr lang="ja" sz="1200">
                <a:solidFill>
                  <a:schemeClr val="dk1"/>
                </a:solidFill>
              </a:rPr>
              <a:t>特別割引</a:t>
            </a:r>
            <a:endParaRPr sz="1200">
              <a:solidFill>
                <a:schemeClr val="dk1"/>
              </a:solidFill>
            </a:endParaRPr>
          </a:p>
          <a:p>
            <a:pPr indent="0" lvl="0" marL="0" rtl="0" algn="l">
              <a:spcBef>
                <a:spcPts val="0"/>
              </a:spcBef>
              <a:spcAft>
                <a:spcPts val="0"/>
              </a:spcAft>
              <a:buNone/>
            </a:pPr>
            <a:r>
              <a:rPr lang="ja" sz="1200">
                <a:solidFill>
                  <a:srgbClr val="F37C53"/>
                </a:solidFill>
              </a:rPr>
              <a:t>⓰　</a:t>
            </a:r>
            <a:r>
              <a:rPr lang="ja" sz="1200">
                <a:solidFill>
                  <a:schemeClr val="dk1"/>
                </a:solidFill>
              </a:rPr>
              <a:t>特記事項</a:t>
            </a:r>
            <a:endParaRPr sz="1200">
              <a:solidFill>
                <a:schemeClr val="dk1"/>
              </a:solidFill>
            </a:endParaRPr>
          </a:p>
          <a:p>
            <a:pPr indent="0" lvl="0" marL="0" rtl="0" algn="l">
              <a:spcBef>
                <a:spcPts val="0"/>
              </a:spcBef>
              <a:spcAft>
                <a:spcPts val="0"/>
              </a:spcAft>
              <a:buNone/>
            </a:pPr>
            <a:r>
              <a:rPr lang="ja" sz="1200">
                <a:solidFill>
                  <a:srgbClr val="F37C53"/>
                </a:solidFill>
              </a:rPr>
              <a:t>⓱　</a:t>
            </a:r>
            <a:r>
              <a:rPr lang="ja" sz="1200">
                <a:solidFill>
                  <a:schemeClr val="dk1"/>
                </a:solidFill>
              </a:rPr>
              <a:t>コメント</a:t>
            </a:r>
            <a:endParaRPr sz="1200">
              <a:solidFill>
                <a:schemeClr val="dk1"/>
              </a:solidFill>
            </a:endParaRPr>
          </a:p>
          <a:p>
            <a:pPr indent="0" lvl="0" marL="0" rtl="0" algn="l">
              <a:spcBef>
                <a:spcPts val="0"/>
              </a:spcBef>
              <a:spcAft>
                <a:spcPts val="0"/>
              </a:spcAft>
              <a:buClr>
                <a:schemeClr val="dk1"/>
              </a:buClr>
              <a:buSzPts val="1100"/>
              <a:buFont typeface="Arial"/>
              <a:buNone/>
            </a:pPr>
            <a:r>
              <a:rPr lang="ja" sz="1200">
                <a:solidFill>
                  <a:srgbClr val="F37C53"/>
                </a:solidFill>
              </a:rPr>
              <a:t>⓲　</a:t>
            </a:r>
            <a:r>
              <a:rPr lang="ja" sz="1200">
                <a:solidFill>
                  <a:schemeClr val="dk1"/>
                </a:solidFill>
              </a:rPr>
              <a:t>確認</a:t>
            </a:r>
            <a:endParaRPr sz="1200">
              <a:solidFill>
                <a:schemeClr val="dk1"/>
              </a:solidFill>
            </a:endParaRPr>
          </a:p>
          <a:p>
            <a:pPr indent="0" lvl="0" marL="0" rtl="0" algn="l">
              <a:spcBef>
                <a:spcPts val="0"/>
              </a:spcBef>
              <a:spcAft>
                <a:spcPts val="0"/>
              </a:spcAft>
              <a:buClr>
                <a:schemeClr val="dk1"/>
              </a:buClr>
              <a:buSzPts val="1100"/>
              <a:buFont typeface="Arial"/>
              <a:buNone/>
            </a:pPr>
            <a:r>
              <a:rPr lang="ja" sz="1200">
                <a:solidFill>
                  <a:srgbClr val="F37C53"/>
                </a:solidFill>
              </a:rPr>
              <a:t>⓳</a:t>
            </a:r>
            <a:r>
              <a:rPr lang="ja" sz="1200">
                <a:solidFill>
                  <a:schemeClr val="dk1"/>
                </a:solidFill>
              </a:rPr>
              <a:t>　戻る</a:t>
            </a:r>
            <a:endParaRPr sz="1200">
              <a:solidFill>
                <a:schemeClr val="dk1"/>
              </a:solidFill>
            </a:endParaRPr>
          </a:p>
        </p:txBody>
      </p:sp>
      <p:pic>
        <p:nvPicPr>
          <p:cNvPr id="217" name="Google Shape;217;p20"/>
          <p:cNvPicPr preferRelativeResize="0"/>
          <p:nvPr/>
        </p:nvPicPr>
        <p:blipFill rotWithShape="1">
          <a:blip r:embed="rId3">
            <a:alphaModFix/>
          </a:blip>
          <a:srcRect b="20251" l="10827" r="8909" t="6772"/>
          <a:stretch/>
        </p:blipFill>
        <p:spPr>
          <a:xfrm>
            <a:off x="949750" y="860125"/>
            <a:ext cx="2788301" cy="4056448"/>
          </a:xfrm>
          <a:prstGeom prst="rect">
            <a:avLst/>
          </a:prstGeom>
          <a:noFill/>
          <a:ln>
            <a:noFill/>
          </a:ln>
          <a:effectLst>
            <a:outerShdw blurRad="57150" rotWithShape="0" algn="bl" dir="5400000" dist="19050">
              <a:srgbClr val="000000">
                <a:alpha val="50000"/>
              </a:srgbClr>
            </a:outerShdw>
          </a:effectLst>
        </p:spPr>
      </p:pic>
      <p:sp>
        <p:nvSpPr>
          <p:cNvPr id="218" name="Google Shape;218;p20"/>
          <p:cNvSpPr txBox="1"/>
          <p:nvPr/>
        </p:nvSpPr>
        <p:spPr>
          <a:xfrm>
            <a:off x="1636825" y="1250150"/>
            <a:ext cx="291000" cy="226800"/>
          </a:xfrm>
          <a:prstGeom prst="rect">
            <a:avLst/>
          </a:prstGeom>
          <a:noFill/>
          <a:ln>
            <a:noFill/>
          </a:ln>
        </p:spPr>
        <p:txBody>
          <a:bodyPr anchorCtr="0" anchor="t" bIns="91425" lIns="91425" spcFirstLastPara="1" rIns="91425" wrap="square" tIns="91425">
            <a:noAutofit/>
          </a:bodyPr>
          <a:lstStyle/>
          <a:p>
            <a:pPr indent="0" lvl="0" marL="0" rtl="0" algn="ctr">
              <a:lnSpc>
                <a:spcPct val="10000"/>
              </a:lnSpc>
              <a:spcBef>
                <a:spcPts val="0"/>
              </a:spcBef>
              <a:spcAft>
                <a:spcPts val="0"/>
              </a:spcAft>
              <a:buNone/>
            </a:pPr>
            <a:r>
              <a:rPr lang="ja" sz="700">
                <a:solidFill>
                  <a:srgbClr val="F37C53"/>
                </a:solidFill>
              </a:rPr>
              <a:t>❶</a:t>
            </a:r>
            <a:endParaRPr sz="700">
              <a:solidFill>
                <a:srgbClr val="F37C53"/>
              </a:solidFill>
            </a:endParaRPr>
          </a:p>
        </p:txBody>
      </p:sp>
      <p:sp>
        <p:nvSpPr>
          <p:cNvPr id="219" name="Google Shape;219;p20"/>
          <p:cNvSpPr txBox="1"/>
          <p:nvPr/>
        </p:nvSpPr>
        <p:spPr>
          <a:xfrm>
            <a:off x="1636825" y="1752313"/>
            <a:ext cx="291000" cy="2268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700">
                <a:solidFill>
                  <a:srgbClr val="F37C53"/>
                </a:solidFill>
              </a:rPr>
              <a:t>❷</a:t>
            </a:r>
            <a:endParaRPr sz="700">
              <a:solidFill>
                <a:srgbClr val="F37C53"/>
              </a:solidFill>
            </a:endParaRPr>
          </a:p>
        </p:txBody>
      </p:sp>
      <p:sp>
        <p:nvSpPr>
          <p:cNvPr id="220" name="Google Shape;220;p20"/>
          <p:cNvSpPr txBox="1"/>
          <p:nvPr/>
        </p:nvSpPr>
        <p:spPr>
          <a:xfrm>
            <a:off x="1636825" y="2146575"/>
            <a:ext cx="291000" cy="2268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700">
                <a:solidFill>
                  <a:srgbClr val="F37C53"/>
                </a:solidFill>
              </a:rPr>
              <a:t>❸</a:t>
            </a:r>
            <a:endParaRPr sz="700">
              <a:solidFill>
                <a:srgbClr val="F37C53"/>
              </a:solidFill>
            </a:endParaRPr>
          </a:p>
        </p:txBody>
      </p:sp>
      <p:sp>
        <p:nvSpPr>
          <p:cNvPr id="221" name="Google Shape;221;p20"/>
          <p:cNvSpPr txBox="1"/>
          <p:nvPr/>
        </p:nvSpPr>
        <p:spPr>
          <a:xfrm>
            <a:off x="1636825" y="2288300"/>
            <a:ext cx="291000" cy="1311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700">
                <a:solidFill>
                  <a:srgbClr val="F37C53"/>
                </a:solidFill>
              </a:rPr>
              <a:t>❹</a:t>
            </a:r>
            <a:endParaRPr sz="700">
              <a:solidFill>
                <a:srgbClr val="F37C53"/>
              </a:solidFill>
            </a:endParaRPr>
          </a:p>
        </p:txBody>
      </p:sp>
      <p:sp>
        <p:nvSpPr>
          <p:cNvPr id="222" name="Google Shape;222;p20"/>
          <p:cNvSpPr txBox="1"/>
          <p:nvPr/>
        </p:nvSpPr>
        <p:spPr>
          <a:xfrm>
            <a:off x="1636825" y="2540825"/>
            <a:ext cx="291000" cy="1311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700">
                <a:solidFill>
                  <a:srgbClr val="F37C53"/>
                </a:solidFill>
              </a:rPr>
              <a:t>❺</a:t>
            </a:r>
            <a:endParaRPr sz="700">
              <a:solidFill>
                <a:srgbClr val="F37C53"/>
              </a:solidFill>
            </a:endParaRPr>
          </a:p>
        </p:txBody>
      </p:sp>
      <p:sp>
        <p:nvSpPr>
          <p:cNvPr id="223" name="Google Shape;223;p20"/>
          <p:cNvSpPr txBox="1"/>
          <p:nvPr/>
        </p:nvSpPr>
        <p:spPr>
          <a:xfrm>
            <a:off x="1636825" y="2644007"/>
            <a:ext cx="291000" cy="1311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700">
                <a:solidFill>
                  <a:srgbClr val="F37C53"/>
                </a:solidFill>
              </a:rPr>
              <a:t>❻</a:t>
            </a:r>
            <a:endParaRPr sz="700">
              <a:solidFill>
                <a:srgbClr val="F37C53"/>
              </a:solidFill>
            </a:endParaRPr>
          </a:p>
        </p:txBody>
      </p:sp>
      <p:sp>
        <p:nvSpPr>
          <p:cNvPr id="224" name="Google Shape;224;p20"/>
          <p:cNvSpPr txBox="1"/>
          <p:nvPr/>
        </p:nvSpPr>
        <p:spPr>
          <a:xfrm>
            <a:off x="1636825" y="2745190"/>
            <a:ext cx="291000" cy="1311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700">
                <a:solidFill>
                  <a:srgbClr val="F37C53"/>
                </a:solidFill>
              </a:rPr>
              <a:t>❼</a:t>
            </a:r>
            <a:endParaRPr sz="700">
              <a:solidFill>
                <a:srgbClr val="F37C53"/>
              </a:solidFill>
            </a:endParaRPr>
          </a:p>
        </p:txBody>
      </p:sp>
      <p:sp>
        <p:nvSpPr>
          <p:cNvPr id="225" name="Google Shape;225;p20"/>
          <p:cNvSpPr txBox="1"/>
          <p:nvPr/>
        </p:nvSpPr>
        <p:spPr>
          <a:xfrm>
            <a:off x="1636825" y="2841033"/>
            <a:ext cx="291000" cy="1311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700">
                <a:solidFill>
                  <a:srgbClr val="F37C53"/>
                </a:solidFill>
              </a:rPr>
              <a:t>❽</a:t>
            </a:r>
            <a:endParaRPr sz="700">
              <a:solidFill>
                <a:srgbClr val="F37C53"/>
              </a:solidFill>
            </a:endParaRPr>
          </a:p>
        </p:txBody>
      </p:sp>
      <p:sp>
        <p:nvSpPr>
          <p:cNvPr id="226" name="Google Shape;226;p20"/>
          <p:cNvSpPr txBox="1"/>
          <p:nvPr/>
        </p:nvSpPr>
        <p:spPr>
          <a:xfrm>
            <a:off x="1636825" y="2936322"/>
            <a:ext cx="291000" cy="1311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700">
                <a:solidFill>
                  <a:srgbClr val="F37C53"/>
                </a:solidFill>
              </a:rPr>
              <a:t>❾</a:t>
            </a:r>
            <a:endParaRPr sz="700">
              <a:solidFill>
                <a:srgbClr val="F37C53"/>
              </a:solidFill>
            </a:endParaRPr>
          </a:p>
        </p:txBody>
      </p:sp>
      <p:sp>
        <p:nvSpPr>
          <p:cNvPr id="227" name="Google Shape;227;p20"/>
          <p:cNvSpPr txBox="1"/>
          <p:nvPr/>
        </p:nvSpPr>
        <p:spPr>
          <a:xfrm>
            <a:off x="1636825" y="3038236"/>
            <a:ext cx="291000" cy="1311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700">
                <a:solidFill>
                  <a:srgbClr val="F37C53"/>
                </a:solidFill>
              </a:rPr>
              <a:t>❿</a:t>
            </a:r>
            <a:endParaRPr sz="700">
              <a:solidFill>
                <a:srgbClr val="F37C53"/>
              </a:solidFill>
            </a:endParaRPr>
          </a:p>
        </p:txBody>
      </p:sp>
      <p:sp>
        <p:nvSpPr>
          <p:cNvPr id="228" name="Google Shape;228;p20"/>
          <p:cNvSpPr txBox="1"/>
          <p:nvPr/>
        </p:nvSpPr>
        <p:spPr>
          <a:xfrm>
            <a:off x="1636825" y="3438325"/>
            <a:ext cx="291000" cy="1311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700">
                <a:solidFill>
                  <a:srgbClr val="F37C53"/>
                </a:solidFill>
              </a:rPr>
              <a:t>⓫</a:t>
            </a:r>
            <a:endParaRPr sz="700">
              <a:solidFill>
                <a:srgbClr val="F37C53"/>
              </a:solidFill>
            </a:endParaRPr>
          </a:p>
        </p:txBody>
      </p:sp>
      <p:sp>
        <p:nvSpPr>
          <p:cNvPr id="229" name="Google Shape;229;p20"/>
          <p:cNvSpPr txBox="1"/>
          <p:nvPr/>
        </p:nvSpPr>
        <p:spPr>
          <a:xfrm>
            <a:off x="1636825" y="3530142"/>
            <a:ext cx="291000" cy="1311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700">
                <a:solidFill>
                  <a:srgbClr val="F37C53"/>
                </a:solidFill>
              </a:rPr>
              <a:t>⓬</a:t>
            </a:r>
            <a:endParaRPr sz="700">
              <a:solidFill>
                <a:srgbClr val="F37C53"/>
              </a:solidFill>
            </a:endParaRPr>
          </a:p>
        </p:txBody>
      </p:sp>
      <p:sp>
        <p:nvSpPr>
          <p:cNvPr id="230" name="Google Shape;230;p20"/>
          <p:cNvSpPr txBox="1"/>
          <p:nvPr/>
        </p:nvSpPr>
        <p:spPr>
          <a:xfrm>
            <a:off x="1637779" y="3642375"/>
            <a:ext cx="291000" cy="1311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700">
                <a:solidFill>
                  <a:srgbClr val="F37C53"/>
                </a:solidFill>
              </a:rPr>
              <a:t>⓭</a:t>
            </a:r>
            <a:endParaRPr sz="700">
              <a:solidFill>
                <a:srgbClr val="F37C53"/>
              </a:solidFill>
            </a:endParaRPr>
          </a:p>
        </p:txBody>
      </p:sp>
      <p:sp>
        <p:nvSpPr>
          <p:cNvPr id="231" name="Google Shape;231;p20"/>
          <p:cNvSpPr txBox="1"/>
          <p:nvPr/>
        </p:nvSpPr>
        <p:spPr>
          <a:xfrm>
            <a:off x="1636825" y="3735800"/>
            <a:ext cx="291000" cy="1311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700">
                <a:solidFill>
                  <a:srgbClr val="F37C53"/>
                </a:solidFill>
              </a:rPr>
              <a:t>⓮</a:t>
            </a:r>
            <a:endParaRPr sz="700">
              <a:solidFill>
                <a:srgbClr val="F37C53"/>
              </a:solidFill>
            </a:endParaRPr>
          </a:p>
        </p:txBody>
      </p:sp>
      <p:sp>
        <p:nvSpPr>
          <p:cNvPr id="232" name="Google Shape;232;p20"/>
          <p:cNvSpPr txBox="1"/>
          <p:nvPr/>
        </p:nvSpPr>
        <p:spPr>
          <a:xfrm>
            <a:off x="1637775" y="3919692"/>
            <a:ext cx="291000" cy="1311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700">
                <a:solidFill>
                  <a:srgbClr val="F37C53"/>
                </a:solidFill>
              </a:rPr>
              <a:t>⓯</a:t>
            </a:r>
            <a:endParaRPr sz="700">
              <a:solidFill>
                <a:srgbClr val="F37C53"/>
              </a:solidFill>
            </a:endParaRPr>
          </a:p>
        </p:txBody>
      </p:sp>
      <p:sp>
        <p:nvSpPr>
          <p:cNvPr id="233" name="Google Shape;233;p20"/>
          <p:cNvSpPr txBox="1"/>
          <p:nvPr/>
        </p:nvSpPr>
        <p:spPr>
          <a:xfrm>
            <a:off x="1636825" y="4068717"/>
            <a:ext cx="291000" cy="1311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700">
                <a:solidFill>
                  <a:srgbClr val="F37C53"/>
                </a:solidFill>
              </a:rPr>
              <a:t>⓰</a:t>
            </a:r>
            <a:endParaRPr sz="700">
              <a:solidFill>
                <a:srgbClr val="F37C53"/>
              </a:solidFill>
            </a:endParaRPr>
          </a:p>
        </p:txBody>
      </p:sp>
      <p:sp>
        <p:nvSpPr>
          <p:cNvPr id="234" name="Google Shape;234;p20"/>
          <p:cNvSpPr txBox="1"/>
          <p:nvPr/>
        </p:nvSpPr>
        <p:spPr>
          <a:xfrm>
            <a:off x="1636825" y="4268242"/>
            <a:ext cx="291000" cy="1311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700">
                <a:solidFill>
                  <a:srgbClr val="F37C53"/>
                </a:solidFill>
              </a:rPr>
              <a:t>⓱</a:t>
            </a:r>
            <a:endParaRPr sz="700">
              <a:solidFill>
                <a:srgbClr val="F37C53"/>
              </a:solidFill>
            </a:endParaRPr>
          </a:p>
        </p:txBody>
      </p:sp>
      <p:sp>
        <p:nvSpPr>
          <p:cNvPr id="235" name="Google Shape;235;p20"/>
          <p:cNvSpPr txBox="1"/>
          <p:nvPr/>
        </p:nvSpPr>
        <p:spPr>
          <a:xfrm>
            <a:off x="1705100" y="4686267"/>
            <a:ext cx="291000" cy="1311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700">
                <a:solidFill>
                  <a:srgbClr val="F37C53"/>
                </a:solidFill>
              </a:rPr>
              <a:t>⓲</a:t>
            </a:r>
            <a:endParaRPr sz="700">
              <a:solidFill>
                <a:srgbClr val="F37C53"/>
              </a:solidFill>
            </a:endParaRPr>
          </a:p>
        </p:txBody>
      </p:sp>
      <p:sp>
        <p:nvSpPr>
          <p:cNvPr id="236" name="Google Shape;236;p20"/>
          <p:cNvSpPr txBox="1"/>
          <p:nvPr/>
        </p:nvSpPr>
        <p:spPr>
          <a:xfrm>
            <a:off x="1879750" y="4827592"/>
            <a:ext cx="291000" cy="1311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700">
                <a:solidFill>
                  <a:srgbClr val="F37C53"/>
                </a:solidFill>
              </a:rPr>
              <a:t>⓳</a:t>
            </a:r>
            <a:endParaRPr sz="700">
              <a:solidFill>
                <a:srgbClr val="F37C53"/>
              </a:solidFill>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5" name="Shape 1595"/>
        <p:cNvGrpSpPr/>
        <p:nvPr/>
      </p:nvGrpSpPr>
      <p:grpSpPr>
        <a:xfrm>
          <a:off x="0" y="0"/>
          <a:ext cx="0" cy="0"/>
          <a:chOff x="0" y="0"/>
          <a:chExt cx="0" cy="0"/>
        </a:xfrm>
      </p:grpSpPr>
      <p:pic>
        <p:nvPicPr>
          <p:cNvPr id="1596" name="Google Shape;1596;p83"/>
          <p:cNvPicPr preferRelativeResize="0"/>
          <p:nvPr/>
        </p:nvPicPr>
        <p:blipFill rotWithShape="1">
          <a:blip r:embed="rId3">
            <a:alphaModFix/>
          </a:blip>
          <a:srcRect b="53313" l="10618" r="44499" t="982"/>
          <a:stretch/>
        </p:blipFill>
        <p:spPr>
          <a:xfrm>
            <a:off x="708575" y="943000"/>
            <a:ext cx="1797550" cy="3794473"/>
          </a:xfrm>
          <a:prstGeom prst="rect">
            <a:avLst/>
          </a:prstGeom>
          <a:noFill/>
          <a:ln>
            <a:noFill/>
          </a:ln>
          <a:effectLst>
            <a:outerShdw blurRad="57150" rotWithShape="0" algn="bl" dir="5400000" dist="19050">
              <a:srgbClr val="000000">
                <a:alpha val="50000"/>
              </a:srgbClr>
            </a:outerShdw>
          </a:effectLst>
        </p:spPr>
      </p:pic>
      <p:sp>
        <p:nvSpPr>
          <p:cNvPr id="1597" name="Google Shape;1597;p83"/>
          <p:cNvSpPr txBox="1"/>
          <p:nvPr/>
        </p:nvSpPr>
        <p:spPr>
          <a:xfrm>
            <a:off x="8403350" y="4767275"/>
            <a:ext cx="620100" cy="273900"/>
          </a:xfrm>
          <a:prstGeom prst="rect">
            <a:avLst/>
          </a:prstGeom>
          <a:noFill/>
          <a:ln>
            <a:noFill/>
          </a:ln>
        </p:spPr>
        <p:txBody>
          <a:bodyPr anchorCtr="0" anchor="ctr" bIns="34275" lIns="68575" spcFirstLastPara="1" rIns="68575" wrap="square" tIns="34275">
            <a:noAutofit/>
          </a:bodyPr>
          <a:lstStyle/>
          <a:p>
            <a:pPr indent="0" lvl="0" marL="0" marR="0" rtl="0" algn="r">
              <a:spcBef>
                <a:spcPts val="0"/>
              </a:spcBef>
              <a:spcAft>
                <a:spcPts val="0"/>
              </a:spcAft>
              <a:buNone/>
            </a:pPr>
            <a:fld id="{00000000-1234-1234-1234-123412341234}" type="slidenum">
              <a:rPr lang="ja" sz="900">
                <a:solidFill>
                  <a:srgbClr val="888888"/>
                </a:solidFill>
                <a:latin typeface="Arial"/>
                <a:ea typeface="Arial"/>
                <a:cs typeface="Arial"/>
                <a:sym typeface="Arial"/>
              </a:rPr>
              <a:t>‹#›</a:t>
            </a:fld>
            <a:endParaRPr sz="900">
              <a:solidFill>
                <a:srgbClr val="888888"/>
              </a:solidFill>
              <a:latin typeface="Arial"/>
              <a:ea typeface="Arial"/>
              <a:cs typeface="Arial"/>
              <a:sym typeface="Arial"/>
            </a:endParaRPr>
          </a:p>
        </p:txBody>
      </p:sp>
      <p:sp>
        <p:nvSpPr>
          <p:cNvPr id="1598" name="Google Shape;1598;p83"/>
          <p:cNvSpPr/>
          <p:nvPr/>
        </p:nvSpPr>
        <p:spPr>
          <a:xfrm>
            <a:off x="0" y="0"/>
            <a:ext cx="9144000" cy="435600"/>
          </a:xfrm>
          <a:prstGeom prst="rect">
            <a:avLst/>
          </a:prstGeom>
          <a:gradFill>
            <a:gsLst>
              <a:gs pos="0">
                <a:srgbClr val="424242"/>
              </a:gs>
              <a:gs pos="100000">
                <a:srgbClr val="010101"/>
              </a:gs>
            </a:gsLst>
            <a:lin ang="540001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99" name="Google Shape;1599;p83"/>
          <p:cNvSpPr txBox="1"/>
          <p:nvPr/>
        </p:nvSpPr>
        <p:spPr>
          <a:xfrm>
            <a:off x="139875" y="80850"/>
            <a:ext cx="7724400" cy="273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dk1"/>
              </a:buClr>
              <a:buFont typeface="Arial"/>
              <a:buNone/>
            </a:pPr>
            <a:r>
              <a:rPr b="1" lang="ja">
                <a:solidFill>
                  <a:schemeClr val="lt1"/>
                </a:solidFill>
              </a:rPr>
              <a:t>研究者 発注・キャンセル8.1 Admin1</a:t>
            </a:r>
            <a:endParaRPr b="1">
              <a:solidFill>
                <a:schemeClr val="lt1"/>
              </a:solidFill>
            </a:endParaRPr>
          </a:p>
        </p:txBody>
      </p:sp>
      <p:sp>
        <p:nvSpPr>
          <p:cNvPr id="1600" name="Google Shape;1600;p83"/>
          <p:cNvSpPr txBox="1"/>
          <p:nvPr/>
        </p:nvSpPr>
        <p:spPr>
          <a:xfrm>
            <a:off x="139875" y="458425"/>
            <a:ext cx="85767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ja" sz="1200" u="sng">
                <a:solidFill>
                  <a:schemeClr val="dk2"/>
                </a:solidFill>
              </a:rPr>
              <a:t>研究者 発注依頼済み 管理者が発注承認前 サプライヤー辞退  管理者　商談詳細情報管理❶</a:t>
            </a:r>
            <a:endParaRPr sz="1200" u="sng">
              <a:solidFill>
                <a:schemeClr val="dk2"/>
              </a:solidFill>
            </a:endParaRPr>
          </a:p>
          <a:p>
            <a:pPr indent="0" lvl="0" marL="0" rtl="0" algn="l">
              <a:spcBef>
                <a:spcPts val="0"/>
              </a:spcBef>
              <a:spcAft>
                <a:spcPts val="0"/>
              </a:spcAft>
              <a:buClr>
                <a:schemeClr val="dk1"/>
              </a:buClr>
              <a:buSzPts val="1100"/>
              <a:buFont typeface="Arial"/>
              <a:buNone/>
            </a:pPr>
            <a:r>
              <a:rPr lang="ja" sz="1200">
                <a:solidFill>
                  <a:srgbClr val="FF0000"/>
                </a:solidFill>
              </a:rPr>
              <a:t>修正案</a:t>
            </a:r>
            <a:endParaRPr sz="1200">
              <a:solidFill>
                <a:srgbClr val="FF0000"/>
              </a:solidFill>
            </a:endParaRPr>
          </a:p>
        </p:txBody>
      </p:sp>
      <p:sp>
        <p:nvSpPr>
          <p:cNvPr id="1601" name="Google Shape;1601;p83"/>
          <p:cNvSpPr txBox="1"/>
          <p:nvPr/>
        </p:nvSpPr>
        <p:spPr>
          <a:xfrm>
            <a:off x="4200625" y="830550"/>
            <a:ext cx="3399900" cy="3408900"/>
          </a:xfrm>
          <a:prstGeom prst="rect">
            <a:avLst/>
          </a:prstGeom>
          <a:noFill/>
          <a:ln cap="flat" cmpd="sng" w="19050">
            <a:solidFill>
              <a:srgbClr val="4A86E8"/>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ja" sz="1000">
                <a:solidFill>
                  <a:srgbClr val="F37C53"/>
                </a:solidFill>
              </a:rPr>
              <a:t>❶</a:t>
            </a:r>
            <a:r>
              <a:rPr lang="ja" sz="1000">
                <a:solidFill>
                  <a:srgbClr val="595959"/>
                </a:solidFill>
              </a:rPr>
              <a:t>　</a:t>
            </a:r>
            <a:r>
              <a:rPr lang="ja" sz="1000">
                <a:solidFill>
                  <a:srgbClr val="000000"/>
                </a:solidFill>
              </a:rPr>
              <a:t>商談ID </a:t>
            </a:r>
            <a:endParaRPr sz="1000">
              <a:solidFill>
                <a:srgbClr val="595959"/>
              </a:solidFill>
            </a:endParaRPr>
          </a:p>
          <a:p>
            <a:pPr indent="0" lvl="0" marL="0" rtl="0" algn="l">
              <a:spcBef>
                <a:spcPts val="0"/>
              </a:spcBef>
              <a:spcAft>
                <a:spcPts val="0"/>
              </a:spcAft>
              <a:buNone/>
            </a:pPr>
            <a:r>
              <a:rPr lang="ja" sz="1000">
                <a:solidFill>
                  <a:srgbClr val="F37C53"/>
                </a:solidFill>
              </a:rPr>
              <a:t>❷</a:t>
            </a:r>
            <a:r>
              <a:rPr lang="ja" sz="1000">
                <a:solidFill>
                  <a:srgbClr val="595959"/>
                </a:solidFill>
              </a:rPr>
              <a:t>　</a:t>
            </a:r>
            <a:r>
              <a:rPr lang="ja" sz="1000">
                <a:solidFill>
                  <a:schemeClr val="dk1"/>
                </a:solidFill>
              </a:rPr>
              <a:t>研究者ID</a:t>
            </a:r>
            <a:endParaRPr sz="1000">
              <a:solidFill>
                <a:schemeClr val="dk1"/>
              </a:solidFill>
            </a:endParaRPr>
          </a:p>
          <a:p>
            <a:pPr indent="0" lvl="0" marL="0" rtl="0" algn="l">
              <a:spcBef>
                <a:spcPts val="0"/>
              </a:spcBef>
              <a:spcAft>
                <a:spcPts val="0"/>
              </a:spcAft>
              <a:buNone/>
            </a:pPr>
            <a:r>
              <a:rPr lang="ja" sz="1000">
                <a:solidFill>
                  <a:srgbClr val="F37C53"/>
                </a:solidFill>
              </a:rPr>
              <a:t>❸　</a:t>
            </a:r>
            <a:r>
              <a:rPr lang="ja" sz="1000">
                <a:solidFill>
                  <a:schemeClr val="dk1"/>
                </a:solidFill>
              </a:rPr>
              <a:t>サプライヤーID</a:t>
            </a:r>
            <a:endParaRPr sz="1000">
              <a:solidFill>
                <a:schemeClr val="dk1"/>
              </a:solidFill>
            </a:endParaRPr>
          </a:p>
          <a:p>
            <a:pPr indent="0" lvl="0" marL="0" rtl="0" algn="l">
              <a:spcBef>
                <a:spcPts val="0"/>
              </a:spcBef>
              <a:spcAft>
                <a:spcPts val="0"/>
              </a:spcAft>
              <a:buNone/>
            </a:pPr>
            <a:r>
              <a:rPr lang="ja" sz="1000">
                <a:solidFill>
                  <a:srgbClr val="F37C53"/>
                </a:solidFill>
              </a:rPr>
              <a:t>❹　</a:t>
            </a:r>
            <a:r>
              <a:rPr lang="ja" sz="1000">
                <a:solidFill>
                  <a:srgbClr val="000000"/>
                </a:solidFill>
              </a:rPr>
              <a:t>ステータス</a:t>
            </a:r>
            <a:endParaRPr sz="1000">
              <a:solidFill>
                <a:srgbClr val="000000"/>
              </a:solidFill>
            </a:endParaRPr>
          </a:p>
          <a:p>
            <a:pPr indent="0" lvl="0" marL="0" rtl="0" algn="l">
              <a:spcBef>
                <a:spcPts val="0"/>
              </a:spcBef>
              <a:spcAft>
                <a:spcPts val="0"/>
              </a:spcAft>
              <a:buNone/>
            </a:pPr>
            <a:r>
              <a:rPr lang="ja" sz="1000">
                <a:solidFill>
                  <a:srgbClr val="F37C53"/>
                </a:solidFill>
              </a:rPr>
              <a:t>❺　</a:t>
            </a:r>
            <a:r>
              <a:rPr lang="ja" sz="1000">
                <a:solidFill>
                  <a:srgbClr val="000000"/>
                </a:solidFill>
              </a:rPr>
              <a:t>登録日時</a:t>
            </a:r>
            <a:endParaRPr sz="1000">
              <a:solidFill>
                <a:srgbClr val="000000"/>
              </a:solidFill>
            </a:endParaRPr>
          </a:p>
          <a:p>
            <a:pPr indent="0" lvl="0" marL="0" rtl="0" algn="l">
              <a:spcBef>
                <a:spcPts val="0"/>
              </a:spcBef>
              <a:spcAft>
                <a:spcPts val="0"/>
              </a:spcAft>
              <a:buNone/>
            </a:pPr>
            <a:r>
              <a:rPr lang="ja" sz="1000">
                <a:solidFill>
                  <a:srgbClr val="F37C53"/>
                </a:solidFill>
              </a:rPr>
              <a:t>❻　</a:t>
            </a:r>
            <a:r>
              <a:rPr lang="ja" sz="1000">
                <a:solidFill>
                  <a:srgbClr val="000000"/>
                </a:solidFill>
              </a:rPr>
              <a:t>更新日時</a:t>
            </a:r>
            <a:endParaRPr sz="1000">
              <a:solidFill>
                <a:srgbClr val="000000"/>
              </a:solidFill>
            </a:endParaRPr>
          </a:p>
          <a:p>
            <a:pPr indent="0" lvl="0" marL="0" rtl="0" algn="l">
              <a:spcBef>
                <a:spcPts val="0"/>
              </a:spcBef>
              <a:spcAft>
                <a:spcPts val="0"/>
              </a:spcAft>
              <a:buNone/>
            </a:pPr>
            <a:r>
              <a:rPr lang="ja" sz="1000">
                <a:solidFill>
                  <a:srgbClr val="F37C53"/>
                </a:solidFill>
              </a:rPr>
              <a:t>❼　</a:t>
            </a:r>
            <a:r>
              <a:rPr lang="ja" sz="1000"/>
              <a:t>コメント</a:t>
            </a:r>
            <a:endParaRPr sz="1000">
              <a:solidFill>
                <a:srgbClr val="000000"/>
              </a:solidFill>
            </a:endParaRPr>
          </a:p>
          <a:p>
            <a:pPr indent="0" lvl="0" marL="0" rtl="0" algn="l">
              <a:spcBef>
                <a:spcPts val="0"/>
              </a:spcBef>
              <a:spcAft>
                <a:spcPts val="0"/>
              </a:spcAft>
              <a:buNone/>
            </a:pPr>
            <a:r>
              <a:rPr lang="ja" sz="1000">
                <a:solidFill>
                  <a:srgbClr val="F37C53"/>
                </a:solidFill>
              </a:rPr>
              <a:t>❽　</a:t>
            </a:r>
            <a:r>
              <a:rPr lang="ja" sz="1000"/>
              <a:t>添付ファイル</a:t>
            </a:r>
            <a:endParaRPr sz="1000">
              <a:solidFill>
                <a:srgbClr val="000000"/>
              </a:solidFill>
            </a:endParaRPr>
          </a:p>
          <a:p>
            <a:pPr indent="0" lvl="0" marL="0" rtl="0" algn="l">
              <a:spcBef>
                <a:spcPts val="0"/>
              </a:spcBef>
              <a:spcAft>
                <a:spcPts val="0"/>
              </a:spcAft>
              <a:buNone/>
            </a:pPr>
            <a:r>
              <a:rPr lang="ja" sz="1000">
                <a:solidFill>
                  <a:srgbClr val="F37C53"/>
                </a:solidFill>
              </a:rPr>
              <a:t>❾　</a:t>
            </a:r>
            <a:r>
              <a:rPr lang="ja" sz="1000"/>
              <a:t>回答希望日時</a:t>
            </a:r>
            <a:endParaRPr sz="1000">
              <a:solidFill>
                <a:srgbClr val="000000"/>
              </a:solidFill>
            </a:endParaRPr>
          </a:p>
          <a:p>
            <a:pPr indent="0" lvl="0" marL="0" rtl="0" algn="l">
              <a:spcBef>
                <a:spcPts val="0"/>
              </a:spcBef>
              <a:spcAft>
                <a:spcPts val="0"/>
              </a:spcAft>
              <a:buNone/>
            </a:pPr>
            <a:r>
              <a:rPr lang="ja" sz="1000">
                <a:solidFill>
                  <a:srgbClr val="F37C53"/>
                </a:solidFill>
              </a:rPr>
              <a:t>❿　</a:t>
            </a:r>
            <a:r>
              <a:rPr lang="ja" sz="1000"/>
              <a:t>メッセージ</a:t>
            </a:r>
            <a:endParaRPr sz="1000">
              <a:solidFill>
                <a:srgbClr val="000000"/>
              </a:solidFill>
            </a:endParaRPr>
          </a:p>
          <a:p>
            <a:pPr indent="0" lvl="0" marL="0" rtl="0" algn="l">
              <a:spcBef>
                <a:spcPts val="0"/>
              </a:spcBef>
              <a:spcAft>
                <a:spcPts val="0"/>
              </a:spcAft>
              <a:buNone/>
            </a:pPr>
            <a:r>
              <a:rPr lang="ja" sz="1000">
                <a:solidFill>
                  <a:srgbClr val="F37C53"/>
                </a:solidFill>
              </a:rPr>
              <a:t>⓫　</a:t>
            </a:r>
            <a:r>
              <a:rPr lang="ja" sz="1000"/>
              <a:t>輸出代行の有無</a:t>
            </a:r>
            <a:endParaRPr sz="1000">
              <a:solidFill>
                <a:srgbClr val="000000"/>
              </a:solidFill>
            </a:endParaRPr>
          </a:p>
          <a:p>
            <a:pPr indent="0" lvl="0" marL="0" rtl="0" algn="l">
              <a:spcBef>
                <a:spcPts val="0"/>
              </a:spcBef>
              <a:spcAft>
                <a:spcPts val="0"/>
              </a:spcAft>
              <a:buClr>
                <a:srgbClr val="000000"/>
              </a:buClr>
              <a:buSzPts val="1100"/>
              <a:buFont typeface="Arial"/>
              <a:buNone/>
            </a:pPr>
            <a:r>
              <a:rPr lang="ja" sz="1000">
                <a:solidFill>
                  <a:srgbClr val="F37C53"/>
                </a:solidFill>
              </a:rPr>
              <a:t>⓬　</a:t>
            </a:r>
            <a:r>
              <a:rPr lang="ja" sz="1000"/>
              <a:t>輸出代行コメント</a:t>
            </a:r>
            <a:endParaRPr sz="1000">
              <a:solidFill>
                <a:srgbClr val="000000"/>
              </a:solidFill>
            </a:endParaRPr>
          </a:p>
          <a:p>
            <a:pPr indent="0" lvl="0" marL="0" rtl="0" algn="l">
              <a:spcBef>
                <a:spcPts val="0"/>
              </a:spcBef>
              <a:spcAft>
                <a:spcPts val="0"/>
              </a:spcAft>
              <a:buClr>
                <a:schemeClr val="dk1"/>
              </a:buClr>
              <a:buSzPts val="1100"/>
              <a:buFont typeface="Arial"/>
              <a:buNone/>
            </a:pPr>
            <a:r>
              <a:rPr lang="ja" sz="1000">
                <a:solidFill>
                  <a:srgbClr val="F37C53"/>
                </a:solidFill>
              </a:rPr>
              <a:t>⓭　</a:t>
            </a:r>
            <a:r>
              <a:rPr lang="ja" sz="1000">
                <a:solidFill>
                  <a:schemeClr val="dk1"/>
                </a:solidFill>
              </a:rPr>
              <a:t>希望予算</a:t>
            </a:r>
            <a:endParaRPr sz="1000">
              <a:solidFill>
                <a:schemeClr val="dk1"/>
              </a:solidFill>
            </a:endParaRPr>
          </a:p>
          <a:p>
            <a:pPr indent="0" lvl="0" marL="0" rtl="0" algn="l">
              <a:spcBef>
                <a:spcPts val="0"/>
              </a:spcBef>
              <a:spcAft>
                <a:spcPts val="0"/>
              </a:spcAft>
              <a:buClr>
                <a:schemeClr val="dk1"/>
              </a:buClr>
              <a:buSzPts val="1100"/>
              <a:buFont typeface="Arial"/>
              <a:buNone/>
            </a:pPr>
            <a:r>
              <a:rPr lang="ja" sz="1000">
                <a:solidFill>
                  <a:srgbClr val="F37C53"/>
                </a:solidFill>
              </a:rPr>
              <a:t>⓮　</a:t>
            </a:r>
            <a:r>
              <a:rPr lang="ja" sz="1000">
                <a:solidFill>
                  <a:schemeClr val="dk1"/>
                </a:solidFill>
              </a:rPr>
              <a:t>見積り提出希望期限</a:t>
            </a:r>
            <a:endParaRPr sz="1000">
              <a:solidFill>
                <a:schemeClr val="dk1"/>
              </a:solidFill>
            </a:endParaRPr>
          </a:p>
          <a:p>
            <a:pPr indent="0" lvl="0" marL="0" rtl="0" algn="l">
              <a:spcBef>
                <a:spcPts val="0"/>
              </a:spcBef>
              <a:spcAft>
                <a:spcPts val="0"/>
              </a:spcAft>
              <a:buClr>
                <a:schemeClr val="dk1"/>
              </a:buClr>
              <a:buSzPts val="1100"/>
              <a:buFont typeface="Arial"/>
              <a:buNone/>
            </a:pPr>
            <a:r>
              <a:rPr lang="ja" sz="1000">
                <a:solidFill>
                  <a:srgbClr val="F37C53"/>
                </a:solidFill>
              </a:rPr>
              <a:t>⓯　</a:t>
            </a:r>
            <a:r>
              <a:rPr lang="ja" sz="1000">
                <a:solidFill>
                  <a:schemeClr val="dk1"/>
                </a:solidFill>
              </a:rPr>
              <a:t>添付ファイル</a:t>
            </a:r>
            <a:endParaRPr sz="1000">
              <a:solidFill>
                <a:schemeClr val="dk1"/>
              </a:solidFill>
            </a:endParaRPr>
          </a:p>
          <a:p>
            <a:pPr indent="0" lvl="0" marL="0" rtl="0" algn="l">
              <a:spcBef>
                <a:spcPts val="0"/>
              </a:spcBef>
              <a:spcAft>
                <a:spcPts val="0"/>
              </a:spcAft>
              <a:buClr>
                <a:schemeClr val="dk1"/>
              </a:buClr>
              <a:buSzPts val="1100"/>
              <a:buFont typeface="Arial"/>
              <a:buNone/>
            </a:pPr>
            <a:r>
              <a:rPr lang="ja" sz="1000">
                <a:solidFill>
                  <a:srgbClr val="F37C53"/>
                </a:solidFill>
              </a:rPr>
              <a:t>⓰　</a:t>
            </a:r>
            <a:r>
              <a:rPr lang="ja" sz="1000">
                <a:solidFill>
                  <a:schemeClr val="dk1"/>
                </a:solidFill>
              </a:rPr>
              <a:t>メッセージ</a:t>
            </a:r>
            <a:endParaRPr sz="1000">
              <a:solidFill>
                <a:schemeClr val="dk1"/>
              </a:solidFill>
            </a:endParaRPr>
          </a:p>
          <a:p>
            <a:pPr indent="0" lvl="0" marL="0" rtl="0" algn="l">
              <a:spcBef>
                <a:spcPts val="0"/>
              </a:spcBef>
              <a:spcAft>
                <a:spcPts val="0"/>
              </a:spcAft>
              <a:buClr>
                <a:schemeClr val="dk1"/>
              </a:buClr>
              <a:buSzPts val="1100"/>
              <a:buFont typeface="Arial"/>
              <a:buNone/>
            </a:pPr>
            <a:r>
              <a:rPr lang="ja" sz="1000">
                <a:solidFill>
                  <a:srgbClr val="F37C53"/>
                </a:solidFill>
              </a:rPr>
              <a:t>⓱　</a:t>
            </a:r>
            <a:r>
              <a:rPr lang="ja" sz="1000">
                <a:solidFill>
                  <a:schemeClr val="dk1"/>
                </a:solidFill>
              </a:rPr>
              <a:t>輸出代行の有無</a:t>
            </a:r>
            <a:endParaRPr sz="1000">
              <a:solidFill>
                <a:schemeClr val="dk1"/>
              </a:solidFill>
            </a:endParaRPr>
          </a:p>
          <a:p>
            <a:pPr indent="0" lvl="0" marL="0" rtl="0" algn="l">
              <a:spcBef>
                <a:spcPts val="0"/>
              </a:spcBef>
              <a:spcAft>
                <a:spcPts val="0"/>
              </a:spcAft>
              <a:buClr>
                <a:schemeClr val="dk1"/>
              </a:buClr>
              <a:buSzPts val="1100"/>
              <a:buFont typeface="Arial"/>
              <a:buNone/>
            </a:pPr>
            <a:r>
              <a:rPr lang="ja" sz="1000">
                <a:solidFill>
                  <a:srgbClr val="F37C53"/>
                </a:solidFill>
              </a:rPr>
              <a:t>⓲　</a:t>
            </a:r>
            <a:r>
              <a:rPr lang="ja" sz="1000">
                <a:solidFill>
                  <a:schemeClr val="dk1"/>
                </a:solidFill>
              </a:rPr>
              <a:t>輸出代行コメント</a:t>
            </a:r>
            <a:endParaRPr sz="1000">
              <a:solidFill>
                <a:schemeClr val="dk1"/>
              </a:solidFill>
            </a:endParaRPr>
          </a:p>
          <a:p>
            <a:pPr indent="0" lvl="0" marL="0" rtl="0" algn="l">
              <a:spcBef>
                <a:spcPts val="0"/>
              </a:spcBef>
              <a:spcAft>
                <a:spcPts val="0"/>
              </a:spcAft>
              <a:buClr>
                <a:schemeClr val="dk1"/>
              </a:buClr>
              <a:buSzPts val="1100"/>
              <a:buFont typeface="Arial"/>
              <a:buNone/>
            </a:pPr>
            <a:r>
              <a:rPr lang="ja" sz="1000">
                <a:solidFill>
                  <a:srgbClr val="F37C53"/>
                </a:solidFill>
              </a:rPr>
              <a:t>⓳　</a:t>
            </a:r>
            <a:r>
              <a:rPr lang="ja" sz="1000">
                <a:solidFill>
                  <a:schemeClr val="dk1"/>
                </a:solidFill>
              </a:rPr>
              <a:t>希望予算</a:t>
            </a:r>
            <a:endParaRPr sz="1000">
              <a:solidFill>
                <a:schemeClr val="dk1"/>
              </a:solidFill>
            </a:endParaRPr>
          </a:p>
          <a:p>
            <a:pPr indent="0" lvl="0" marL="0" rtl="0" algn="l">
              <a:spcBef>
                <a:spcPts val="0"/>
              </a:spcBef>
              <a:spcAft>
                <a:spcPts val="0"/>
              </a:spcAft>
              <a:buClr>
                <a:schemeClr val="dk1"/>
              </a:buClr>
              <a:buSzPts val="1100"/>
              <a:buFont typeface="Arial"/>
              <a:buNone/>
            </a:pPr>
            <a:r>
              <a:rPr lang="ja" sz="1000">
                <a:solidFill>
                  <a:srgbClr val="F37C53"/>
                </a:solidFill>
              </a:rPr>
              <a:t>⓴　</a:t>
            </a:r>
            <a:r>
              <a:rPr lang="ja" sz="1000">
                <a:solidFill>
                  <a:schemeClr val="dk1"/>
                </a:solidFill>
              </a:rPr>
              <a:t>見積り提出希望期限</a:t>
            </a:r>
            <a:endParaRPr sz="1000">
              <a:solidFill>
                <a:schemeClr val="dk1"/>
              </a:solidFill>
            </a:endParaRPr>
          </a:p>
          <a:p>
            <a:pPr indent="0" lvl="0" marL="0" rtl="0" algn="l">
              <a:spcBef>
                <a:spcPts val="0"/>
              </a:spcBef>
              <a:spcAft>
                <a:spcPts val="0"/>
              </a:spcAft>
              <a:buClr>
                <a:schemeClr val="dk1"/>
              </a:buClr>
              <a:buSzPts val="1100"/>
              <a:buFont typeface="Arial"/>
              <a:buNone/>
            </a:pPr>
            <a:r>
              <a:rPr lang="ja" sz="1000">
                <a:solidFill>
                  <a:srgbClr val="F37C53"/>
                </a:solidFill>
              </a:rPr>
              <a:t>㉑　</a:t>
            </a:r>
            <a:r>
              <a:rPr lang="ja" sz="1000">
                <a:solidFill>
                  <a:schemeClr val="dk1"/>
                </a:solidFill>
              </a:rPr>
              <a:t>添付ファイル</a:t>
            </a:r>
            <a:endParaRPr sz="1000">
              <a:solidFill>
                <a:schemeClr val="dk1"/>
              </a:solidFill>
            </a:endParaRPr>
          </a:p>
        </p:txBody>
      </p:sp>
      <p:sp>
        <p:nvSpPr>
          <p:cNvPr id="1602" name="Google Shape;1602;p83"/>
          <p:cNvSpPr txBox="1"/>
          <p:nvPr/>
        </p:nvSpPr>
        <p:spPr>
          <a:xfrm>
            <a:off x="1106533" y="1373875"/>
            <a:ext cx="201300" cy="111300"/>
          </a:xfrm>
          <a:prstGeom prst="rect">
            <a:avLst/>
          </a:prstGeom>
          <a:noFill/>
          <a:ln>
            <a:noFill/>
          </a:ln>
        </p:spPr>
        <p:txBody>
          <a:bodyPr anchorCtr="0" anchor="t" bIns="91425" lIns="91425" spcFirstLastPara="1" rIns="91425" wrap="square" tIns="91425">
            <a:noAutofit/>
          </a:bodyPr>
          <a:lstStyle/>
          <a:p>
            <a:pPr indent="0" lvl="0" marL="0" rtl="0" algn="ctr">
              <a:lnSpc>
                <a:spcPct val="10000"/>
              </a:lnSpc>
              <a:spcBef>
                <a:spcPts val="0"/>
              </a:spcBef>
              <a:spcAft>
                <a:spcPts val="0"/>
              </a:spcAft>
              <a:buNone/>
            </a:pPr>
            <a:r>
              <a:rPr lang="ja" sz="600">
                <a:solidFill>
                  <a:srgbClr val="F37C53"/>
                </a:solidFill>
              </a:rPr>
              <a:t>❶</a:t>
            </a:r>
            <a:endParaRPr sz="600">
              <a:solidFill>
                <a:srgbClr val="F37C53"/>
              </a:solidFill>
            </a:endParaRPr>
          </a:p>
        </p:txBody>
      </p:sp>
      <p:sp>
        <p:nvSpPr>
          <p:cNvPr id="1603" name="Google Shape;1603;p83"/>
          <p:cNvSpPr txBox="1"/>
          <p:nvPr/>
        </p:nvSpPr>
        <p:spPr>
          <a:xfrm>
            <a:off x="1106533" y="1476237"/>
            <a:ext cx="201300" cy="111300"/>
          </a:xfrm>
          <a:prstGeom prst="rect">
            <a:avLst/>
          </a:prstGeom>
          <a:noFill/>
          <a:ln>
            <a:noFill/>
          </a:ln>
        </p:spPr>
        <p:txBody>
          <a:bodyPr anchorCtr="0" anchor="t" bIns="91425" lIns="91425" spcFirstLastPara="1" rIns="91425" wrap="square" tIns="91425">
            <a:noAutofit/>
          </a:bodyPr>
          <a:lstStyle/>
          <a:p>
            <a:pPr indent="0" lvl="0" marL="0" rtl="0" algn="ctr">
              <a:lnSpc>
                <a:spcPct val="10000"/>
              </a:lnSpc>
              <a:spcBef>
                <a:spcPts val="0"/>
              </a:spcBef>
              <a:spcAft>
                <a:spcPts val="0"/>
              </a:spcAft>
              <a:buNone/>
            </a:pPr>
            <a:r>
              <a:rPr lang="ja" sz="600">
                <a:solidFill>
                  <a:srgbClr val="F37C53"/>
                </a:solidFill>
              </a:rPr>
              <a:t>❷</a:t>
            </a:r>
            <a:endParaRPr sz="600">
              <a:solidFill>
                <a:srgbClr val="F37C53"/>
              </a:solidFill>
            </a:endParaRPr>
          </a:p>
        </p:txBody>
      </p:sp>
      <p:sp>
        <p:nvSpPr>
          <p:cNvPr id="1604" name="Google Shape;1604;p83"/>
          <p:cNvSpPr txBox="1"/>
          <p:nvPr/>
        </p:nvSpPr>
        <p:spPr>
          <a:xfrm>
            <a:off x="1106533" y="1679885"/>
            <a:ext cx="201300" cy="111300"/>
          </a:xfrm>
          <a:prstGeom prst="rect">
            <a:avLst/>
          </a:prstGeom>
          <a:noFill/>
          <a:ln>
            <a:noFill/>
          </a:ln>
        </p:spPr>
        <p:txBody>
          <a:bodyPr anchorCtr="0" anchor="t" bIns="91425" lIns="91425" spcFirstLastPara="1" rIns="91425" wrap="square" tIns="91425">
            <a:noAutofit/>
          </a:bodyPr>
          <a:lstStyle/>
          <a:p>
            <a:pPr indent="0" lvl="0" marL="0" rtl="0" algn="ctr">
              <a:lnSpc>
                <a:spcPct val="10000"/>
              </a:lnSpc>
              <a:spcBef>
                <a:spcPts val="0"/>
              </a:spcBef>
              <a:spcAft>
                <a:spcPts val="0"/>
              </a:spcAft>
              <a:buNone/>
            </a:pPr>
            <a:r>
              <a:rPr lang="ja" sz="600">
                <a:solidFill>
                  <a:srgbClr val="F37C53"/>
                </a:solidFill>
              </a:rPr>
              <a:t>❹</a:t>
            </a:r>
            <a:endParaRPr sz="600">
              <a:solidFill>
                <a:srgbClr val="F37C53"/>
              </a:solidFill>
            </a:endParaRPr>
          </a:p>
        </p:txBody>
      </p:sp>
      <p:sp>
        <p:nvSpPr>
          <p:cNvPr id="1605" name="Google Shape;1605;p83"/>
          <p:cNvSpPr txBox="1"/>
          <p:nvPr/>
        </p:nvSpPr>
        <p:spPr>
          <a:xfrm>
            <a:off x="1106525" y="1568573"/>
            <a:ext cx="232500" cy="111300"/>
          </a:xfrm>
          <a:prstGeom prst="rect">
            <a:avLst/>
          </a:prstGeom>
          <a:noFill/>
          <a:ln>
            <a:noFill/>
          </a:ln>
        </p:spPr>
        <p:txBody>
          <a:bodyPr anchorCtr="0" anchor="t" bIns="91425" lIns="91425" spcFirstLastPara="1" rIns="91425" wrap="square" tIns="91425">
            <a:noAutofit/>
          </a:bodyPr>
          <a:lstStyle/>
          <a:p>
            <a:pPr indent="0" lvl="0" marL="0" rtl="0" algn="ctr">
              <a:lnSpc>
                <a:spcPct val="10000"/>
              </a:lnSpc>
              <a:spcBef>
                <a:spcPts val="0"/>
              </a:spcBef>
              <a:spcAft>
                <a:spcPts val="0"/>
              </a:spcAft>
              <a:buNone/>
            </a:pPr>
            <a:r>
              <a:rPr lang="ja" sz="600">
                <a:solidFill>
                  <a:srgbClr val="F37C53"/>
                </a:solidFill>
              </a:rPr>
              <a:t>❸</a:t>
            </a:r>
            <a:endParaRPr sz="600">
              <a:solidFill>
                <a:srgbClr val="F37C53"/>
              </a:solidFill>
            </a:endParaRPr>
          </a:p>
        </p:txBody>
      </p:sp>
      <p:sp>
        <p:nvSpPr>
          <p:cNvPr id="1606" name="Google Shape;1606;p83"/>
          <p:cNvSpPr txBox="1"/>
          <p:nvPr/>
        </p:nvSpPr>
        <p:spPr>
          <a:xfrm>
            <a:off x="1106533" y="1804909"/>
            <a:ext cx="201300" cy="111300"/>
          </a:xfrm>
          <a:prstGeom prst="rect">
            <a:avLst/>
          </a:prstGeom>
          <a:noFill/>
          <a:ln>
            <a:noFill/>
          </a:ln>
        </p:spPr>
        <p:txBody>
          <a:bodyPr anchorCtr="0" anchor="t" bIns="91425" lIns="91425" spcFirstLastPara="1" rIns="91425" wrap="square" tIns="91425">
            <a:noAutofit/>
          </a:bodyPr>
          <a:lstStyle/>
          <a:p>
            <a:pPr indent="0" lvl="0" marL="0" rtl="0" algn="ctr">
              <a:lnSpc>
                <a:spcPct val="10000"/>
              </a:lnSpc>
              <a:spcBef>
                <a:spcPts val="0"/>
              </a:spcBef>
              <a:spcAft>
                <a:spcPts val="0"/>
              </a:spcAft>
              <a:buNone/>
            </a:pPr>
            <a:r>
              <a:rPr lang="ja" sz="600">
                <a:solidFill>
                  <a:srgbClr val="F37C53"/>
                </a:solidFill>
              </a:rPr>
              <a:t>❺</a:t>
            </a:r>
            <a:endParaRPr sz="600">
              <a:solidFill>
                <a:srgbClr val="F37C53"/>
              </a:solidFill>
            </a:endParaRPr>
          </a:p>
        </p:txBody>
      </p:sp>
      <p:sp>
        <p:nvSpPr>
          <p:cNvPr id="1607" name="Google Shape;1607;p83"/>
          <p:cNvSpPr txBox="1"/>
          <p:nvPr/>
        </p:nvSpPr>
        <p:spPr>
          <a:xfrm>
            <a:off x="1106533" y="1907158"/>
            <a:ext cx="201300" cy="111300"/>
          </a:xfrm>
          <a:prstGeom prst="rect">
            <a:avLst/>
          </a:prstGeom>
          <a:noFill/>
          <a:ln>
            <a:noFill/>
          </a:ln>
        </p:spPr>
        <p:txBody>
          <a:bodyPr anchorCtr="0" anchor="t" bIns="91425" lIns="91425" spcFirstLastPara="1" rIns="91425" wrap="square" tIns="91425">
            <a:noAutofit/>
          </a:bodyPr>
          <a:lstStyle/>
          <a:p>
            <a:pPr indent="0" lvl="0" marL="0" rtl="0" algn="ctr">
              <a:lnSpc>
                <a:spcPct val="10000"/>
              </a:lnSpc>
              <a:spcBef>
                <a:spcPts val="0"/>
              </a:spcBef>
              <a:spcAft>
                <a:spcPts val="0"/>
              </a:spcAft>
              <a:buNone/>
            </a:pPr>
            <a:r>
              <a:rPr lang="ja" sz="600">
                <a:solidFill>
                  <a:srgbClr val="F37C53"/>
                </a:solidFill>
              </a:rPr>
              <a:t>❻</a:t>
            </a:r>
            <a:endParaRPr sz="600">
              <a:solidFill>
                <a:srgbClr val="F37C53"/>
              </a:solidFill>
            </a:endParaRPr>
          </a:p>
        </p:txBody>
      </p:sp>
      <p:sp>
        <p:nvSpPr>
          <p:cNvPr id="1608" name="Google Shape;1608;p83"/>
          <p:cNvSpPr txBox="1"/>
          <p:nvPr/>
        </p:nvSpPr>
        <p:spPr>
          <a:xfrm>
            <a:off x="1106533" y="2176030"/>
            <a:ext cx="201300" cy="111300"/>
          </a:xfrm>
          <a:prstGeom prst="rect">
            <a:avLst/>
          </a:prstGeom>
          <a:noFill/>
          <a:ln>
            <a:noFill/>
          </a:ln>
        </p:spPr>
        <p:txBody>
          <a:bodyPr anchorCtr="0" anchor="t" bIns="91425" lIns="91425" spcFirstLastPara="1" rIns="91425" wrap="square" tIns="91425">
            <a:noAutofit/>
          </a:bodyPr>
          <a:lstStyle/>
          <a:p>
            <a:pPr indent="0" lvl="0" marL="0" rtl="0" algn="ctr">
              <a:lnSpc>
                <a:spcPct val="10000"/>
              </a:lnSpc>
              <a:spcBef>
                <a:spcPts val="0"/>
              </a:spcBef>
              <a:spcAft>
                <a:spcPts val="0"/>
              </a:spcAft>
              <a:buNone/>
            </a:pPr>
            <a:r>
              <a:rPr lang="ja" sz="600">
                <a:solidFill>
                  <a:srgbClr val="F37C53"/>
                </a:solidFill>
              </a:rPr>
              <a:t>❼</a:t>
            </a:r>
            <a:endParaRPr sz="600">
              <a:solidFill>
                <a:srgbClr val="F37C53"/>
              </a:solidFill>
            </a:endParaRPr>
          </a:p>
        </p:txBody>
      </p:sp>
      <p:sp>
        <p:nvSpPr>
          <p:cNvPr id="1609" name="Google Shape;1609;p83"/>
          <p:cNvSpPr txBox="1"/>
          <p:nvPr/>
        </p:nvSpPr>
        <p:spPr>
          <a:xfrm>
            <a:off x="1106533" y="2562154"/>
            <a:ext cx="201300" cy="111300"/>
          </a:xfrm>
          <a:prstGeom prst="rect">
            <a:avLst/>
          </a:prstGeom>
          <a:noFill/>
          <a:ln>
            <a:noFill/>
          </a:ln>
        </p:spPr>
        <p:txBody>
          <a:bodyPr anchorCtr="0" anchor="t" bIns="91425" lIns="91425" spcFirstLastPara="1" rIns="91425" wrap="square" tIns="91425">
            <a:noAutofit/>
          </a:bodyPr>
          <a:lstStyle/>
          <a:p>
            <a:pPr indent="0" lvl="0" marL="0" rtl="0" algn="ctr">
              <a:lnSpc>
                <a:spcPct val="10000"/>
              </a:lnSpc>
              <a:spcBef>
                <a:spcPts val="0"/>
              </a:spcBef>
              <a:spcAft>
                <a:spcPts val="0"/>
              </a:spcAft>
              <a:buNone/>
            </a:pPr>
            <a:r>
              <a:rPr lang="ja" sz="600">
                <a:solidFill>
                  <a:srgbClr val="F37C53"/>
                </a:solidFill>
              </a:rPr>
              <a:t>❽</a:t>
            </a:r>
            <a:endParaRPr sz="600">
              <a:solidFill>
                <a:srgbClr val="F37C53"/>
              </a:solidFill>
            </a:endParaRPr>
          </a:p>
        </p:txBody>
      </p:sp>
      <p:sp>
        <p:nvSpPr>
          <p:cNvPr id="1610" name="Google Shape;1610;p83"/>
          <p:cNvSpPr txBox="1"/>
          <p:nvPr/>
        </p:nvSpPr>
        <p:spPr>
          <a:xfrm>
            <a:off x="1106533" y="2812853"/>
            <a:ext cx="201300" cy="111300"/>
          </a:xfrm>
          <a:prstGeom prst="rect">
            <a:avLst/>
          </a:prstGeom>
          <a:noFill/>
          <a:ln>
            <a:noFill/>
          </a:ln>
        </p:spPr>
        <p:txBody>
          <a:bodyPr anchorCtr="0" anchor="t" bIns="91425" lIns="91425" spcFirstLastPara="1" rIns="91425" wrap="square" tIns="91425">
            <a:noAutofit/>
          </a:bodyPr>
          <a:lstStyle/>
          <a:p>
            <a:pPr indent="0" lvl="0" marL="0" rtl="0" algn="ctr">
              <a:lnSpc>
                <a:spcPct val="10000"/>
              </a:lnSpc>
              <a:spcBef>
                <a:spcPts val="0"/>
              </a:spcBef>
              <a:spcAft>
                <a:spcPts val="0"/>
              </a:spcAft>
              <a:buNone/>
            </a:pPr>
            <a:r>
              <a:rPr lang="ja" sz="600">
                <a:solidFill>
                  <a:srgbClr val="F37C53"/>
                </a:solidFill>
              </a:rPr>
              <a:t>❾</a:t>
            </a:r>
            <a:endParaRPr sz="600">
              <a:solidFill>
                <a:srgbClr val="F37C53"/>
              </a:solidFill>
            </a:endParaRPr>
          </a:p>
        </p:txBody>
      </p:sp>
      <p:sp>
        <p:nvSpPr>
          <p:cNvPr id="1611" name="Google Shape;1611;p83"/>
          <p:cNvSpPr txBox="1"/>
          <p:nvPr/>
        </p:nvSpPr>
        <p:spPr>
          <a:xfrm>
            <a:off x="1106533" y="3094677"/>
            <a:ext cx="201300" cy="111300"/>
          </a:xfrm>
          <a:prstGeom prst="rect">
            <a:avLst/>
          </a:prstGeom>
          <a:noFill/>
          <a:ln>
            <a:noFill/>
          </a:ln>
        </p:spPr>
        <p:txBody>
          <a:bodyPr anchorCtr="0" anchor="t" bIns="91425" lIns="91425" spcFirstLastPara="1" rIns="91425" wrap="square" tIns="91425">
            <a:noAutofit/>
          </a:bodyPr>
          <a:lstStyle/>
          <a:p>
            <a:pPr indent="0" lvl="0" marL="0" rtl="0" algn="ctr">
              <a:lnSpc>
                <a:spcPct val="10000"/>
              </a:lnSpc>
              <a:spcBef>
                <a:spcPts val="0"/>
              </a:spcBef>
              <a:spcAft>
                <a:spcPts val="0"/>
              </a:spcAft>
              <a:buNone/>
            </a:pPr>
            <a:r>
              <a:rPr lang="ja" sz="600">
                <a:solidFill>
                  <a:srgbClr val="F37C53"/>
                </a:solidFill>
              </a:rPr>
              <a:t>❿</a:t>
            </a:r>
            <a:endParaRPr sz="600">
              <a:solidFill>
                <a:srgbClr val="F37C53"/>
              </a:solidFill>
            </a:endParaRPr>
          </a:p>
        </p:txBody>
      </p:sp>
      <p:sp>
        <p:nvSpPr>
          <p:cNvPr id="1612" name="Google Shape;1612;p83"/>
          <p:cNvSpPr txBox="1"/>
          <p:nvPr/>
        </p:nvSpPr>
        <p:spPr>
          <a:xfrm>
            <a:off x="1106533" y="3285501"/>
            <a:ext cx="201300" cy="111300"/>
          </a:xfrm>
          <a:prstGeom prst="rect">
            <a:avLst/>
          </a:prstGeom>
          <a:noFill/>
          <a:ln>
            <a:noFill/>
          </a:ln>
        </p:spPr>
        <p:txBody>
          <a:bodyPr anchorCtr="0" anchor="t" bIns="91425" lIns="91425" spcFirstLastPara="1" rIns="91425" wrap="square" tIns="91425">
            <a:noAutofit/>
          </a:bodyPr>
          <a:lstStyle/>
          <a:p>
            <a:pPr indent="0" lvl="0" marL="0" rtl="0" algn="ctr">
              <a:lnSpc>
                <a:spcPct val="10000"/>
              </a:lnSpc>
              <a:spcBef>
                <a:spcPts val="0"/>
              </a:spcBef>
              <a:spcAft>
                <a:spcPts val="0"/>
              </a:spcAft>
              <a:buNone/>
            </a:pPr>
            <a:r>
              <a:rPr lang="ja" sz="600">
                <a:solidFill>
                  <a:srgbClr val="F37C53"/>
                </a:solidFill>
              </a:rPr>
              <a:t>⓫</a:t>
            </a:r>
            <a:endParaRPr sz="600">
              <a:solidFill>
                <a:srgbClr val="F37C53"/>
              </a:solidFill>
            </a:endParaRPr>
          </a:p>
        </p:txBody>
      </p:sp>
      <p:sp>
        <p:nvSpPr>
          <p:cNvPr id="1613" name="Google Shape;1613;p83"/>
          <p:cNvSpPr txBox="1"/>
          <p:nvPr/>
        </p:nvSpPr>
        <p:spPr>
          <a:xfrm>
            <a:off x="1106533" y="3394338"/>
            <a:ext cx="201300" cy="111300"/>
          </a:xfrm>
          <a:prstGeom prst="rect">
            <a:avLst/>
          </a:prstGeom>
          <a:noFill/>
          <a:ln>
            <a:noFill/>
          </a:ln>
        </p:spPr>
        <p:txBody>
          <a:bodyPr anchorCtr="0" anchor="t" bIns="91425" lIns="91425" spcFirstLastPara="1" rIns="91425" wrap="square" tIns="91425">
            <a:noAutofit/>
          </a:bodyPr>
          <a:lstStyle/>
          <a:p>
            <a:pPr indent="0" lvl="0" marL="0" rtl="0" algn="ctr">
              <a:lnSpc>
                <a:spcPct val="10000"/>
              </a:lnSpc>
              <a:spcBef>
                <a:spcPts val="0"/>
              </a:spcBef>
              <a:spcAft>
                <a:spcPts val="0"/>
              </a:spcAft>
              <a:buNone/>
            </a:pPr>
            <a:r>
              <a:rPr lang="ja" sz="600">
                <a:solidFill>
                  <a:srgbClr val="F37C53"/>
                </a:solidFill>
              </a:rPr>
              <a:t>⓬</a:t>
            </a:r>
            <a:endParaRPr sz="600">
              <a:solidFill>
                <a:srgbClr val="F37C53"/>
              </a:solidFill>
            </a:endParaRPr>
          </a:p>
        </p:txBody>
      </p:sp>
      <p:sp>
        <p:nvSpPr>
          <p:cNvPr id="1614" name="Google Shape;1614;p83"/>
          <p:cNvSpPr txBox="1"/>
          <p:nvPr/>
        </p:nvSpPr>
        <p:spPr>
          <a:xfrm>
            <a:off x="1106533" y="3510775"/>
            <a:ext cx="201300" cy="1113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600">
                <a:solidFill>
                  <a:srgbClr val="F37C53"/>
                </a:solidFill>
              </a:rPr>
              <a:t>⓭</a:t>
            </a:r>
            <a:endParaRPr sz="600">
              <a:solidFill>
                <a:srgbClr val="F37C53"/>
              </a:solidFill>
            </a:endParaRPr>
          </a:p>
        </p:txBody>
      </p:sp>
      <p:sp>
        <p:nvSpPr>
          <p:cNvPr id="1615" name="Google Shape;1615;p83"/>
          <p:cNvSpPr txBox="1"/>
          <p:nvPr/>
        </p:nvSpPr>
        <p:spPr>
          <a:xfrm>
            <a:off x="1106533" y="3617375"/>
            <a:ext cx="201300" cy="1113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600">
                <a:solidFill>
                  <a:srgbClr val="F37C53"/>
                </a:solidFill>
              </a:rPr>
              <a:t>⓮</a:t>
            </a:r>
            <a:endParaRPr sz="600">
              <a:solidFill>
                <a:srgbClr val="F37C53"/>
              </a:solidFill>
            </a:endParaRPr>
          </a:p>
        </p:txBody>
      </p:sp>
      <p:sp>
        <p:nvSpPr>
          <p:cNvPr id="1616" name="Google Shape;1616;p83"/>
          <p:cNvSpPr txBox="1"/>
          <p:nvPr/>
        </p:nvSpPr>
        <p:spPr>
          <a:xfrm>
            <a:off x="1106533" y="3739888"/>
            <a:ext cx="201300" cy="1113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600">
                <a:solidFill>
                  <a:srgbClr val="F37C53"/>
                </a:solidFill>
              </a:rPr>
              <a:t>⓯</a:t>
            </a:r>
            <a:endParaRPr sz="600">
              <a:solidFill>
                <a:srgbClr val="F37C53"/>
              </a:solidFill>
            </a:endParaRPr>
          </a:p>
        </p:txBody>
      </p:sp>
      <p:sp>
        <p:nvSpPr>
          <p:cNvPr id="1617" name="Google Shape;1617;p83"/>
          <p:cNvSpPr txBox="1"/>
          <p:nvPr/>
        </p:nvSpPr>
        <p:spPr>
          <a:xfrm>
            <a:off x="1106533" y="4013325"/>
            <a:ext cx="201300" cy="1113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600">
                <a:solidFill>
                  <a:srgbClr val="F37C53"/>
                </a:solidFill>
              </a:rPr>
              <a:t>⓰</a:t>
            </a:r>
            <a:endParaRPr sz="600">
              <a:solidFill>
                <a:srgbClr val="F37C53"/>
              </a:solidFill>
            </a:endParaRPr>
          </a:p>
        </p:txBody>
      </p:sp>
      <p:sp>
        <p:nvSpPr>
          <p:cNvPr id="1618" name="Google Shape;1618;p83"/>
          <p:cNvSpPr txBox="1"/>
          <p:nvPr/>
        </p:nvSpPr>
        <p:spPr>
          <a:xfrm>
            <a:off x="1106533" y="4160713"/>
            <a:ext cx="201300" cy="1113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600">
                <a:solidFill>
                  <a:srgbClr val="F37C53"/>
                </a:solidFill>
              </a:rPr>
              <a:t>⓱</a:t>
            </a:r>
            <a:endParaRPr sz="600">
              <a:solidFill>
                <a:srgbClr val="F37C53"/>
              </a:solidFill>
            </a:endParaRPr>
          </a:p>
        </p:txBody>
      </p:sp>
      <p:sp>
        <p:nvSpPr>
          <p:cNvPr id="1619" name="Google Shape;1619;p83"/>
          <p:cNvSpPr txBox="1"/>
          <p:nvPr/>
        </p:nvSpPr>
        <p:spPr>
          <a:xfrm>
            <a:off x="1106533" y="4291313"/>
            <a:ext cx="201300" cy="1113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600">
                <a:solidFill>
                  <a:srgbClr val="F37C53"/>
                </a:solidFill>
              </a:rPr>
              <a:t>⓲</a:t>
            </a:r>
            <a:endParaRPr sz="600">
              <a:solidFill>
                <a:srgbClr val="F37C53"/>
              </a:solidFill>
            </a:endParaRPr>
          </a:p>
        </p:txBody>
      </p:sp>
      <p:sp>
        <p:nvSpPr>
          <p:cNvPr id="1620" name="Google Shape;1620;p83"/>
          <p:cNvSpPr txBox="1"/>
          <p:nvPr/>
        </p:nvSpPr>
        <p:spPr>
          <a:xfrm>
            <a:off x="1106533" y="4421925"/>
            <a:ext cx="201300" cy="1113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600">
                <a:solidFill>
                  <a:srgbClr val="F37C53"/>
                </a:solidFill>
              </a:rPr>
              <a:t>⓳</a:t>
            </a:r>
            <a:endParaRPr sz="600">
              <a:solidFill>
                <a:srgbClr val="F37C53"/>
              </a:solidFill>
            </a:endParaRPr>
          </a:p>
        </p:txBody>
      </p:sp>
      <p:sp>
        <p:nvSpPr>
          <p:cNvPr id="1621" name="Google Shape;1621;p83"/>
          <p:cNvSpPr txBox="1"/>
          <p:nvPr/>
        </p:nvSpPr>
        <p:spPr>
          <a:xfrm>
            <a:off x="1109433" y="4515875"/>
            <a:ext cx="201300" cy="1113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600">
                <a:solidFill>
                  <a:srgbClr val="F37C53"/>
                </a:solidFill>
              </a:rPr>
              <a:t>⓴</a:t>
            </a:r>
            <a:endParaRPr sz="600">
              <a:solidFill>
                <a:srgbClr val="F37C53"/>
              </a:solidFill>
            </a:endParaRPr>
          </a:p>
        </p:txBody>
      </p:sp>
      <p:sp>
        <p:nvSpPr>
          <p:cNvPr id="1622" name="Google Shape;1622;p83"/>
          <p:cNvSpPr txBox="1"/>
          <p:nvPr/>
        </p:nvSpPr>
        <p:spPr>
          <a:xfrm>
            <a:off x="1106519" y="4612675"/>
            <a:ext cx="170100" cy="1113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600">
                <a:solidFill>
                  <a:srgbClr val="F37C53"/>
                </a:solidFill>
              </a:rPr>
              <a:t>㉑</a:t>
            </a:r>
            <a:endParaRPr sz="600">
              <a:solidFill>
                <a:srgbClr val="F37C53"/>
              </a:solidFill>
            </a:endParaRPr>
          </a:p>
        </p:txBody>
      </p:sp>
      <p:sp>
        <p:nvSpPr>
          <p:cNvPr id="1623" name="Google Shape;1623;p83"/>
          <p:cNvSpPr txBox="1"/>
          <p:nvPr/>
        </p:nvSpPr>
        <p:spPr>
          <a:xfrm>
            <a:off x="4200625" y="4368175"/>
            <a:ext cx="20838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 sz="900">
                <a:solidFill>
                  <a:schemeClr val="dk1"/>
                </a:solidFill>
              </a:rPr>
              <a:t>特になし</a:t>
            </a:r>
            <a:endParaRPr sz="900">
              <a:solidFill>
                <a:schemeClr val="dk1"/>
              </a:solidFill>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7" name="Shape 1627"/>
        <p:cNvGrpSpPr/>
        <p:nvPr/>
      </p:nvGrpSpPr>
      <p:grpSpPr>
        <a:xfrm>
          <a:off x="0" y="0"/>
          <a:ext cx="0" cy="0"/>
          <a:chOff x="0" y="0"/>
          <a:chExt cx="0" cy="0"/>
        </a:xfrm>
      </p:grpSpPr>
      <p:pic>
        <p:nvPicPr>
          <p:cNvPr id="1628" name="Google Shape;1628;p84"/>
          <p:cNvPicPr preferRelativeResize="0"/>
          <p:nvPr/>
        </p:nvPicPr>
        <p:blipFill rotWithShape="1">
          <a:blip r:embed="rId3">
            <a:alphaModFix/>
          </a:blip>
          <a:srcRect b="3458" l="10618" r="44499" t="46785"/>
          <a:stretch/>
        </p:blipFill>
        <p:spPr>
          <a:xfrm>
            <a:off x="789600" y="841650"/>
            <a:ext cx="1797550" cy="4130975"/>
          </a:xfrm>
          <a:prstGeom prst="rect">
            <a:avLst/>
          </a:prstGeom>
          <a:noFill/>
          <a:ln>
            <a:noFill/>
          </a:ln>
          <a:effectLst>
            <a:outerShdw blurRad="57150" rotWithShape="0" algn="bl" dir="5400000" dist="19050">
              <a:srgbClr val="000000">
                <a:alpha val="50000"/>
              </a:srgbClr>
            </a:outerShdw>
          </a:effectLst>
        </p:spPr>
      </p:pic>
      <p:sp>
        <p:nvSpPr>
          <p:cNvPr id="1629" name="Google Shape;1629;p84"/>
          <p:cNvSpPr txBox="1"/>
          <p:nvPr/>
        </p:nvSpPr>
        <p:spPr>
          <a:xfrm>
            <a:off x="8403350" y="4767275"/>
            <a:ext cx="620100" cy="273900"/>
          </a:xfrm>
          <a:prstGeom prst="rect">
            <a:avLst/>
          </a:prstGeom>
          <a:noFill/>
          <a:ln>
            <a:noFill/>
          </a:ln>
        </p:spPr>
        <p:txBody>
          <a:bodyPr anchorCtr="0" anchor="ctr" bIns="34275" lIns="68575" spcFirstLastPara="1" rIns="68575" wrap="square" tIns="34275">
            <a:noAutofit/>
          </a:bodyPr>
          <a:lstStyle/>
          <a:p>
            <a:pPr indent="0" lvl="0" marL="0" marR="0" rtl="0" algn="r">
              <a:spcBef>
                <a:spcPts val="0"/>
              </a:spcBef>
              <a:spcAft>
                <a:spcPts val="0"/>
              </a:spcAft>
              <a:buNone/>
            </a:pPr>
            <a:fld id="{00000000-1234-1234-1234-123412341234}" type="slidenum">
              <a:rPr lang="ja" sz="900">
                <a:solidFill>
                  <a:srgbClr val="888888"/>
                </a:solidFill>
                <a:latin typeface="Arial"/>
                <a:ea typeface="Arial"/>
                <a:cs typeface="Arial"/>
                <a:sym typeface="Arial"/>
              </a:rPr>
              <a:t>‹#›</a:t>
            </a:fld>
            <a:endParaRPr sz="900">
              <a:solidFill>
                <a:srgbClr val="888888"/>
              </a:solidFill>
              <a:latin typeface="Arial"/>
              <a:ea typeface="Arial"/>
              <a:cs typeface="Arial"/>
              <a:sym typeface="Arial"/>
            </a:endParaRPr>
          </a:p>
        </p:txBody>
      </p:sp>
      <p:sp>
        <p:nvSpPr>
          <p:cNvPr id="1630" name="Google Shape;1630;p84"/>
          <p:cNvSpPr/>
          <p:nvPr/>
        </p:nvSpPr>
        <p:spPr>
          <a:xfrm>
            <a:off x="0" y="0"/>
            <a:ext cx="9144000" cy="435600"/>
          </a:xfrm>
          <a:prstGeom prst="rect">
            <a:avLst/>
          </a:prstGeom>
          <a:gradFill>
            <a:gsLst>
              <a:gs pos="0">
                <a:srgbClr val="424242"/>
              </a:gs>
              <a:gs pos="100000">
                <a:srgbClr val="010101"/>
              </a:gs>
            </a:gsLst>
            <a:lin ang="540001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631" name="Google Shape;1631;p84"/>
          <p:cNvSpPr txBox="1"/>
          <p:nvPr/>
        </p:nvSpPr>
        <p:spPr>
          <a:xfrm>
            <a:off x="139875" y="80850"/>
            <a:ext cx="7724400" cy="273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dk1"/>
              </a:buClr>
              <a:buFont typeface="Arial"/>
              <a:buNone/>
            </a:pPr>
            <a:r>
              <a:rPr b="1" lang="ja">
                <a:solidFill>
                  <a:schemeClr val="lt1"/>
                </a:solidFill>
              </a:rPr>
              <a:t>研究者 発注・キャンセル8.1 Admin1</a:t>
            </a:r>
            <a:endParaRPr b="1">
              <a:solidFill>
                <a:schemeClr val="lt1"/>
              </a:solidFill>
            </a:endParaRPr>
          </a:p>
          <a:p>
            <a:pPr indent="0" lvl="0" marL="0" rtl="0" algn="l">
              <a:spcBef>
                <a:spcPts val="0"/>
              </a:spcBef>
              <a:spcAft>
                <a:spcPts val="0"/>
              </a:spcAft>
              <a:buClr>
                <a:schemeClr val="dk1"/>
              </a:buClr>
              <a:buFont typeface="Arial"/>
              <a:buNone/>
            </a:pPr>
            <a:r>
              <a:t/>
            </a:r>
            <a:endParaRPr b="1">
              <a:solidFill>
                <a:schemeClr val="lt1"/>
              </a:solidFill>
            </a:endParaRPr>
          </a:p>
        </p:txBody>
      </p:sp>
      <p:sp>
        <p:nvSpPr>
          <p:cNvPr id="1632" name="Google Shape;1632;p84"/>
          <p:cNvSpPr txBox="1"/>
          <p:nvPr/>
        </p:nvSpPr>
        <p:spPr>
          <a:xfrm>
            <a:off x="139875" y="458425"/>
            <a:ext cx="85767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ja" sz="1200" u="sng">
                <a:solidFill>
                  <a:schemeClr val="dk2"/>
                </a:solidFill>
              </a:rPr>
              <a:t>研究者 発注依頼済み 管理者が発注承認前 サプライヤー辞退  管理者　商談詳細情報管理❷</a:t>
            </a:r>
            <a:endParaRPr sz="1200" u="sng">
              <a:solidFill>
                <a:schemeClr val="dk2"/>
              </a:solidFill>
            </a:endParaRPr>
          </a:p>
          <a:p>
            <a:pPr indent="0" lvl="0" marL="0" rtl="0" algn="l">
              <a:spcBef>
                <a:spcPts val="0"/>
              </a:spcBef>
              <a:spcAft>
                <a:spcPts val="0"/>
              </a:spcAft>
              <a:buClr>
                <a:schemeClr val="dk1"/>
              </a:buClr>
              <a:buSzPts val="1100"/>
              <a:buFont typeface="Arial"/>
              <a:buNone/>
            </a:pPr>
            <a:r>
              <a:rPr lang="ja" sz="1200">
                <a:solidFill>
                  <a:srgbClr val="FF0000"/>
                </a:solidFill>
              </a:rPr>
              <a:t>修正案</a:t>
            </a:r>
            <a:endParaRPr sz="1200">
              <a:solidFill>
                <a:srgbClr val="FF0000"/>
              </a:solidFill>
            </a:endParaRPr>
          </a:p>
        </p:txBody>
      </p:sp>
      <p:sp>
        <p:nvSpPr>
          <p:cNvPr id="1633" name="Google Shape;1633;p84"/>
          <p:cNvSpPr txBox="1"/>
          <p:nvPr/>
        </p:nvSpPr>
        <p:spPr>
          <a:xfrm>
            <a:off x="4200625" y="830550"/>
            <a:ext cx="3399900" cy="3665100"/>
          </a:xfrm>
          <a:prstGeom prst="rect">
            <a:avLst/>
          </a:prstGeom>
          <a:noFill/>
          <a:ln cap="flat" cmpd="sng" w="19050">
            <a:solidFill>
              <a:srgbClr val="4A86E8"/>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ja" sz="1000">
                <a:solidFill>
                  <a:srgbClr val="F37C53"/>
                </a:solidFill>
              </a:rPr>
              <a:t>❶</a:t>
            </a:r>
            <a:r>
              <a:rPr lang="ja" sz="1000">
                <a:solidFill>
                  <a:srgbClr val="595959"/>
                </a:solidFill>
              </a:rPr>
              <a:t>　</a:t>
            </a:r>
            <a:r>
              <a:rPr lang="ja" sz="1000"/>
              <a:t>管理番号</a:t>
            </a:r>
            <a:r>
              <a:rPr lang="ja" sz="1000">
                <a:solidFill>
                  <a:srgbClr val="000000"/>
                </a:solidFill>
              </a:rPr>
              <a:t> </a:t>
            </a:r>
            <a:endParaRPr sz="1000">
              <a:solidFill>
                <a:srgbClr val="595959"/>
              </a:solidFill>
            </a:endParaRPr>
          </a:p>
          <a:p>
            <a:pPr indent="0" lvl="0" marL="0" rtl="0" algn="l">
              <a:spcBef>
                <a:spcPts val="0"/>
              </a:spcBef>
              <a:spcAft>
                <a:spcPts val="0"/>
              </a:spcAft>
              <a:buNone/>
            </a:pPr>
            <a:r>
              <a:rPr lang="ja" sz="1000">
                <a:solidFill>
                  <a:srgbClr val="F37C53"/>
                </a:solidFill>
              </a:rPr>
              <a:t>❷</a:t>
            </a:r>
            <a:r>
              <a:rPr lang="ja" sz="1000">
                <a:solidFill>
                  <a:srgbClr val="595959"/>
                </a:solidFill>
              </a:rPr>
              <a:t>　</a:t>
            </a:r>
            <a:r>
              <a:rPr lang="ja" sz="1000">
                <a:solidFill>
                  <a:schemeClr val="dk1"/>
                </a:solidFill>
              </a:rPr>
              <a:t>バージョン</a:t>
            </a:r>
            <a:endParaRPr sz="1000">
              <a:solidFill>
                <a:schemeClr val="dk1"/>
              </a:solidFill>
            </a:endParaRPr>
          </a:p>
          <a:p>
            <a:pPr indent="0" lvl="0" marL="0" rtl="0" algn="l">
              <a:spcBef>
                <a:spcPts val="0"/>
              </a:spcBef>
              <a:spcAft>
                <a:spcPts val="0"/>
              </a:spcAft>
              <a:buNone/>
            </a:pPr>
            <a:r>
              <a:rPr lang="ja" sz="1000">
                <a:solidFill>
                  <a:srgbClr val="F37C53"/>
                </a:solidFill>
              </a:rPr>
              <a:t>❸　</a:t>
            </a:r>
            <a:r>
              <a:rPr lang="ja" sz="1000">
                <a:solidFill>
                  <a:schemeClr val="dk1"/>
                </a:solidFill>
              </a:rPr>
              <a:t>納品形態</a:t>
            </a:r>
            <a:endParaRPr sz="1000">
              <a:solidFill>
                <a:schemeClr val="dk1"/>
              </a:solidFill>
            </a:endParaRPr>
          </a:p>
          <a:p>
            <a:pPr indent="0" lvl="0" marL="0" rtl="0" algn="l">
              <a:spcBef>
                <a:spcPts val="0"/>
              </a:spcBef>
              <a:spcAft>
                <a:spcPts val="0"/>
              </a:spcAft>
              <a:buNone/>
            </a:pPr>
            <a:r>
              <a:rPr lang="ja" sz="1000">
                <a:solidFill>
                  <a:srgbClr val="F37C53"/>
                </a:solidFill>
              </a:rPr>
              <a:t>❹　</a:t>
            </a:r>
            <a:r>
              <a:rPr lang="ja" sz="1000"/>
              <a:t>支払い条件</a:t>
            </a:r>
            <a:endParaRPr sz="1000">
              <a:solidFill>
                <a:srgbClr val="000000"/>
              </a:solidFill>
            </a:endParaRPr>
          </a:p>
          <a:p>
            <a:pPr indent="0" lvl="0" marL="0" rtl="0" algn="l">
              <a:spcBef>
                <a:spcPts val="0"/>
              </a:spcBef>
              <a:spcAft>
                <a:spcPts val="0"/>
              </a:spcAft>
              <a:buNone/>
            </a:pPr>
            <a:r>
              <a:rPr lang="ja" sz="1000">
                <a:solidFill>
                  <a:srgbClr val="F37C53"/>
                </a:solidFill>
              </a:rPr>
              <a:t>❺　</a:t>
            </a:r>
            <a:r>
              <a:rPr lang="ja" sz="1000"/>
              <a:t>Study code</a:t>
            </a:r>
            <a:endParaRPr sz="1000">
              <a:solidFill>
                <a:srgbClr val="000000"/>
              </a:solidFill>
            </a:endParaRPr>
          </a:p>
          <a:p>
            <a:pPr indent="0" lvl="0" marL="0" rtl="0" algn="l">
              <a:spcBef>
                <a:spcPts val="0"/>
              </a:spcBef>
              <a:spcAft>
                <a:spcPts val="0"/>
              </a:spcAft>
              <a:buNone/>
            </a:pPr>
            <a:r>
              <a:rPr lang="ja" sz="1000">
                <a:solidFill>
                  <a:srgbClr val="F37C53"/>
                </a:solidFill>
              </a:rPr>
              <a:t>❻　</a:t>
            </a:r>
            <a:r>
              <a:rPr lang="ja" sz="1000"/>
              <a:t>Date</a:t>
            </a:r>
            <a:endParaRPr sz="1000">
              <a:solidFill>
                <a:srgbClr val="000000"/>
              </a:solidFill>
            </a:endParaRPr>
          </a:p>
          <a:p>
            <a:pPr indent="0" lvl="0" marL="0" rtl="0" algn="l">
              <a:spcBef>
                <a:spcPts val="0"/>
              </a:spcBef>
              <a:spcAft>
                <a:spcPts val="0"/>
              </a:spcAft>
              <a:buNone/>
            </a:pPr>
            <a:r>
              <a:rPr lang="ja" sz="1000">
                <a:solidFill>
                  <a:srgbClr val="F37C53"/>
                </a:solidFill>
              </a:rPr>
              <a:t>❼　</a:t>
            </a:r>
            <a:r>
              <a:rPr lang="ja" sz="1000"/>
              <a:t>Quote Valid Until</a:t>
            </a:r>
            <a:endParaRPr sz="1000">
              <a:solidFill>
                <a:srgbClr val="000000"/>
              </a:solidFill>
            </a:endParaRPr>
          </a:p>
          <a:p>
            <a:pPr indent="0" lvl="0" marL="0" rtl="0" algn="l">
              <a:spcBef>
                <a:spcPts val="0"/>
              </a:spcBef>
              <a:spcAft>
                <a:spcPts val="0"/>
              </a:spcAft>
              <a:buNone/>
            </a:pPr>
            <a:r>
              <a:rPr lang="ja" sz="1000">
                <a:solidFill>
                  <a:srgbClr val="F37C53"/>
                </a:solidFill>
              </a:rPr>
              <a:t>❽　</a:t>
            </a:r>
            <a:r>
              <a:rPr lang="ja" sz="1000"/>
              <a:t>Currency</a:t>
            </a:r>
            <a:endParaRPr sz="1000">
              <a:solidFill>
                <a:srgbClr val="000000"/>
              </a:solidFill>
            </a:endParaRPr>
          </a:p>
          <a:p>
            <a:pPr indent="0" lvl="0" marL="0" rtl="0" algn="l">
              <a:spcBef>
                <a:spcPts val="0"/>
              </a:spcBef>
              <a:spcAft>
                <a:spcPts val="0"/>
              </a:spcAft>
              <a:buNone/>
            </a:pPr>
            <a:r>
              <a:rPr lang="ja" sz="1000">
                <a:solidFill>
                  <a:srgbClr val="F37C53"/>
                </a:solidFill>
              </a:rPr>
              <a:t>❾　</a:t>
            </a:r>
            <a:r>
              <a:rPr lang="ja" sz="1000"/>
              <a:t>Special discount</a:t>
            </a:r>
            <a:endParaRPr sz="1000">
              <a:solidFill>
                <a:srgbClr val="000000"/>
              </a:solidFill>
            </a:endParaRPr>
          </a:p>
          <a:p>
            <a:pPr indent="0" lvl="0" marL="0" rtl="0" algn="l">
              <a:spcBef>
                <a:spcPts val="0"/>
              </a:spcBef>
              <a:spcAft>
                <a:spcPts val="0"/>
              </a:spcAft>
              <a:buNone/>
            </a:pPr>
            <a:r>
              <a:rPr lang="ja" sz="1000">
                <a:solidFill>
                  <a:srgbClr val="F37C53"/>
                </a:solidFill>
              </a:rPr>
              <a:t>❿　</a:t>
            </a:r>
            <a:r>
              <a:rPr lang="ja" sz="1000"/>
              <a:t>Special Note</a:t>
            </a:r>
            <a:endParaRPr sz="1000">
              <a:solidFill>
                <a:srgbClr val="000000"/>
              </a:solidFill>
            </a:endParaRPr>
          </a:p>
          <a:p>
            <a:pPr indent="0" lvl="0" marL="0" rtl="0" algn="l">
              <a:spcBef>
                <a:spcPts val="0"/>
              </a:spcBef>
              <a:spcAft>
                <a:spcPts val="0"/>
              </a:spcAft>
              <a:buNone/>
            </a:pPr>
            <a:r>
              <a:rPr lang="ja" sz="1000">
                <a:solidFill>
                  <a:srgbClr val="F37C53"/>
                </a:solidFill>
              </a:rPr>
              <a:t>⓫　</a:t>
            </a:r>
            <a:r>
              <a:rPr lang="ja" sz="1000"/>
              <a:t>見積りID</a:t>
            </a:r>
            <a:endParaRPr sz="1000">
              <a:solidFill>
                <a:srgbClr val="000000"/>
              </a:solidFill>
            </a:endParaRPr>
          </a:p>
          <a:p>
            <a:pPr indent="0" lvl="0" marL="0" rtl="0" algn="l">
              <a:spcBef>
                <a:spcPts val="0"/>
              </a:spcBef>
              <a:spcAft>
                <a:spcPts val="0"/>
              </a:spcAft>
              <a:buClr>
                <a:srgbClr val="000000"/>
              </a:buClr>
              <a:buSzPts val="1100"/>
              <a:buFont typeface="Arial"/>
              <a:buNone/>
            </a:pPr>
            <a:r>
              <a:rPr lang="ja" sz="1000">
                <a:solidFill>
                  <a:srgbClr val="F37C53"/>
                </a:solidFill>
              </a:rPr>
              <a:t>⓬　</a:t>
            </a:r>
            <a:r>
              <a:rPr lang="ja" sz="1000">
                <a:solidFill>
                  <a:schemeClr val="dk1"/>
                </a:solidFill>
              </a:rPr>
              <a:t>コメント</a:t>
            </a:r>
            <a:endParaRPr sz="1000">
              <a:solidFill>
                <a:schemeClr val="dk1"/>
              </a:solidFill>
            </a:endParaRPr>
          </a:p>
          <a:p>
            <a:pPr indent="0" lvl="0" marL="0" rtl="0" algn="l">
              <a:spcBef>
                <a:spcPts val="0"/>
              </a:spcBef>
              <a:spcAft>
                <a:spcPts val="0"/>
              </a:spcAft>
              <a:buClr>
                <a:schemeClr val="dk1"/>
              </a:buClr>
              <a:buSzPts val="1100"/>
              <a:buFont typeface="Arial"/>
              <a:buNone/>
            </a:pPr>
            <a:r>
              <a:rPr lang="ja" sz="1000">
                <a:solidFill>
                  <a:srgbClr val="F37C53"/>
                </a:solidFill>
              </a:rPr>
              <a:t>⓭　</a:t>
            </a:r>
            <a:r>
              <a:rPr lang="ja" sz="1000">
                <a:solidFill>
                  <a:schemeClr val="dk1"/>
                </a:solidFill>
              </a:rPr>
              <a:t>添付ファイル</a:t>
            </a:r>
            <a:endParaRPr sz="1000">
              <a:solidFill>
                <a:schemeClr val="dk1"/>
              </a:solidFill>
            </a:endParaRPr>
          </a:p>
          <a:p>
            <a:pPr indent="0" lvl="0" marL="0" rtl="0" algn="l">
              <a:spcBef>
                <a:spcPts val="0"/>
              </a:spcBef>
              <a:spcAft>
                <a:spcPts val="0"/>
              </a:spcAft>
              <a:buClr>
                <a:schemeClr val="dk1"/>
              </a:buClr>
              <a:buSzPts val="1100"/>
              <a:buFont typeface="Arial"/>
              <a:buNone/>
            </a:pPr>
            <a:r>
              <a:rPr lang="ja" sz="1000">
                <a:solidFill>
                  <a:srgbClr val="F37C53"/>
                </a:solidFill>
              </a:rPr>
              <a:t>⓮　</a:t>
            </a:r>
            <a:r>
              <a:rPr lang="ja" sz="1000">
                <a:solidFill>
                  <a:schemeClr val="dk1"/>
                </a:solidFill>
              </a:rPr>
              <a:t>データ添付(PDF)</a:t>
            </a:r>
            <a:endParaRPr sz="1000">
              <a:solidFill>
                <a:schemeClr val="dk1"/>
              </a:solidFill>
            </a:endParaRPr>
          </a:p>
          <a:p>
            <a:pPr indent="0" lvl="0" marL="0" rtl="0" algn="l">
              <a:spcBef>
                <a:spcPts val="0"/>
              </a:spcBef>
              <a:spcAft>
                <a:spcPts val="0"/>
              </a:spcAft>
              <a:buClr>
                <a:schemeClr val="dk1"/>
              </a:buClr>
              <a:buSzPts val="1100"/>
              <a:buFont typeface="Arial"/>
              <a:buNone/>
            </a:pPr>
            <a:r>
              <a:rPr lang="ja" sz="1000">
                <a:solidFill>
                  <a:srgbClr val="F37C53"/>
                </a:solidFill>
              </a:rPr>
              <a:t>⓯　</a:t>
            </a:r>
            <a:r>
              <a:rPr lang="ja" sz="1000">
                <a:solidFill>
                  <a:schemeClr val="dk1"/>
                </a:solidFill>
              </a:rPr>
              <a:t>出荷日</a:t>
            </a:r>
            <a:endParaRPr sz="1000">
              <a:solidFill>
                <a:schemeClr val="dk1"/>
              </a:solidFill>
            </a:endParaRPr>
          </a:p>
          <a:p>
            <a:pPr indent="0" lvl="0" marL="0" rtl="0" algn="l">
              <a:spcBef>
                <a:spcPts val="0"/>
              </a:spcBef>
              <a:spcAft>
                <a:spcPts val="0"/>
              </a:spcAft>
              <a:buClr>
                <a:schemeClr val="dk1"/>
              </a:buClr>
              <a:buSzPts val="1100"/>
              <a:buFont typeface="Arial"/>
              <a:buNone/>
            </a:pPr>
            <a:r>
              <a:rPr lang="ja" sz="1000">
                <a:solidFill>
                  <a:srgbClr val="F37C53"/>
                </a:solidFill>
              </a:rPr>
              <a:t>⓰　</a:t>
            </a:r>
            <a:r>
              <a:rPr lang="ja" sz="1000">
                <a:solidFill>
                  <a:schemeClr val="dk1"/>
                </a:solidFill>
              </a:rPr>
              <a:t>輸送温度</a:t>
            </a:r>
            <a:endParaRPr sz="1000">
              <a:solidFill>
                <a:schemeClr val="dk1"/>
              </a:solidFill>
            </a:endParaRPr>
          </a:p>
          <a:p>
            <a:pPr indent="0" lvl="0" marL="0" rtl="0" algn="l">
              <a:spcBef>
                <a:spcPts val="0"/>
              </a:spcBef>
              <a:spcAft>
                <a:spcPts val="0"/>
              </a:spcAft>
              <a:buClr>
                <a:schemeClr val="dk1"/>
              </a:buClr>
              <a:buSzPts val="1100"/>
              <a:buFont typeface="Arial"/>
              <a:buNone/>
            </a:pPr>
            <a:r>
              <a:rPr lang="ja" sz="1000">
                <a:solidFill>
                  <a:srgbClr val="F37C53"/>
                </a:solidFill>
              </a:rPr>
              <a:t>⓱　</a:t>
            </a:r>
            <a:r>
              <a:rPr lang="ja" sz="1000">
                <a:solidFill>
                  <a:schemeClr val="dk1"/>
                </a:solidFill>
              </a:rPr>
              <a:t>貯蔵温度</a:t>
            </a:r>
            <a:endParaRPr sz="1000">
              <a:solidFill>
                <a:schemeClr val="dk1"/>
              </a:solidFill>
            </a:endParaRPr>
          </a:p>
          <a:p>
            <a:pPr indent="0" lvl="0" marL="0" rtl="0" algn="l">
              <a:spcBef>
                <a:spcPts val="0"/>
              </a:spcBef>
              <a:spcAft>
                <a:spcPts val="0"/>
              </a:spcAft>
              <a:buClr>
                <a:schemeClr val="dk1"/>
              </a:buClr>
              <a:buSzPts val="1100"/>
              <a:buFont typeface="Arial"/>
              <a:buNone/>
            </a:pPr>
            <a:r>
              <a:rPr lang="ja" sz="1000">
                <a:solidFill>
                  <a:srgbClr val="F37C53"/>
                </a:solidFill>
              </a:rPr>
              <a:t>⓲　</a:t>
            </a:r>
            <a:r>
              <a:rPr lang="ja" sz="1000">
                <a:solidFill>
                  <a:schemeClr val="dk1"/>
                </a:solidFill>
              </a:rPr>
              <a:t>AWB</a:t>
            </a:r>
            <a:endParaRPr sz="1000">
              <a:solidFill>
                <a:schemeClr val="dk1"/>
              </a:solidFill>
            </a:endParaRPr>
          </a:p>
          <a:p>
            <a:pPr indent="0" lvl="0" marL="0" rtl="0" algn="l">
              <a:spcBef>
                <a:spcPts val="0"/>
              </a:spcBef>
              <a:spcAft>
                <a:spcPts val="0"/>
              </a:spcAft>
              <a:buClr>
                <a:schemeClr val="dk1"/>
              </a:buClr>
              <a:buSzPts val="1100"/>
              <a:buFont typeface="Arial"/>
              <a:buNone/>
            </a:pPr>
            <a:r>
              <a:rPr lang="ja" sz="1000">
                <a:solidFill>
                  <a:srgbClr val="F37C53"/>
                </a:solidFill>
              </a:rPr>
              <a:t>⓳　</a:t>
            </a:r>
            <a:r>
              <a:rPr lang="ja" sz="1000">
                <a:solidFill>
                  <a:schemeClr val="dk1"/>
                </a:solidFill>
              </a:rPr>
              <a:t>メッセージ</a:t>
            </a:r>
            <a:endParaRPr sz="1000">
              <a:solidFill>
                <a:schemeClr val="dk1"/>
              </a:solidFill>
            </a:endParaRPr>
          </a:p>
          <a:p>
            <a:pPr indent="0" lvl="0" marL="0" rtl="0" algn="l">
              <a:spcBef>
                <a:spcPts val="0"/>
              </a:spcBef>
              <a:spcAft>
                <a:spcPts val="0"/>
              </a:spcAft>
              <a:buClr>
                <a:schemeClr val="dk1"/>
              </a:buClr>
              <a:buSzPts val="1100"/>
              <a:buFont typeface="Arial"/>
              <a:buNone/>
            </a:pPr>
            <a:r>
              <a:rPr lang="ja" sz="1000">
                <a:solidFill>
                  <a:srgbClr val="F37C53"/>
                </a:solidFill>
              </a:rPr>
              <a:t>⓴　</a:t>
            </a:r>
            <a:r>
              <a:rPr lang="ja" sz="1000">
                <a:solidFill>
                  <a:schemeClr val="dk1"/>
                </a:solidFill>
              </a:rPr>
              <a:t>添付ファイル</a:t>
            </a:r>
            <a:endParaRPr sz="1000">
              <a:solidFill>
                <a:schemeClr val="dk1"/>
              </a:solidFill>
            </a:endParaRPr>
          </a:p>
          <a:p>
            <a:pPr indent="0" lvl="0" marL="0" rtl="0" algn="l">
              <a:spcBef>
                <a:spcPts val="0"/>
              </a:spcBef>
              <a:spcAft>
                <a:spcPts val="0"/>
              </a:spcAft>
              <a:buClr>
                <a:schemeClr val="dk1"/>
              </a:buClr>
              <a:buSzPts val="1100"/>
              <a:buFont typeface="Arial"/>
              <a:buNone/>
            </a:pPr>
            <a:r>
              <a:rPr lang="ja" sz="1000">
                <a:solidFill>
                  <a:srgbClr val="F37C53"/>
                </a:solidFill>
              </a:rPr>
              <a:t>㉑　</a:t>
            </a:r>
            <a:r>
              <a:rPr lang="ja" sz="1000">
                <a:solidFill>
                  <a:schemeClr val="dk1"/>
                </a:solidFill>
              </a:rPr>
              <a:t>メッセージ</a:t>
            </a:r>
            <a:endParaRPr sz="1000">
              <a:solidFill>
                <a:schemeClr val="dk1"/>
              </a:solidFill>
            </a:endParaRPr>
          </a:p>
          <a:p>
            <a:pPr indent="0" lvl="0" marL="0" rtl="0" algn="l">
              <a:spcBef>
                <a:spcPts val="0"/>
              </a:spcBef>
              <a:spcAft>
                <a:spcPts val="0"/>
              </a:spcAft>
              <a:buClr>
                <a:schemeClr val="dk1"/>
              </a:buClr>
              <a:buSzPts val="1100"/>
              <a:buFont typeface="Arial"/>
              <a:buNone/>
            </a:pPr>
            <a:r>
              <a:rPr lang="ja" sz="1000">
                <a:solidFill>
                  <a:srgbClr val="F37C53"/>
                </a:solidFill>
              </a:rPr>
              <a:t>㉒　</a:t>
            </a:r>
            <a:r>
              <a:rPr lang="ja" sz="1000">
                <a:solidFill>
                  <a:schemeClr val="dk1"/>
                </a:solidFill>
              </a:rPr>
              <a:t>添付ファイル</a:t>
            </a:r>
            <a:endParaRPr sz="1000">
              <a:solidFill>
                <a:schemeClr val="dk1"/>
              </a:solidFill>
            </a:endParaRPr>
          </a:p>
          <a:p>
            <a:pPr indent="0" lvl="0" marL="0" rtl="0" algn="l">
              <a:spcBef>
                <a:spcPts val="0"/>
              </a:spcBef>
              <a:spcAft>
                <a:spcPts val="0"/>
              </a:spcAft>
              <a:buClr>
                <a:schemeClr val="dk1"/>
              </a:buClr>
              <a:buSzPts val="1100"/>
              <a:buFont typeface="Arial"/>
              <a:buNone/>
            </a:pPr>
            <a:r>
              <a:rPr lang="ja" sz="1000">
                <a:solidFill>
                  <a:srgbClr val="F37C53"/>
                </a:solidFill>
              </a:rPr>
              <a:t>㉓　</a:t>
            </a:r>
            <a:r>
              <a:rPr lang="ja" sz="1000">
                <a:solidFill>
                  <a:schemeClr val="dk1"/>
                </a:solidFill>
              </a:rPr>
              <a:t>メッセージ</a:t>
            </a:r>
            <a:endParaRPr sz="1000">
              <a:solidFill>
                <a:schemeClr val="dk1"/>
              </a:solidFill>
            </a:endParaRPr>
          </a:p>
        </p:txBody>
      </p:sp>
      <p:sp>
        <p:nvSpPr>
          <p:cNvPr id="1634" name="Google Shape;1634;p84"/>
          <p:cNvSpPr txBox="1"/>
          <p:nvPr/>
        </p:nvSpPr>
        <p:spPr>
          <a:xfrm>
            <a:off x="1106533" y="916675"/>
            <a:ext cx="201300" cy="111300"/>
          </a:xfrm>
          <a:prstGeom prst="rect">
            <a:avLst/>
          </a:prstGeom>
          <a:noFill/>
          <a:ln>
            <a:noFill/>
          </a:ln>
        </p:spPr>
        <p:txBody>
          <a:bodyPr anchorCtr="0" anchor="t" bIns="91425" lIns="91425" spcFirstLastPara="1" rIns="91425" wrap="square" tIns="91425">
            <a:noAutofit/>
          </a:bodyPr>
          <a:lstStyle/>
          <a:p>
            <a:pPr indent="0" lvl="0" marL="0" rtl="0" algn="ctr">
              <a:lnSpc>
                <a:spcPct val="10000"/>
              </a:lnSpc>
              <a:spcBef>
                <a:spcPts val="0"/>
              </a:spcBef>
              <a:spcAft>
                <a:spcPts val="0"/>
              </a:spcAft>
              <a:buNone/>
            </a:pPr>
            <a:r>
              <a:rPr lang="ja" sz="600">
                <a:solidFill>
                  <a:srgbClr val="F37C53"/>
                </a:solidFill>
              </a:rPr>
              <a:t>❶</a:t>
            </a:r>
            <a:endParaRPr sz="600">
              <a:solidFill>
                <a:srgbClr val="F37C53"/>
              </a:solidFill>
            </a:endParaRPr>
          </a:p>
        </p:txBody>
      </p:sp>
      <p:sp>
        <p:nvSpPr>
          <p:cNvPr id="1635" name="Google Shape;1635;p84"/>
          <p:cNvSpPr txBox="1"/>
          <p:nvPr/>
        </p:nvSpPr>
        <p:spPr>
          <a:xfrm>
            <a:off x="1106533" y="1019037"/>
            <a:ext cx="201300" cy="111300"/>
          </a:xfrm>
          <a:prstGeom prst="rect">
            <a:avLst/>
          </a:prstGeom>
          <a:noFill/>
          <a:ln>
            <a:noFill/>
          </a:ln>
        </p:spPr>
        <p:txBody>
          <a:bodyPr anchorCtr="0" anchor="t" bIns="91425" lIns="91425" spcFirstLastPara="1" rIns="91425" wrap="square" tIns="91425">
            <a:noAutofit/>
          </a:bodyPr>
          <a:lstStyle/>
          <a:p>
            <a:pPr indent="0" lvl="0" marL="0" rtl="0" algn="ctr">
              <a:lnSpc>
                <a:spcPct val="10000"/>
              </a:lnSpc>
              <a:spcBef>
                <a:spcPts val="0"/>
              </a:spcBef>
              <a:spcAft>
                <a:spcPts val="0"/>
              </a:spcAft>
              <a:buNone/>
            </a:pPr>
            <a:r>
              <a:rPr lang="ja" sz="600">
                <a:solidFill>
                  <a:srgbClr val="F37C53"/>
                </a:solidFill>
              </a:rPr>
              <a:t>❷</a:t>
            </a:r>
            <a:endParaRPr sz="600">
              <a:solidFill>
                <a:srgbClr val="F37C53"/>
              </a:solidFill>
            </a:endParaRPr>
          </a:p>
        </p:txBody>
      </p:sp>
      <p:sp>
        <p:nvSpPr>
          <p:cNvPr id="1636" name="Google Shape;1636;p84"/>
          <p:cNvSpPr txBox="1"/>
          <p:nvPr/>
        </p:nvSpPr>
        <p:spPr>
          <a:xfrm>
            <a:off x="1106533" y="1222685"/>
            <a:ext cx="201300" cy="111300"/>
          </a:xfrm>
          <a:prstGeom prst="rect">
            <a:avLst/>
          </a:prstGeom>
          <a:noFill/>
          <a:ln>
            <a:noFill/>
          </a:ln>
        </p:spPr>
        <p:txBody>
          <a:bodyPr anchorCtr="0" anchor="t" bIns="91425" lIns="91425" spcFirstLastPara="1" rIns="91425" wrap="square" tIns="91425">
            <a:noAutofit/>
          </a:bodyPr>
          <a:lstStyle/>
          <a:p>
            <a:pPr indent="0" lvl="0" marL="0" rtl="0" algn="ctr">
              <a:lnSpc>
                <a:spcPct val="10000"/>
              </a:lnSpc>
              <a:spcBef>
                <a:spcPts val="0"/>
              </a:spcBef>
              <a:spcAft>
                <a:spcPts val="0"/>
              </a:spcAft>
              <a:buNone/>
            </a:pPr>
            <a:r>
              <a:rPr lang="ja" sz="600">
                <a:solidFill>
                  <a:srgbClr val="F37C53"/>
                </a:solidFill>
              </a:rPr>
              <a:t>❹</a:t>
            </a:r>
            <a:endParaRPr sz="600">
              <a:solidFill>
                <a:srgbClr val="F37C53"/>
              </a:solidFill>
            </a:endParaRPr>
          </a:p>
        </p:txBody>
      </p:sp>
      <p:sp>
        <p:nvSpPr>
          <p:cNvPr id="1637" name="Google Shape;1637;p84"/>
          <p:cNvSpPr txBox="1"/>
          <p:nvPr/>
        </p:nvSpPr>
        <p:spPr>
          <a:xfrm>
            <a:off x="1106525" y="1111373"/>
            <a:ext cx="232500" cy="111300"/>
          </a:xfrm>
          <a:prstGeom prst="rect">
            <a:avLst/>
          </a:prstGeom>
          <a:noFill/>
          <a:ln>
            <a:noFill/>
          </a:ln>
        </p:spPr>
        <p:txBody>
          <a:bodyPr anchorCtr="0" anchor="t" bIns="91425" lIns="91425" spcFirstLastPara="1" rIns="91425" wrap="square" tIns="91425">
            <a:noAutofit/>
          </a:bodyPr>
          <a:lstStyle/>
          <a:p>
            <a:pPr indent="0" lvl="0" marL="0" rtl="0" algn="ctr">
              <a:lnSpc>
                <a:spcPct val="10000"/>
              </a:lnSpc>
              <a:spcBef>
                <a:spcPts val="0"/>
              </a:spcBef>
              <a:spcAft>
                <a:spcPts val="0"/>
              </a:spcAft>
              <a:buNone/>
            </a:pPr>
            <a:r>
              <a:rPr lang="ja" sz="600">
                <a:solidFill>
                  <a:srgbClr val="F37C53"/>
                </a:solidFill>
              </a:rPr>
              <a:t>❸</a:t>
            </a:r>
            <a:endParaRPr sz="600">
              <a:solidFill>
                <a:srgbClr val="F37C53"/>
              </a:solidFill>
            </a:endParaRPr>
          </a:p>
        </p:txBody>
      </p:sp>
      <p:sp>
        <p:nvSpPr>
          <p:cNvPr id="1638" name="Google Shape;1638;p84"/>
          <p:cNvSpPr txBox="1"/>
          <p:nvPr/>
        </p:nvSpPr>
        <p:spPr>
          <a:xfrm>
            <a:off x="1106533" y="1347709"/>
            <a:ext cx="201300" cy="111300"/>
          </a:xfrm>
          <a:prstGeom prst="rect">
            <a:avLst/>
          </a:prstGeom>
          <a:noFill/>
          <a:ln>
            <a:noFill/>
          </a:ln>
        </p:spPr>
        <p:txBody>
          <a:bodyPr anchorCtr="0" anchor="t" bIns="91425" lIns="91425" spcFirstLastPara="1" rIns="91425" wrap="square" tIns="91425">
            <a:noAutofit/>
          </a:bodyPr>
          <a:lstStyle/>
          <a:p>
            <a:pPr indent="0" lvl="0" marL="0" rtl="0" algn="ctr">
              <a:lnSpc>
                <a:spcPct val="10000"/>
              </a:lnSpc>
              <a:spcBef>
                <a:spcPts val="0"/>
              </a:spcBef>
              <a:spcAft>
                <a:spcPts val="0"/>
              </a:spcAft>
              <a:buNone/>
            </a:pPr>
            <a:r>
              <a:rPr lang="ja" sz="600">
                <a:solidFill>
                  <a:srgbClr val="F37C53"/>
                </a:solidFill>
              </a:rPr>
              <a:t>❺</a:t>
            </a:r>
            <a:endParaRPr sz="600">
              <a:solidFill>
                <a:srgbClr val="F37C53"/>
              </a:solidFill>
            </a:endParaRPr>
          </a:p>
        </p:txBody>
      </p:sp>
      <p:sp>
        <p:nvSpPr>
          <p:cNvPr id="1639" name="Google Shape;1639;p84"/>
          <p:cNvSpPr txBox="1"/>
          <p:nvPr/>
        </p:nvSpPr>
        <p:spPr>
          <a:xfrm>
            <a:off x="1106533" y="1449958"/>
            <a:ext cx="201300" cy="111300"/>
          </a:xfrm>
          <a:prstGeom prst="rect">
            <a:avLst/>
          </a:prstGeom>
          <a:noFill/>
          <a:ln>
            <a:noFill/>
          </a:ln>
        </p:spPr>
        <p:txBody>
          <a:bodyPr anchorCtr="0" anchor="t" bIns="91425" lIns="91425" spcFirstLastPara="1" rIns="91425" wrap="square" tIns="91425">
            <a:noAutofit/>
          </a:bodyPr>
          <a:lstStyle/>
          <a:p>
            <a:pPr indent="0" lvl="0" marL="0" rtl="0" algn="ctr">
              <a:lnSpc>
                <a:spcPct val="10000"/>
              </a:lnSpc>
              <a:spcBef>
                <a:spcPts val="0"/>
              </a:spcBef>
              <a:spcAft>
                <a:spcPts val="0"/>
              </a:spcAft>
              <a:buNone/>
            </a:pPr>
            <a:r>
              <a:rPr lang="ja" sz="600">
                <a:solidFill>
                  <a:srgbClr val="F37C53"/>
                </a:solidFill>
              </a:rPr>
              <a:t>❻</a:t>
            </a:r>
            <a:endParaRPr sz="600">
              <a:solidFill>
                <a:srgbClr val="F37C53"/>
              </a:solidFill>
            </a:endParaRPr>
          </a:p>
        </p:txBody>
      </p:sp>
      <p:sp>
        <p:nvSpPr>
          <p:cNvPr id="1640" name="Google Shape;1640;p84"/>
          <p:cNvSpPr txBox="1"/>
          <p:nvPr/>
        </p:nvSpPr>
        <p:spPr>
          <a:xfrm>
            <a:off x="1109433" y="1563592"/>
            <a:ext cx="201300" cy="111300"/>
          </a:xfrm>
          <a:prstGeom prst="rect">
            <a:avLst/>
          </a:prstGeom>
          <a:noFill/>
          <a:ln>
            <a:noFill/>
          </a:ln>
        </p:spPr>
        <p:txBody>
          <a:bodyPr anchorCtr="0" anchor="t" bIns="91425" lIns="91425" spcFirstLastPara="1" rIns="91425" wrap="square" tIns="91425">
            <a:noAutofit/>
          </a:bodyPr>
          <a:lstStyle/>
          <a:p>
            <a:pPr indent="0" lvl="0" marL="0" rtl="0" algn="ctr">
              <a:lnSpc>
                <a:spcPct val="10000"/>
              </a:lnSpc>
              <a:spcBef>
                <a:spcPts val="0"/>
              </a:spcBef>
              <a:spcAft>
                <a:spcPts val="0"/>
              </a:spcAft>
              <a:buNone/>
            </a:pPr>
            <a:r>
              <a:rPr lang="ja" sz="600">
                <a:solidFill>
                  <a:srgbClr val="F37C53"/>
                </a:solidFill>
              </a:rPr>
              <a:t>❼</a:t>
            </a:r>
            <a:endParaRPr sz="600">
              <a:solidFill>
                <a:srgbClr val="F37C53"/>
              </a:solidFill>
            </a:endParaRPr>
          </a:p>
        </p:txBody>
      </p:sp>
      <p:sp>
        <p:nvSpPr>
          <p:cNvPr id="1641" name="Google Shape;1641;p84"/>
          <p:cNvSpPr txBox="1"/>
          <p:nvPr/>
        </p:nvSpPr>
        <p:spPr>
          <a:xfrm>
            <a:off x="1106533" y="1677229"/>
            <a:ext cx="201300" cy="111300"/>
          </a:xfrm>
          <a:prstGeom prst="rect">
            <a:avLst/>
          </a:prstGeom>
          <a:noFill/>
          <a:ln>
            <a:noFill/>
          </a:ln>
        </p:spPr>
        <p:txBody>
          <a:bodyPr anchorCtr="0" anchor="t" bIns="91425" lIns="91425" spcFirstLastPara="1" rIns="91425" wrap="square" tIns="91425">
            <a:noAutofit/>
          </a:bodyPr>
          <a:lstStyle/>
          <a:p>
            <a:pPr indent="0" lvl="0" marL="0" rtl="0" algn="ctr">
              <a:lnSpc>
                <a:spcPct val="10000"/>
              </a:lnSpc>
              <a:spcBef>
                <a:spcPts val="0"/>
              </a:spcBef>
              <a:spcAft>
                <a:spcPts val="0"/>
              </a:spcAft>
              <a:buNone/>
            </a:pPr>
            <a:r>
              <a:rPr lang="ja" sz="600">
                <a:solidFill>
                  <a:srgbClr val="F37C53"/>
                </a:solidFill>
              </a:rPr>
              <a:t>❽</a:t>
            </a:r>
            <a:endParaRPr sz="600">
              <a:solidFill>
                <a:srgbClr val="F37C53"/>
              </a:solidFill>
            </a:endParaRPr>
          </a:p>
        </p:txBody>
      </p:sp>
      <p:sp>
        <p:nvSpPr>
          <p:cNvPr id="1642" name="Google Shape;1642;p84"/>
          <p:cNvSpPr txBox="1"/>
          <p:nvPr/>
        </p:nvSpPr>
        <p:spPr>
          <a:xfrm>
            <a:off x="1106533" y="1769353"/>
            <a:ext cx="201300" cy="111300"/>
          </a:xfrm>
          <a:prstGeom prst="rect">
            <a:avLst/>
          </a:prstGeom>
          <a:noFill/>
          <a:ln>
            <a:noFill/>
          </a:ln>
        </p:spPr>
        <p:txBody>
          <a:bodyPr anchorCtr="0" anchor="t" bIns="91425" lIns="91425" spcFirstLastPara="1" rIns="91425" wrap="square" tIns="91425">
            <a:noAutofit/>
          </a:bodyPr>
          <a:lstStyle/>
          <a:p>
            <a:pPr indent="0" lvl="0" marL="0" rtl="0" algn="ctr">
              <a:lnSpc>
                <a:spcPct val="10000"/>
              </a:lnSpc>
              <a:spcBef>
                <a:spcPts val="0"/>
              </a:spcBef>
              <a:spcAft>
                <a:spcPts val="0"/>
              </a:spcAft>
              <a:buNone/>
            </a:pPr>
            <a:r>
              <a:rPr lang="ja" sz="600">
                <a:solidFill>
                  <a:srgbClr val="F37C53"/>
                </a:solidFill>
              </a:rPr>
              <a:t>❾</a:t>
            </a:r>
            <a:endParaRPr sz="600">
              <a:solidFill>
                <a:srgbClr val="F37C53"/>
              </a:solidFill>
            </a:endParaRPr>
          </a:p>
        </p:txBody>
      </p:sp>
      <p:sp>
        <p:nvSpPr>
          <p:cNvPr id="1643" name="Google Shape;1643;p84"/>
          <p:cNvSpPr txBox="1"/>
          <p:nvPr/>
        </p:nvSpPr>
        <p:spPr>
          <a:xfrm>
            <a:off x="1106533" y="1923664"/>
            <a:ext cx="201300" cy="111300"/>
          </a:xfrm>
          <a:prstGeom prst="rect">
            <a:avLst/>
          </a:prstGeom>
          <a:noFill/>
          <a:ln>
            <a:noFill/>
          </a:ln>
        </p:spPr>
        <p:txBody>
          <a:bodyPr anchorCtr="0" anchor="t" bIns="91425" lIns="91425" spcFirstLastPara="1" rIns="91425" wrap="square" tIns="91425">
            <a:noAutofit/>
          </a:bodyPr>
          <a:lstStyle/>
          <a:p>
            <a:pPr indent="0" lvl="0" marL="0" rtl="0" algn="ctr">
              <a:lnSpc>
                <a:spcPct val="10000"/>
              </a:lnSpc>
              <a:spcBef>
                <a:spcPts val="0"/>
              </a:spcBef>
              <a:spcAft>
                <a:spcPts val="0"/>
              </a:spcAft>
              <a:buNone/>
            </a:pPr>
            <a:r>
              <a:rPr lang="ja" sz="600">
                <a:solidFill>
                  <a:srgbClr val="F37C53"/>
                </a:solidFill>
              </a:rPr>
              <a:t>❿</a:t>
            </a:r>
            <a:endParaRPr sz="600">
              <a:solidFill>
                <a:srgbClr val="F37C53"/>
              </a:solidFill>
            </a:endParaRPr>
          </a:p>
        </p:txBody>
      </p:sp>
      <p:sp>
        <p:nvSpPr>
          <p:cNvPr id="1644" name="Google Shape;1644;p84"/>
          <p:cNvSpPr txBox="1"/>
          <p:nvPr/>
        </p:nvSpPr>
        <p:spPr>
          <a:xfrm>
            <a:off x="1090933" y="2200638"/>
            <a:ext cx="201300" cy="111300"/>
          </a:xfrm>
          <a:prstGeom prst="rect">
            <a:avLst/>
          </a:prstGeom>
          <a:noFill/>
          <a:ln>
            <a:noFill/>
          </a:ln>
        </p:spPr>
        <p:txBody>
          <a:bodyPr anchorCtr="0" anchor="t" bIns="91425" lIns="91425" spcFirstLastPara="1" rIns="91425" wrap="square" tIns="91425">
            <a:noAutofit/>
          </a:bodyPr>
          <a:lstStyle/>
          <a:p>
            <a:pPr indent="0" lvl="0" marL="0" rtl="0" algn="ctr">
              <a:lnSpc>
                <a:spcPct val="10000"/>
              </a:lnSpc>
              <a:spcBef>
                <a:spcPts val="0"/>
              </a:spcBef>
              <a:spcAft>
                <a:spcPts val="0"/>
              </a:spcAft>
              <a:buNone/>
            </a:pPr>
            <a:r>
              <a:rPr lang="ja" sz="600">
                <a:solidFill>
                  <a:srgbClr val="F37C53"/>
                </a:solidFill>
              </a:rPr>
              <a:t>⓫</a:t>
            </a:r>
            <a:endParaRPr sz="600">
              <a:solidFill>
                <a:srgbClr val="F37C53"/>
              </a:solidFill>
            </a:endParaRPr>
          </a:p>
        </p:txBody>
      </p:sp>
      <p:sp>
        <p:nvSpPr>
          <p:cNvPr id="1645" name="Google Shape;1645;p84"/>
          <p:cNvSpPr txBox="1"/>
          <p:nvPr/>
        </p:nvSpPr>
        <p:spPr>
          <a:xfrm>
            <a:off x="1106533" y="2365388"/>
            <a:ext cx="201300" cy="111300"/>
          </a:xfrm>
          <a:prstGeom prst="rect">
            <a:avLst/>
          </a:prstGeom>
          <a:noFill/>
          <a:ln>
            <a:noFill/>
          </a:ln>
        </p:spPr>
        <p:txBody>
          <a:bodyPr anchorCtr="0" anchor="t" bIns="91425" lIns="91425" spcFirstLastPara="1" rIns="91425" wrap="square" tIns="91425">
            <a:noAutofit/>
          </a:bodyPr>
          <a:lstStyle/>
          <a:p>
            <a:pPr indent="0" lvl="0" marL="0" rtl="0" algn="ctr">
              <a:lnSpc>
                <a:spcPct val="10000"/>
              </a:lnSpc>
              <a:spcBef>
                <a:spcPts val="0"/>
              </a:spcBef>
              <a:spcAft>
                <a:spcPts val="0"/>
              </a:spcAft>
              <a:buNone/>
            </a:pPr>
            <a:r>
              <a:rPr lang="ja" sz="600">
                <a:solidFill>
                  <a:srgbClr val="F37C53"/>
                </a:solidFill>
              </a:rPr>
              <a:t>⓬</a:t>
            </a:r>
            <a:endParaRPr sz="600">
              <a:solidFill>
                <a:srgbClr val="F37C53"/>
              </a:solidFill>
            </a:endParaRPr>
          </a:p>
        </p:txBody>
      </p:sp>
      <p:sp>
        <p:nvSpPr>
          <p:cNvPr id="1646" name="Google Shape;1646;p84"/>
          <p:cNvSpPr txBox="1"/>
          <p:nvPr/>
        </p:nvSpPr>
        <p:spPr>
          <a:xfrm>
            <a:off x="1122133" y="2878388"/>
            <a:ext cx="201300" cy="1113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600">
                <a:solidFill>
                  <a:srgbClr val="F37C53"/>
                </a:solidFill>
              </a:rPr>
              <a:t>⓭</a:t>
            </a:r>
            <a:endParaRPr sz="600">
              <a:solidFill>
                <a:srgbClr val="F37C53"/>
              </a:solidFill>
            </a:endParaRPr>
          </a:p>
        </p:txBody>
      </p:sp>
      <p:sp>
        <p:nvSpPr>
          <p:cNvPr id="1647" name="Google Shape;1647;p84"/>
          <p:cNvSpPr txBox="1"/>
          <p:nvPr/>
        </p:nvSpPr>
        <p:spPr>
          <a:xfrm>
            <a:off x="1106533" y="3165050"/>
            <a:ext cx="201300" cy="1113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600">
                <a:solidFill>
                  <a:srgbClr val="F37C53"/>
                </a:solidFill>
              </a:rPr>
              <a:t>⓮</a:t>
            </a:r>
            <a:endParaRPr sz="600">
              <a:solidFill>
                <a:srgbClr val="F37C53"/>
              </a:solidFill>
            </a:endParaRPr>
          </a:p>
        </p:txBody>
      </p:sp>
      <p:sp>
        <p:nvSpPr>
          <p:cNvPr id="1648" name="Google Shape;1648;p84"/>
          <p:cNvSpPr txBox="1"/>
          <p:nvPr/>
        </p:nvSpPr>
        <p:spPr>
          <a:xfrm>
            <a:off x="1090933" y="3260425"/>
            <a:ext cx="201300" cy="1113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600">
                <a:solidFill>
                  <a:srgbClr val="F37C53"/>
                </a:solidFill>
              </a:rPr>
              <a:t>⓯</a:t>
            </a:r>
            <a:endParaRPr sz="600">
              <a:solidFill>
                <a:srgbClr val="F37C53"/>
              </a:solidFill>
            </a:endParaRPr>
          </a:p>
        </p:txBody>
      </p:sp>
      <p:sp>
        <p:nvSpPr>
          <p:cNvPr id="1649" name="Google Shape;1649;p84"/>
          <p:cNvSpPr txBox="1"/>
          <p:nvPr/>
        </p:nvSpPr>
        <p:spPr>
          <a:xfrm>
            <a:off x="1090933" y="3348375"/>
            <a:ext cx="201300" cy="1113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600">
                <a:solidFill>
                  <a:srgbClr val="F37C53"/>
                </a:solidFill>
              </a:rPr>
              <a:t>⓰</a:t>
            </a:r>
            <a:endParaRPr sz="600">
              <a:solidFill>
                <a:srgbClr val="F37C53"/>
              </a:solidFill>
            </a:endParaRPr>
          </a:p>
        </p:txBody>
      </p:sp>
      <p:sp>
        <p:nvSpPr>
          <p:cNvPr id="1650" name="Google Shape;1650;p84"/>
          <p:cNvSpPr txBox="1"/>
          <p:nvPr/>
        </p:nvSpPr>
        <p:spPr>
          <a:xfrm>
            <a:off x="1075333" y="3468525"/>
            <a:ext cx="201300" cy="1113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600">
                <a:solidFill>
                  <a:srgbClr val="F37C53"/>
                </a:solidFill>
              </a:rPr>
              <a:t>⓱</a:t>
            </a:r>
            <a:endParaRPr sz="600">
              <a:solidFill>
                <a:srgbClr val="F37C53"/>
              </a:solidFill>
            </a:endParaRPr>
          </a:p>
        </p:txBody>
      </p:sp>
      <p:sp>
        <p:nvSpPr>
          <p:cNvPr id="1651" name="Google Shape;1651;p84"/>
          <p:cNvSpPr txBox="1"/>
          <p:nvPr/>
        </p:nvSpPr>
        <p:spPr>
          <a:xfrm>
            <a:off x="1075333" y="3588663"/>
            <a:ext cx="201300" cy="1113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600">
                <a:solidFill>
                  <a:srgbClr val="F37C53"/>
                </a:solidFill>
              </a:rPr>
              <a:t>⓲</a:t>
            </a:r>
            <a:endParaRPr sz="600">
              <a:solidFill>
                <a:srgbClr val="F37C53"/>
              </a:solidFill>
            </a:endParaRPr>
          </a:p>
        </p:txBody>
      </p:sp>
      <p:sp>
        <p:nvSpPr>
          <p:cNvPr id="1652" name="Google Shape;1652;p84"/>
          <p:cNvSpPr txBox="1"/>
          <p:nvPr/>
        </p:nvSpPr>
        <p:spPr>
          <a:xfrm>
            <a:off x="1075333" y="3731075"/>
            <a:ext cx="201300" cy="1113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600">
                <a:solidFill>
                  <a:srgbClr val="F37C53"/>
                </a:solidFill>
              </a:rPr>
              <a:t>⓳</a:t>
            </a:r>
            <a:endParaRPr sz="600">
              <a:solidFill>
                <a:srgbClr val="F37C53"/>
              </a:solidFill>
            </a:endParaRPr>
          </a:p>
        </p:txBody>
      </p:sp>
      <p:sp>
        <p:nvSpPr>
          <p:cNvPr id="1653" name="Google Shape;1653;p84"/>
          <p:cNvSpPr txBox="1"/>
          <p:nvPr/>
        </p:nvSpPr>
        <p:spPr>
          <a:xfrm>
            <a:off x="1109433" y="4058675"/>
            <a:ext cx="201300" cy="1113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600">
                <a:solidFill>
                  <a:srgbClr val="F37C53"/>
                </a:solidFill>
              </a:rPr>
              <a:t>⓴</a:t>
            </a:r>
            <a:endParaRPr sz="600">
              <a:solidFill>
                <a:srgbClr val="F37C53"/>
              </a:solidFill>
            </a:endParaRPr>
          </a:p>
        </p:txBody>
      </p:sp>
      <p:sp>
        <p:nvSpPr>
          <p:cNvPr id="1654" name="Google Shape;1654;p84"/>
          <p:cNvSpPr txBox="1"/>
          <p:nvPr/>
        </p:nvSpPr>
        <p:spPr>
          <a:xfrm>
            <a:off x="1106519" y="4201725"/>
            <a:ext cx="170100" cy="1113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600">
                <a:solidFill>
                  <a:srgbClr val="F37C53"/>
                </a:solidFill>
              </a:rPr>
              <a:t>㉑</a:t>
            </a:r>
            <a:endParaRPr sz="600">
              <a:solidFill>
                <a:srgbClr val="F37C53"/>
              </a:solidFill>
            </a:endParaRPr>
          </a:p>
        </p:txBody>
      </p:sp>
      <p:sp>
        <p:nvSpPr>
          <p:cNvPr id="1655" name="Google Shape;1655;p84"/>
          <p:cNvSpPr txBox="1"/>
          <p:nvPr/>
        </p:nvSpPr>
        <p:spPr>
          <a:xfrm>
            <a:off x="1137719" y="4528675"/>
            <a:ext cx="170100" cy="1113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600">
                <a:solidFill>
                  <a:srgbClr val="F37C53"/>
                </a:solidFill>
              </a:rPr>
              <a:t>㉒</a:t>
            </a:r>
            <a:endParaRPr sz="600">
              <a:solidFill>
                <a:srgbClr val="F37C53"/>
              </a:solidFill>
            </a:endParaRPr>
          </a:p>
        </p:txBody>
      </p:sp>
      <p:sp>
        <p:nvSpPr>
          <p:cNvPr id="1656" name="Google Shape;1656;p84"/>
          <p:cNvSpPr txBox="1"/>
          <p:nvPr/>
        </p:nvSpPr>
        <p:spPr>
          <a:xfrm>
            <a:off x="1137719" y="4736400"/>
            <a:ext cx="170100" cy="1113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600">
                <a:solidFill>
                  <a:srgbClr val="F37C53"/>
                </a:solidFill>
              </a:rPr>
              <a:t>㉓</a:t>
            </a:r>
            <a:endParaRPr sz="600">
              <a:solidFill>
                <a:srgbClr val="F37C53"/>
              </a:solidFill>
            </a:endParaRPr>
          </a:p>
        </p:txBody>
      </p:sp>
      <p:sp>
        <p:nvSpPr>
          <p:cNvPr id="1657" name="Google Shape;1657;p84"/>
          <p:cNvSpPr txBox="1"/>
          <p:nvPr/>
        </p:nvSpPr>
        <p:spPr>
          <a:xfrm>
            <a:off x="4200625" y="4718075"/>
            <a:ext cx="20838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 sz="900">
                <a:solidFill>
                  <a:schemeClr val="dk1"/>
                </a:solidFill>
              </a:rPr>
              <a:t>特になし</a:t>
            </a:r>
            <a:endParaRPr sz="900">
              <a:solidFill>
                <a:schemeClr val="dk1"/>
              </a:solidFill>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1" name="Shape 1661"/>
        <p:cNvGrpSpPr/>
        <p:nvPr/>
      </p:nvGrpSpPr>
      <p:grpSpPr>
        <a:xfrm>
          <a:off x="0" y="0"/>
          <a:ext cx="0" cy="0"/>
          <a:chOff x="0" y="0"/>
          <a:chExt cx="0" cy="0"/>
        </a:xfrm>
      </p:grpSpPr>
      <p:sp>
        <p:nvSpPr>
          <p:cNvPr id="1662" name="Google Shape;1662;p85"/>
          <p:cNvSpPr txBox="1"/>
          <p:nvPr/>
        </p:nvSpPr>
        <p:spPr>
          <a:xfrm>
            <a:off x="8403350" y="4767275"/>
            <a:ext cx="620100" cy="273900"/>
          </a:xfrm>
          <a:prstGeom prst="rect">
            <a:avLst/>
          </a:prstGeom>
          <a:noFill/>
          <a:ln>
            <a:noFill/>
          </a:ln>
        </p:spPr>
        <p:txBody>
          <a:bodyPr anchorCtr="0" anchor="ctr" bIns="34275" lIns="68575" spcFirstLastPara="1" rIns="68575" wrap="square" tIns="34275">
            <a:noAutofit/>
          </a:bodyPr>
          <a:lstStyle/>
          <a:p>
            <a:pPr indent="0" lvl="0" marL="0" marR="0" rtl="0" algn="r">
              <a:spcBef>
                <a:spcPts val="0"/>
              </a:spcBef>
              <a:spcAft>
                <a:spcPts val="0"/>
              </a:spcAft>
              <a:buNone/>
            </a:pPr>
            <a:fld id="{00000000-1234-1234-1234-123412341234}" type="slidenum">
              <a:rPr lang="ja" sz="900">
                <a:solidFill>
                  <a:srgbClr val="888888"/>
                </a:solidFill>
                <a:latin typeface="Arial"/>
                <a:ea typeface="Arial"/>
                <a:cs typeface="Arial"/>
                <a:sym typeface="Arial"/>
              </a:rPr>
              <a:t>‹#›</a:t>
            </a:fld>
            <a:endParaRPr sz="900">
              <a:solidFill>
                <a:srgbClr val="888888"/>
              </a:solidFill>
              <a:latin typeface="Arial"/>
              <a:ea typeface="Arial"/>
              <a:cs typeface="Arial"/>
              <a:sym typeface="Arial"/>
            </a:endParaRPr>
          </a:p>
        </p:txBody>
      </p:sp>
      <p:sp>
        <p:nvSpPr>
          <p:cNvPr id="1663" name="Google Shape;1663;p85"/>
          <p:cNvSpPr txBox="1"/>
          <p:nvPr/>
        </p:nvSpPr>
        <p:spPr>
          <a:xfrm>
            <a:off x="99950" y="23650"/>
            <a:ext cx="8784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ja">
                <a:solidFill>
                  <a:schemeClr val="dk1"/>
                </a:solidFill>
              </a:rPr>
              <a:t>研究者 発注依頼済み 管理者が発注承認前に辞退（Decline）した時のメール流れ（決裁者なし）</a:t>
            </a:r>
            <a:endParaRPr b="1">
              <a:solidFill>
                <a:schemeClr val="dk1"/>
              </a:solidFill>
            </a:endParaRPr>
          </a:p>
        </p:txBody>
      </p:sp>
      <p:sp>
        <p:nvSpPr>
          <p:cNvPr id="1664" name="Google Shape;1664;p85"/>
          <p:cNvSpPr txBox="1"/>
          <p:nvPr/>
        </p:nvSpPr>
        <p:spPr>
          <a:xfrm>
            <a:off x="139875" y="534625"/>
            <a:ext cx="1770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 sz="1200" u="sng">
                <a:solidFill>
                  <a:schemeClr val="dk2"/>
                </a:solidFill>
              </a:rPr>
              <a:t>現状</a:t>
            </a:r>
            <a:endParaRPr sz="1200">
              <a:solidFill>
                <a:srgbClr val="FF0000"/>
              </a:solidFill>
            </a:endParaRPr>
          </a:p>
        </p:txBody>
      </p:sp>
      <p:sp>
        <p:nvSpPr>
          <p:cNvPr id="1665" name="Google Shape;1665;p85"/>
          <p:cNvSpPr/>
          <p:nvPr/>
        </p:nvSpPr>
        <p:spPr>
          <a:xfrm>
            <a:off x="325575" y="1145075"/>
            <a:ext cx="1198800" cy="4356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ja" sz="1000"/>
              <a:t>サプライヤー</a:t>
            </a:r>
            <a:endParaRPr sz="1000"/>
          </a:p>
          <a:p>
            <a:pPr indent="0" lvl="0" marL="0" rtl="0" algn="ctr">
              <a:spcBef>
                <a:spcPts val="0"/>
              </a:spcBef>
              <a:spcAft>
                <a:spcPts val="0"/>
              </a:spcAft>
              <a:buNone/>
            </a:pPr>
            <a:r>
              <a:rPr lang="ja" sz="1000"/>
              <a:t>辞退</a:t>
            </a:r>
            <a:endParaRPr sz="1000"/>
          </a:p>
        </p:txBody>
      </p:sp>
      <p:sp>
        <p:nvSpPr>
          <p:cNvPr id="1666" name="Google Shape;1666;p85"/>
          <p:cNvSpPr txBox="1"/>
          <p:nvPr/>
        </p:nvSpPr>
        <p:spPr>
          <a:xfrm>
            <a:off x="224325" y="784575"/>
            <a:ext cx="14013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ja" sz="800">
                <a:solidFill>
                  <a:srgbClr val="595959"/>
                </a:solidFill>
              </a:rPr>
              <a:t>研究者 発注・キャンセル8.1 Front </a:t>
            </a:r>
            <a:endParaRPr sz="800">
              <a:solidFill>
                <a:srgbClr val="595959"/>
              </a:solidFill>
            </a:endParaRPr>
          </a:p>
        </p:txBody>
      </p:sp>
      <p:sp>
        <p:nvSpPr>
          <p:cNvPr id="1667" name="Google Shape;1667;p85"/>
          <p:cNvSpPr/>
          <p:nvPr/>
        </p:nvSpPr>
        <p:spPr>
          <a:xfrm>
            <a:off x="3672100" y="1145075"/>
            <a:ext cx="1957200" cy="4356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ja" sz="1000"/>
              <a:t>通知メールなし</a:t>
            </a:r>
            <a:endParaRPr sz="1000"/>
          </a:p>
        </p:txBody>
      </p:sp>
      <p:cxnSp>
        <p:nvCxnSpPr>
          <p:cNvPr id="1668" name="Google Shape;1668;p85"/>
          <p:cNvCxnSpPr>
            <a:stCxn id="1669" idx="3"/>
            <a:endCxn id="1670" idx="1"/>
          </p:cNvCxnSpPr>
          <p:nvPr/>
        </p:nvCxnSpPr>
        <p:spPr>
          <a:xfrm>
            <a:off x="1522275" y="1362875"/>
            <a:ext cx="475500" cy="0"/>
          </a:xfrm>
          <a:prstGeom prst="straightConnector1">
            <a:avLst/>
          </a:prstGeom>
          <a:noFill/>
          <a:ln cap="flat" cmpd="sng" w="9525">
            <a:solidFill>
              <a:srgbClr val="595959"/>
            </a:solidFill>
            <a:prstDash val="solid"/>
            <a:round/>
            <a:headEnd len="med" w="med" type="none"/>
            <a:tailEnd len="med" w="med" type="triangle"/>
          </a:ln>
        </p:spPr>
      </p:cxnSp>
      <p:sp>
        <p:nvSpPr>
          <p:cNvPr id="1671" name="Google Shape;1671;p85"/>
          <p:cNvSpPr txBox="1"/>
          <p:nvPr/>
        </p:nvSpPr>
        <p:spPr>
          <a:xfrm>
            <a:off x="224325" y="1898025"/>
            <a:ext cx="1770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 sz="1200" u="sng">
                <a:solidFill>
                  <a:srgbClr val="FF0000"/>
                </a:solidFill>
              </a:rPr>
              <a:t>修正案</a:t>
            </a:r>
            <a:endParaRPr sz="1200">
              <a:solidFill>
                <a:srgbClr val="FF0000"/>
              </a:solidFill>
            </a:endParaRPr>
          </a:p>
        </p:txBody>
      </p:sp>
      <p:sp>
        <p:nvSpPr>
          <p:cNvPr id="1670" name="Google Shape;1670;p85"/>
          <p:cNvSpPr/>
          <p:nvPr/>
        </p:nvSpPr>
        <p:spPr>
          <a:xfrm>
            <a:off x="1997775" y="1093475"/>
            <a:ext cx="1356000" cy="5388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ja" sz="1000"/>
              <a:t>サプライヤーが辞退</a:t>
            </a:r>
            <a:endParaRPr sz="1000"/>
          </a:p>
          <a:p>
            <a:pPr indent="0" lvl="0" marL="0" rtl="0" algn="ctr">
              <a:spcBef>
                <a:spcPts val="0"/>
              </a:spcBef>
              <a:spcAft>
                <a:spcPts val="0"/>
              </a:spcAft>
              <a:buNone/>
            </a:pPr>
            <a:r>
              <a:rPr lang="ja" sz="1000"/>
              <a:t>ステータス</a:t>
            </a:r>
            <a:endParaRPr sz="1000"/>
          </a:p>
          <a:p>
            <a:pPr indent="0" lvl="0" marL="0" rtl="0" algn="ctr">
              <a:spcBef>
                <a:spcPts val="0"/>
              </a:spcBef>
              <a:spcAft>
                <a:spcPts val="0"/>
              </a:spcAft>
              <a:buNone/>
            </a:pPr>
            <a:r>
              <a:rPr lang="ja" sz="1000"/>
              <a:t>「Decline」</a:t>
            </a:r>
            <a:endParaRPr sz="1000"/>
          </a:p>
        </p:txBody>
      </p:sp>
      <p:cxnSp>
        <p:nvCxnSpPr>
          <p:cNvPr id="1672" name="Google Shape;1672;p85"/>
          <p:cNvCxnSpPr>
            <a:stCxn id="1670" idx="3"/>
            <a:endCxn id="1667" idx="1"/>
          </p:cNvCxnSpPr>
          <p:nvPr/>
        </p:nvCxnSpPr>
        <p:spPr>
          <a:xfrm>
            <a:off x="3353775" y="1362875"/>
            <a:ext cx="318300" cy="0"/>
          </a:xfrm>
          <a:prstGeom prst="straightConnector1">
            <a:avLst/>
          </a:prstGeom>
          <a:noFill/>
          <a:ln cap="flat" cmpd="sng" w="9525">
            <a:solidFill>
              <a:srgbClr val="595959"/>
            </a:solidFill>
            <a:prstDash val="solid"/>
            <a:round/>
            <a:headEnd len="med" w="med" type="none"/>
            <a:tailEnd len="med" w="med" type="triangle"/>
          </a:ln>
        </p:spPr>
      </p:cxnSp>
      <p:sp>
        <p:nvSpPr>
          <p:cNvPr id="1673" name="Google Shape;1673;p85"/>
          <p:cNvSpPr/>
          <p:nvPr/>
        </p:nvSpPr>
        <p:spPr>
          <a:xfrm>
            <a:off x="325575" y="2815600"/>
            <a:ext cx="1198800" cy="4356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ja" sz="1000">
                <a:solidFill>
                  <a:schemeClr val="dk1"/>
                </a:solidFill>
              </a:rPr>
              <a:t>サプライヤー</a:t>
            </a:r>
            <a:endParaRPr sz="1000">
              <a:solidFill>
                <a:schemeClr val="dk1"/>
              </a:solidFill>
            </a:endParaRPr>
          </a:p>
          <a:p>
            <a:pPr indent="0" lvl="0" marL="0" rtl="0" algn="ctr">
              <a:spcBef>
                <a:spcPts val="0"/>
              </a:spcBef>
              <a:spcAft>
                <a:spcPts val="0"/>
              </a:spcAft>
              <a:buNone/>
            </a:pPr>
            <a:r>
              <a:rPr lang="ja" sz="1000">
                <a:solidFill>
                  <a:schemeClr val="dk1"/>
                </a:solidFill>
              </a:rPr>
              <a:t>辞退</a:t>
            </a:r>
            <a:endParaRPr sz="1000"/>
          </a:p>
        </p:txBody>
      </p:sp>
      <p:sp>
        <p:nvSpPr>
          <p:cNvPr id="1674" name="Google Shape;1674;p85"/>
          <p:cNvSpPr txBox="1"/>
          <p:nvPr/>
        </p:nvSpPr>
        <p:spPr>
          <a:xfrm>
            <a:off x="224325" y="2455100"/>
            <a:ext cx="14013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ja" sz="800">
                <a:solidFill>
                  <a:schemeClr val="dk2"/>
                </a:solidFill>
              </a:rPr>
              <a:t>研究者 発注・キャンセル8.1 Front</a:t>
            </a:r>
            <a:endParaRPr sz="800">
              <a:solidFill>
                <a:srgbClr val="595959"/>
              </a:solidFill>
            </a:endParaRPr>
          </a:p>
        </p:txBody>
      </p:sp>
      <p:cxnSp>
        <p:nvCxnSpPr>
          <p:cNvPr id="1675" name="Google Shape;1675;p85"/>
          <p:cNvCxnSpPr>
            <a:stCxn id="1676" idx="3"/>
            <a:endCxn id="1677" idx="1"/>
          </p:cNvCxnSpPr>
          <p:nvPr/>
        </p:nvCxnSpPr>
        <p:spPr>
          <a:xfrm>
            <a:off x="1522275" y="3033400"/>
            <a:ext cx="475500" cy="0"/>
          </a:xfrm>
          <a:prstGeom prst="straightConnector1">
            <a:avLst/>
          </a:prstGeom>
          <a:noFill/>
          <a:ln cap="flat" cmpd="sng" w="9525">
            <a:solidFill>
              <a:srgbClr val="595959"/>
            </a:solidFill>
            <a:prstDash val="solid"/>
            <a:round/>
            <a:headEnd len="med" w="med" type="none"/>
            <a:tailEnd len="med" w="med" type="triangle"/>
          </a:ln>
        </p:spPr>
      </p:cxnSp>
      <p:sp>
        <p:nvSpPr>
          <p:cNvPr id="1677" name="Google Shape;1677;p85"/>
          <p:cNvSpPr/>
          <p:nvPr/>
        </p:nvSpPr>
        <p:spPr>
          <a:xfrm>
            <a:off x="1997775" y="2764000"/>
            <a:ext cx="1356000" cy="5388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ja" sz="1000">
                <a:solidFill>
                  <a:schemeClr val="dk1"/>
                </a:solidFill>
              </a:rPr>
              <a:t>サプライヤーが辞退</a:t>
            </a:r>
            <a:endParaRPr sz="1000">
              <a:solidFill>
                <a:schemeClr val="dk1"/>
              </a:solidFill>
            </a:endParaRPr>
          </a:p>
          <a:p>
            <a:pPr indent="0" lvl="0" marL="0" rtl="0" algn="ctr">
              <a:spcBef>
                <a:spcPts val="0"/>
              </a:spcBef>
              <a:spcAft>
                <a:spcPts val="0"/>
              </a:spcAft>
              <a:buClr>
                <a:schemeClr val="dk1"/>
              </a:buClr>
              <a:buSzPts val="1100"/>
              <a:buFont typeface="Arial"/>
              <a:buNone/>
            </a:pPr>
            <a:r>
              <a:rPr lang="ja" sz="1000">
                <a:solidFill>
                  <a:schemeClr val="dk1"/>
                </a:solidFill>
              </a:rPr>
              <a:t>ステータス</a:t>
            </a:r>
            <a:endParaRPr sz="1000">
              <a:solidFill>
                <a:schemeClr val="dk1"/>
              </a:solidFill>
            </a:endParaRPr>
          </a:p>
          <a:p>
            <a:pPr indent="0" lvl="0" marL="0" rtl="0" algn="ctr">
              <a:spcBef>
                <a:spcPts val="0"/>
              </a:spcBef>
              <a:spcAft>
                <a:spcPts val="0"/>
              </a:spcAft>
              <a:buNone/>
            </a:pPr>
            <a:r>
              <a:rPr lang="ja" sz="1000">
                <a:solidFill>
                  <a:schemeClr val="dk1"/>
                </a:solidFill>
              </a:rPr>
              <a:t>「Decline」</a:t>
            </a:r>
            <a:endParaRPr sz="1000"/>
          </a:p>
        </p:txBody>
      </p:sp>
      <p:cxnSp>
        <p:nvCxnSpPr>
          <p:cNvPr id="1678" name="Google Shape;1678;p85"/>
          <p:cNvCxnSpPr>
            <a:stCxn id="1677" idx="3"/>
            <a:endCxn id="1679" idx="1"/>
          </p:cNvCxnSpPr>
          <p:nvPr/>
        </p:nvCxnSpPr>
        <p:spPr>
          <a:xfrm>
            <a:off x="3353775" y="3033400"/>
            <a:ext cx="318300" cy="0"/>
          </a:xfrm>
          <a:prstGeom prst="straightConnector1">
            <a:avLst/>
          </a:prstGeom>
          <a:noFill/>
          <a:ln cap="flat" cmpd="sng" w="9525">
            <a:solidFill>
              <a:srgbClr val="595959"/>
            </a:solidFill>
            <a:prstDash val="solid"/>
            <a:round/>
            <a:headEnd len="med" w="med" type="none"/>
            <a:tailEnd len="med" w="med" type="triangle"/>
          </a:ln>
        </p:spPr>
      </p:cxnSp>
      <p:sp>
        <p:nvSpPr>
          <p:cNvPr id="1679" name="Google Shape;1679;p85"/>
          <p:cNvSpPr/>
          <p:nvPr/>
        </p:nvSpPr>
        <p:spPr>
          <a:xfrm>
            <a:off x="3672075" y="2815600"/>
            <a:ext cx="2958000" cy="4356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ja" sz="1000"/>
              <a:t>研究者宛 メール</a:t>
            </a:r>
            <a:endParaRPr sz="1000"/>
          </a:p>
          <a:p>
            <a:pPr indent="0" lvl="0" marL="0" rtl="0" algn="ctr">
              <a:spcBef>
                <a:spcPts val="0"/>
              </a:spcBef>
              <a:spcAft>
                <a:spcPts val="0"/>
              </a:spcAft>
              <a:buNone/>
            </a:pPr>
            <a:r>
              <a:rPr lang="ja" sz="1000"/>
              <a:t>55 サプライヤーから研究者に見積り辞退（M2）</a:t>
            </a:r>
            <a:endParaRPr sz="1000"/>
          </a:p>
        </p:txBody>
      </p:sp>
      <p:sp>
        <p:nvSpPr>
          <p:cNvPr id="1680" name="Google Shape;1680;p85"/>
          <p:cNvSpPr/>
          <p:nvPr/>
        </p:nvSpPr>
        <p:spPr>
          <a:xfrm>
            <a:off x="3672075" y="3437200"/>
            <a:ext cx="3082800" cy="4356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ja" sz="1000"/>
              <a:t>サプライヤー宛 メール</a:t>
            </a:r>
            <a:endParaRPr sz="1000"/>
          </a:p>
          <a:p>
            <a:pPr indent="0" lvl="0" marL="0" rtl="0" algn="ctr">
              <a:spcBef>
                <a:spcPts val="0"/>
              </a:spcBef>
              <a:spcAft>
                <a:spcPts val="0"/>
              </a:spcAft>
              <a:buNone/>
            </a:pPr>
            <a:r>
              <a:rPr lang="ja" sz="1000"/>
              <a:t>56 </a:t>
            </a:r>
            <a:r>
              <a:rPr lang="ja" sz="1000"/>
              <a:t>サプライヤーから研究者に見積り辞退（M1-1）</a:t>
            </a:r>
            <a:endParaRPr sz="1000"/>
          </a:p>
        </p:txBody>
      </p:sp>
      <p:cxnSp>
        <p:nvCxnSpPr>
          <p:cNvPr id="1681" name="Google Shape;1681;p85"/>
          <p:cNvCxnSpPr>
            <a:stCxn id="1677" idx="3"/>
            <a:endCxn id="1680" idx="1"/>
          </p:cNvCxnSpPr>
          <p:nvPr/>
        </p:nvCxnSpPr>
        <p:spPr>
          <a:xfrm>
            <a:off x="3353775" y="3033400"/>
            <a:ext cx="318300" cy="621600"/>
          </a:xfrm>
          <a:prstGeom prst="straightConnector1">
            <a:avLst/>
          </a:prstGeom>
          <a:noFill/>
          <a:ln cap="flat" cmpd="sng" w="9525">
            <a:solidFill>
              <a:srgbClr val="595959"/>
            </a:solidFill>
            <a:prstDash val="solid"/>
            <a:round/>
            <a:headEnd len="med" w="med" type="none"/>
            <a:tailEnd len="med" w="med" type="triangle"/>
          </a:ln>
        </p:spPr>
      </p:cxn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5" name="Shape 1685"/>
        <p:cNvGrpSpPr/>
        <p:nvPr/>
      </p:nvGrpSpPr>
      <p:grpSpPr>
        <a:xfrm>
          <a:off x="0" y="0"/>
          <a:ext cx="0" cy="0"/>
          <a:chOff x="0" y="0"/>
          <a:chExt cx="0" cy="0"/>
        </a:xfrm>
      </p:grpSpPr>
      <p:sp>
        <p:nvSpPr>
          <p:cNvPr id="1686" name="Google Shape;1686;p86"/>
          <p:cNvSpPr txBox="1"/>
          <p:nvPr/>
        </p:nvSpPr>
        <p:spPr>
          <a:xfrm>
            <a:off x="8403350" y="4767275"/>
            <a:ext cx="620100" cy="273900"/>
          </a:xfrm>
          <a:prstGeom prst="rect">
            <a:avLst/>
          </a:prstGeom>
          <a:noFill/>
          <a:ln>
            <a:noFill/>
          </a:ln>
        </p:spPr>
        <p:txBody>
          <a:bodyPr anchorCtr="0" anchor="ctr" bIns="34275" lIns="68575" spcFirstLastPara="1" rIns="68575" wrap="square" tIns="34275">
            <a:noAutofit/>
          </a:bodyPr>
          <a:lstStyle/>
          <a:p>
            <a:pPr indent="0" lvl="0" marL="0" marR="0" rtl="0" algn="r">
              <a:spcBef>
                <a:spcPts val="0"/>
              </a:spcBef>
              <a:spcAft>
                <a:spcPts val="0"/>
              </a:spcAft>
              <a:buNone/>
            </a:pPr>
            <a:fld id="{00000000-1234-1234-1234-123412341234}" type="slidenum">
              <a:rPr lang="ja" sz="900">
                <a:solidFill>
                  <a:srgbClr val="888888"/>
                </a:solidFill>
                <a:latin typeface="Arial"/>
                <a:ea typeface="Arial"/>
                <a:cs typeface="Arial"/>
                <a:sym typeface="Arial"/>
              </a:rPr>
              <a:t>‹#›</a:t>
            </a:fld>
            <a:endParaRPr sz="900">
              <a:solidFill>
                <a:srgbClr val="888888"/>
              </a:solidFill>
              <a:latin typeface="Arial"/>
              <a:ea typeface="Arial"/>
              <a:cs typeface="Arial"/>
              <a:sym typeface="Arial"/>
            </a:endParaRPr>
          </a:p>
        </p:txBody>
      </p:sp>
      <p:sp>
        <p:nvSpPr>
          <p:cNvPr id="1687" name="Google Shape;1687;p86"/>
          <p:cNvSpPr/>
          <p:nvPr/>
        </p:nvSpPr>
        <p:spPr>
          <a:xfrm>
            <a:off x="0" y="0"/>
            <a:ext cx="9144000" cy="435600"/>
          </a:xfrm>
          <a:prstGeom prst="rect">
            <a:avLst/>
          </a:prstGeom>
          <a:gradFill>
            <a:gsLst>
              <a:gs pos="0">
                <a:srgbClr val="424242"/>
              </a:gs>
              <a:gs pos="100000">
                <a:srgbClr val="010101"/>
              </a:gs>
            </a:gsLst>
            <a:lin ang="540001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688" name="Google Shape;1688;p86"/>
          <p:cNvSpPr txBox="1"/>
          <p:nvPr/>
        </p:nvSpPr>
        <p:spPr>
          <a:xfrm>
            <a:off x="139875" y="80850"/>
            <a:ext cx="7724400" cy="273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dk1"/>
              </a:buClr>
              <a:buFont typeface="Arial"/>
              <a:buNone/>
            </a:pPr>
            <a:r>
              <a:rPr b="1" lang="ja">
                <a:solidFill>
                  <a:schemeClr val="lt1"/>
                </a:solidFill>
              </a:rPr>
              <a:t>研究者 発注・キャンセル8.1 Mail1</a:t>
            </a:r>
            <a:endParaRPr b="1">
              <a:solidFill>
                <a:schemeClr val="lt1"/>
              </a:solidFill>
            </a:endParaRPr>
          </a:p>
        </p:txBody>
      </p:sp>
      <p:sp>
        <p:nvSpPr>
          <p:cNvPr id="1689" name="Google Shape;1689;p86"/>
          <p:cNvSpPr txBox="1"/>
          <p:nvPr/>
        </p:nvSpPr>
        <p:spPr>
          <a:xfrm>
            <a:off x="139875" y="458425"/>
            <a:ext cx="8576700" cy="1662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 sz="1200" u="sng">
                <a:solidFill>
                  <a:schemeClr val="dk2"/>
                </a:solidFill>
              </a:rPr>
              <a:t>研究者 発注開始　発注辞退 研究者宛</a:t>
            </a:r>
            <a:endParaRPr sz="1200" u="sng">
              <a:solidFill>
                <a:schemeClr val="dk2"/>
              </a:solidFill>
            </a:endParaRPr>
          </a:p>
          <a:p>
            <a:pPr indent="0" lvl="0" marL="0" rtl="0" algn="l">
              <a:spcBef>
                <a:spcPts val="0"/>
              </a:spcBef>
              <a:spcAft>
                <a:spcPts val="0"/>
              </a:spcAft>
              <a:buNone/>
            </a:pPr>
            <a:r>
              <a:t/>
            </a:r>
            <a:endParaRPr sz="1200" u="sng">
              <a:solidFill>
                <a:schemeClr val="dk2"/>
              </a:solidFill>
            </a:endParaRPr>
          </a:p>
          <a:p>
            <a:pPr indent="0" lvl="0" marL="0" rtl="0" algn="l">
              <a:spcBef>
                <a:spcPts val="0"/>
              </a:spcBef>
              <a:spcAft>
                <a:spcPts val="0"/>
              </a:spcAft>
              <a:buClr>
                <a:schemeClr val="dk1"/>
              </a:buClr>
              <a:buSzPts val="1100"/>
              <a:buFont typeface="Arial"/>
              <a:buNone/>
            </a:pPr>
            <a:r>
              <a:rPr lang="ja" sz="1200">
                <a:solidFill>
                  <a:schemeClr val="dk2"/>
                </a:solidFill>
              </a:rPr>
              <a:t>現状</a:t>
            </a:r>
            <a:endParaRPr sz="1200">
              <a:solidFill>
                <a:schemeClr val="dk2"/>
              </a:solidFill>
            </a:endParaRPr>
          </a:p>
          <a:p>
            <a:pPr indent="0" lvl="0" marL="0" rtl="0" algn="l">
              <a:spcBef>
                <a:spcPts val="0"/>
              </a:spcBef>
              <a:spcAft>
                <a:spcPts val="0"/>
              </a:spcAft>
              <a:buClr>
                <a:schemeClr val="dk1"/>
              </a:buClr>
              <a:buSzPts val="1100"/>
              <a:buFont typeface="Arial"/>
              <a:buNone/>
            </a:pPr>
            <a:r>
              <a:t/>
            </a:r>
            <a:endParaRPr sz="1200">
              <a:solidFill>
                <a:schemeClr val="dk2"/>
              </a:solidFill>
            </a:endParaRPr>
          </a:p>
          <a:p>
            <a:pPr indent="0" lvl="0" marL="0" rtl="0" algn="l">
              <a:spcBef>
                <a:spcPts val="0"/>
              </a:spcBef>
              <a:spcAft>
                <a:spcPts val="0"/>
              </a:spcAft>
              <a:buClr>
                <a:schemeClr val="dk1"/>
              </a:buClr>
              <a:buSzPts val="1100"/>
              <a:buFont typeface="Arial"/>
              <a:buNone/>
            </a:pPr>
            <a:r>
              <a:rPr lang="ja" sz="1200">
                <a:solidFill>
                  <a:schemeClr val="dk2"/>
                </a:solidFill>
              </a:rPr>
              <a:t>対象スプレッドシート　依頼未</a:t>
            </a:r>
            <a:endParaRPr sz="1200">
              <a:solidFill>
                <a:schemeClr val="dk2"/>
              </a:solidFill>
            </a:endParaRPr>
          </a:p>
          <a:p>
            <a:pPr indent="0" lvl="0" marL="0" rtl="0" algn="l">
              <a:spcBef>
                <a:spcPts val="0"/>
              </a:spcBef>
              <a:spcAft>
                <a:spcPts val="0"/>
              </a:spcAft>
              <a:buClr>
                <a:schemeClr val="dk1"/>
              </a:buClr>
              <a:buSzPts val="1100"/>
              <a:buFont typeface="Arial"/>
              <a:buNone/>
            </a:pPr>
            <a:r>
              <a:rPr lang="ja" sz="1200" u="sng">
                <a:solidFill>
                  <a:schemeClr val="hlink"/>
                </a:solidFill>
                <a:hlinkClick r:id="rId3"/>
              </a:rPr>
              <a:t>https://docs.google.com/spreadsheets/d/1uiCZG1ZiSTBWkz9E0i7ap2kmCWklYhYGdyBX5mbIlOg/edit?gid=1120104017#gid=1120104017&amp;range=B64</a:t>
            </a:r>
            <a:endParaRPr sz="1200" u="sng">
              <a:solidFill>
                <a:schemeClr val="dk2"/>
              </a:solidFill>
            </a:endParaRPr>
          </a:p>
          <a:p>
            <a:pPr indent="0" lvl="0" marL="0" rtl="0" algn="l">
              <a:spcBef>
                <a:spcPts val="0"/>
              </a:spcBef>
              <a:spcAft>
                <a:spcPts val="0"/>
              </a:spcAft>
              <a:buClr>
                <a:schemeClr val="dk1"/>
              </a:buClr>
              <a:buSzPts val="1100"/>
              <a:buFont typeface="Arial"/>
              <a:buNone/>
            </a:pPr>
            <a:r>
              <a:t/>
            </a:r>
            <a:endParaRPr sz="1200" u="sng">
              <a:solidFill>
                <a:schemeClr val="dk2"/>
              </a:solidFill>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3" name="Shape 1693"/>
        <p:cNvGrpSpPr/>
        <p:nvPr/>
      </p:nvGrpSpPr>
      <p:grpSpPr>
        <a:xfrm>
          <a:off x="0" y="0"/>
          <a:ext cx="0" cy="0"/>
          <a:chOff x="0" y="0"/>
          <a:chExt cx="0" cy="0"/>
        </a:xfrm>
      </p:grpSpPr>
      <p:sp>
        <p:nvSpPr>
          <p:cNvPr id="1694" name="Google Shape;1694;p87"/>
          <p:cNvSpPr txBox="1"/>
          <p:nvPr/>
        </p:nvSpPr>
        <p:spPr>
          <a:xfrm>
            <a:off x="8403350" y="4767275"/>
            <a:ext cx="620100" cy="273900"/>
          </a:xfrm>
          <a:prstGeom prst="rect">
            <a:avLst/>
          </a:prstGeom>
          <a:noFill/>
          <a:ln>
            <a:noFill/>
          </a:ln>
        </p:spPr>
        <p:txBody>
          <a:bodyPr anchorCtr="0" anchor="ctr" bIns="34275" lIns="68575" spcFirstLastPara="1" rIns="68575" wrap="square" tIns="34275">
            <a:noAutofit/>
          </a:bodyPr>
          <a:lstStyle/>
          <a:p>
            <a:pPr indent="0" lvl="0" marL="0" marR="0" rtl="0" algn="r">
              <a:spcBef>
                <a:spcPts val="0"/>
              </a:spcBef>
              <a:spcAft>
                <a:spcPts val="0"/>
              </a:spcAft>
              <a:buNone/>
            </a:pPr>
            <a:fld id="{00000000-1234-1234-1234-123412341234}" type="slidenum">
              <a:rPr lang="ja" sz="900">
                <a:solidFill>
                  <a:srgbClr val="888888"/>
                </a:solidFill>
                <a:latin typeface="Arial"/>
                <a:ea typeface="Arial"/>
                <a:cs typeface="Arial"/>
                <a:sym typeface="Arial"/>
              </a:rPr>
              <a:t>‹#›</a:t>
            </a:fld>
            <a:endParaRPr sz="900">
              <a:solidFill>
                <a:srgbClr val="888888"/>
              </a:solidFill>
              <a:latin typeface="Arial"/>
              <a:ea typeface="Arial"/>
              <a:cs typeface="Arial"/>
              <a:sym typeface="Arial"/>
            </a:endParaRPr>
          </a:p>
        </p:txBody>
      </p:sp>
      <p:sp>
        <p:nvSpPr>
          <p:cNvPr id="1695" name="Google Shape;1695;p87"/>
          <p:cNvSpPr/>
          <p:nvPr/>
        </p:nvSpPr>
        <p:spPr>
          <a:xfrm>
            <a:off x="0" y="0"/>
            <a:ext cx="9144000" cy="435600"/>
          </a:xfrm>
          <a:prstGeom prst="rect">
            <a:avLst/>
          </a:prstGeom>
          <a:gradFill>
            <a:gsLst>
              <a:gs pos="0">
                <a:srgbClr val="424242"/>
              </a:gs>
              <a:gs pos="100000">
                <a:srgbClr val="010101"/>
              </a:gs>
            </a:gsLst>
            <a:lin ang="540001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696" name="Google Shape;1696;p87"/>
          <p:cNvSpPr txBox="1"/>
          <p:nvPr/>
        </p:nvSpPr>
        <p:spPr>
          <a:xfrm>
            <a:off x="139875" y="80850"/>
            <a:ext cx="7724400" cy="273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dk1"/>
              </a:buClr>
              <a:buFont typeface="Arial"/>
              <a:buNone/>
            </a:pPr>
            <a:r>
              <a:rPr b="1" lang="ja">
                <a:solidFill>
                  <a:schemeClr val="lt1"/>
                </a:solidFill>
              </a:rPr>
              <a:t>研究者 発注・キャンセル8.1 Mail1</a:t>
            </a:r>
            <a:endParaRPr b="1">
              <a:solidFill>
                <a:schemeClr val="lt1"/>
              </a:solidFill>
            </a:endParaRPr>
          </a:p>
          <a:p>
            <a:pPr indent="0" lvl="0" marL="0" rtl="0" algn="l">
              <a:spcBef>
                <a:spcPts val="0"/>
              </a:spcBef>
              <a:spcAft>
                <a:spcPts val="0"/>
              </a:spcAft>
              <a:buClr>
                <a:schemeClr val="dk1"/>
              </a:buClr>
              <a:buFont typeface="Arial"/>
              <a:buNone/>
            </a:pPr>
            <a:r>
              <a:t/>
            </a:r>
            <a:endParaRPr b="1">
              <a:solidFill>
                <a:schemeClr val="lt1"/>
              </a:solidFill>
            </a:endParaRPr>
          </a:p>
        </p:txBody>
      </p:sp>
      <p:sp>
        <p:nvSpPr>
          <p:cNvPr id="1697" name="Google Shape;1697;p87"/>
          <p:cNvSpPr txBox="1"/>
          <p:nvPr/>
        </p:nvSpPr>
        <p:spPr>
          <a:xfrm>
            <a:off x="139875" y="458425"/>
            <a:ext cx="8576700" cy="184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 sz="1200" u="sng">
                <a:solidFill>
                  <a:schemeClr val="dk2"/>
                </a:solidFill>
              </a:rPr>
              <a:t>研究者 発注開始　発注辞退 研究者宛→</a:t>
            </a:r>
            <a:r>
              <a:rPr lang="ja" sz="1200" u="sng">
                <a:solidFill>
                  <a:schemeClr val="dk2"/>
                </a:solidFill>
              </a:rPr>
              <a:t>55 サプライヤーから研究者に見積り辞退（M2）</a:t>
            </a:r>
            <a:endParaRPr sz="1200" u="sng">
              <a:solidFill>
                <a:schemeClr val="dk2"/>
              </a:solidFill>
            </a:endParaRPr>
          </a:p>
          <a:p>
            <a:pPr indent="0" lvl="0" marL="0" rtl="0" algn="l">
              <a:spcBef>
                <a:spcPts val="0"/>
              </a:spcBef>
              <a:spcAft>
                <a:spcPts val="0"/>
              </a:spcAft>
              <a:buNone/>
            </a:pPr>
            <a:r>
              <a:t/>
            </a:r>
            <a:endParaRPr sz="1200">
              <a:solidFill>
                <a:schemeClr val="dk2"/>
              </a:solidFill>
            </a:endParaRPr>
          </a:p>
          <a:p>
            <a:pPr indent="0" lvl="0" marL="0" rtl="0" algn="l">
              <a:spcBef>
                <a:spcPts val="0"/>
              </a:spcBef>
              <a:spcAft>
                <a:spcPts val="0"/>
              </a:spcAft>
              <a:buClr>
                <a:schemeClr val="dk1"/>
              </a:buClr>
              <a:buSzPts val="1100"/>
              <a:buFont typeface="Arial"/>
              <a:buNone/>
            </a:pPr>
            <a:r>
              <a:rPr lang="ja" sz="1200">
                <a:solidFill>
                  <a:srgbClr val="FF0000"/>
                </a:solidFill>
              </a:rPr>
              <a:t>修正案❶</a:t>
            </a:r>
            <a:endParaRPr sz="1200">
              <a:solidFill>
                <a:srgbClr val="FF0000"/>
              </a:solidFill>
            </a:endParaRPr>
          </a:p>
          <a:p>
            <a:pPr indent="0" lvl="0" marL="0" rtl="0" algn="l">
              <a:spcBef>
                <a:spcPts val="0"/>
              </a:spcBef>
              <a:spcAft>
                <a:spcPts val="0"/>
              </a:spcAft>
              <a:buClr>
                <a:schemeClr val="dk1"/>
              </a:buClr>
              <a:buSzPts val="1100"/>
              <a:buFont typeface="Arial"/>
              <a:buNone/>
            </a:pPr>
            <a:r>
              <a:t/>
            </a:r>
            <a:endParaRPr sz="1200" u="sng">
              <a:solidFill>
                <a:schemeClr val="dk2"/>
              </a:solidFill>
            </a:endParaRPr>
          </a:p>
          <a:p>
            <a:pPr indent="0" lvl="0" marL="0" rtl="0" algn="l">
              <a:spcBef>
                <a:spcPts val="0"/>
              </a:spcBef>
              <a:spcAft>
                <a:spcPts val="0"/>
              </a:spcAft>
              <a:buNone/>
            </a:pPr>
            <a:r>
              <a:rPr lang="ja" sz="1200">
                <a:solidFill>
                  <a:schemeClr val="dk2"/>
                </a:solidFill>
              </a:rPr>
              <a:t>対象スプレッドシート　依頼未</a:t>
            </a:r>
            <a:endParaRPr sz="1200">
              <a:solidFill>
                <a:schemeClr val="dk2"/>
              </a:solidFill>
            </a:endParaRPr>
          </a:p>
          <a:p>
            <a:pPr indent="0" lvl="0" marL="0" rtl="0" algn="l">
              <a:spcBef>
                <a:spcPts val="0"/>
              </a:spcBef>
              <a:spcAft>
                <a:spcPts val="0"/>
              </a:spcAft>
              <a:buNone/>
            </a:pPr>
            <a:r>
              <a:rPr lang="ja" sz="1200" u="sng">
                <a:solidFill>
                  <a:schemeClr val="hlink"/>
                </a:solidFill>
                <a:hlinkClick r:id="rId3"/>
              </a:rPr>
              <a:t>https://docs.google.com/spreadsheets/d/1uiCZG1ZiSTBWkz9E0i7ap2kmCWklYhYGdyBX5mbIlOg/edit?gid=1120104017#gid=1120104017&amp;range=B57</a:t>
            </a:r>
            <a:endParaRPr sz="1200">
              <a:solidFill>
                <a:schemeClr val="dk2"/>
              </a:solidFill>
            </a:endParaRPr>
          </a:p>
          <a:p>
            <a:pPr indent="0" lvl="0" marL="0" rtl="0" algn="l">
              <a:spcBef>
                <a:spcPts val="0"/>
              </a:spcBef>
              <a:spcAft>
                <a:spcPts val="0"/>
              </a:spcAft>
              <a:buNone/>
            </a:pPr>
            <a:r>
              <a:t/>
            </a:r>
            <a:endParaRPr sz="1200">
              <a:solidFill>
                <a:schemeClr val="dk2"/>
              </a:solidFill>
            </a:endParaRPr>
          </a:p>
          <a:p>
            <a:pPr indent="0" lvl="0" marL="0" rtl="0" algn="l">
              <a:spcBef>
                <a:spcPts val="0"/>
              </a:spcBef>
              <a:spcAft>
                <a:spcPts val="0"/>
              </a:spcAft>
              <a:buNone/>
            </a:pPr>
            <a:r>
              <a:t/>
            </a:r>
            <a:endParaRPr sz="1200">
              <a:solidFill>
                <a:schemeClr val="dk2"/>
              </a:solidFill>
            </a:endParaRPr>
          </a:p>
        </p:txBody>
      </p:sp>
      <p:sp>
        <p:nvSpPr>
          <p:cNvPr id="1698" name="Google Shape;1698;p87"/>
          <p:cNvSpPr txBox="1"/>
          <p:nvPr/>
        </p:nvSpPr>
        <p:spPr>
          <a:xfrm>
            <a:off x="139875" y="1903100"/>
            <a:ext cx="70026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 sz="1000">
                <a:solidFill>
                  <a:srgbClr val="595959"/>
                </a:solidFill>
              </a:rPr>
              <a:t>55 サプライヤーから研究者に見積り辞退（M2）</a:t>
            </a:r>
            <a:endParaRPr sz="1000">
              <a:solidFill>
                <a:srgbClr val="595959"/>
              </a:solidFill>
            </a:endParaRPr>
          </a:p>
          <a:p>
            <a:pPr indent="0" lvl="0" marL="0" rtl="0" algn="l">
              <a:spcBef>
                <a:spcPts val="0"/>
              </a:spcBef>
              <a:spcAft>
                <a:spcPts val="0"/>
              </a:spcAft>
              <a:buNone/>
            </a:pPr>
            <a:r>
              <a:rPr lang="ja" sz="1000">
                <a:solidFill>
                  <a:srgbClr val="595959"/>
                </a:solidFill>
              </a:rPr>
              <a:t>が研究者に飛ぶように調整が必要</a:t>
            </a:r>
            <a:endParaRPr sz="1000">
              <a:solidFill>
                <a:srgbClr val="595959"/>
              </a:solidFill>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2" name="Shape 1702"/>
        <p:cNvGrpSpPr/>
        <p:nvPr/>
      </p:nvGrpSpPr>
      <p:grpSpPr>
        <a:xfrm>
          <a:off x="0" y="0"/>
          <a:ext cx="0" cy="0"/>
          <a:chOff x="0" y="0"/>
          <a:chExt cx="0" cy="0"/>
        </a:xfrm>
      </p:grpSpPr>
      <p:sp>
        <p:nvSpPr>
          <p:cNvPr id="1703" name="Google Shape;1703;p88"/>
          <p:cNvSpPr txBox="1"/>
          <p:nvPr/>
        </p:nvSpPr>
        <p:spPr>
          <a:xfrm>
            <a:off x="8403350" y="4767275"/>
            <a:ext cx="620100" cy="273900"/>
          </a:xfrm>
          <a:prstGeom prst="rect">
            <a:avLst/>
          </a:prstGeom>
          <a:noFill/>
          <a:ln>
            <a:noFill/>
          </a:ln>
        </p:spPr>
        <p:txBody>
          <a:bodyPr anchorCtr="0" anchor="ctr" bIns="34275" lIns="68575" spcFirstLastPara="1" rIns="68575" wrap="square" tIns="34275">
            <a:noAutofit/>
          </a:bodyPr>
          <a:lstStyle/>
          <a:p>
            <a:pPr indent="0" lvl="0" marL="0" marR="0" rtl="0" algn="r">
              <a:spcBef>
                <a:spcPts val="0"/>
              </a:spcBef>
              <a:spcAft>
                <a:spcPts val="0"/>
              </a:spcAft>
              <a:buNone/>
            </a:pPr>
            <a:fld id="{00000000-1234-1234-1234-123412341234}" type="slidenum">
              <a:rPr lang="ja" sz="900">
                <a:solidFill>
                  <a:srgbClr val="888888"/>
                </a:solidFill>
                <a:latin typeface="Arial"/>
                <a:ea typeface="Arial"/>
                <a:cs typeface="Arial"/>
                <a:sym typeface="Arial"/>
              </a:rPr>
              <a:t>‹#›</a:t>
            </a:fld>
            <a:endParaRPr sz="900">
              <a:solidFill>
                <a:srgbClr val="888888"/>
              </a:solidFill>
              <a:latin typeface="Arial"/>
              <a:ea typeface="Arial"/>
              <a:cs typeface="Arial"/>
              <a:sym typeface="Arial"/>
            </a:endParaRPr>
          </a:p>
        </p:txBody>
      </p:sp>
      <p:sp>
        <p:nvSpPr>
          <p:cNvPr id="1704" name="Google Shape;1704;p88"/>
          <p:cNvSpPr/>
          <p:nvPr/>
        </p:nvSpPr>
        <p:spPr>
          <a:xfrm>
            <a:off x="0" y="0"/>
            <a:ext cx="9144000" cy="435600"/>
          </a:xfrm>
          <a:prstGeom prst="rect">
            <a:avLst/>
          </a:prstGeom>
          <a:gradFill>
            <a:gsLst>
              <a:gs pos="0">
                <a:srgbClr val="424242"/>
              </a:gs>
              <a:gs pos="100000">
                <a:srgbClr val="010101"/>
              </a:gs>
            </a:gsLst>
            <a:lin ang="540001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05" name="Google Shape;1705;p88"/>
          <p:cNvSpPr txBox="1"/>
          <p:nvPr/>
        </p:nvSpPr>
        <p:spPr>
          <a:xfrm>
            <a:off x="139875" y="80850"/>
            <a:ext cx="7724400" cy="273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dk1"/>
              </a:buClr>
              <a:buFont typeface="Arial"/>
              <a:buNone/>
            </a:pPr>
            <a:r>
              <a:rPr b="1" lang="ja">
                <a:solidFill>
                  <a:schemeClr val="lt1"/>
                </a:solidFill>
              </a:rPr>
              <a:t>研究者 発注・キャンセル8.1 Mail2</a:t>
            </a:r>
            <a:endParaRPr b="1">
              <a:solidFill>
                <a:schemeClr val="lt1"/>
              </a:solidFill>
            </a:endParaRPr>
          </a:p>
        </p:txBody>
      </p:sp>
      <p:sp>
        <p:nvSpPr>
          <p:cNvPr id="1706" name="Google Shape;1706;p88"/>
          <p:cNvSpPr txBox="1"/>
          <p:nvPr/>
        </p:nvSpPr>
        <p:spPr>
          <a:xfrm>
            <a:off x="139875" y="458425"/>
            <a:ext cx="8576700" cy="1662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 sz="1200" u="sng">
                <a:solidFill>
                  <a:schemeClr val="dk2"/>
                </a:solidFill>
              </a:rPr>
              <a:t>研究者 発注開始　発注辞退 サプライヤー宛</a:t>
            </a:r>
            <a:endParaRPr sz="1200" u="sng">
              <a:solidFill>
                <a:schemeClr val="dk2"/>
              </a:solidFill>
            </a:endParaRPr>
          </a:p>
          <a:p>
            <a:pPr indent="0" lvl="0" marL="0" rtl="0" algn="l">
              <a:spcBef>
                <a:spcPts val="0"/>
              </a:spcBef>
              <a:spcAft>
                <a:spcPts val="0"/>
              </a:spcAft>
              <a:buNone/>
            </a:pPr>
            <a:r>
              <a:t/>
            </a:r>
            <a:endParaRPr sz="1200" u="sng">
              <a:solidFill>
                <a:schemeClr val="dk2"/>
              </a:solidFill>
            </a:endParaRPr>
          </a:p>
          <a:p>
            <a:pPr indent="0" lvl="0" marL="0" rtl="0" algn="l">
              <a:spcBef>
                <a:spcPts val="0"/>
              </a:spcBef>
              <a:spcAft>
                <a:spcPts val="0"/>
              </a:spcAft>
              <a:buNone/>
            </a:pPr>
            <a:r>
              <a:rPr lang="ja" sz="1200">
                <a:solidFill>
                  <a:schemeClr val="dk2"/>
                </a:solidFill>
              </a:rPr>
              <a:t>現状</a:t>
            </a:r>
            <a:endParaRPr sz="1200">
              <a:solidFill>
                <a:schemeClr val="dk2"/>
              </a:solidFill>
            </a:endParaRPr>
          </a:p>
          <a:p>
            <a:pPr indent="0" lvl="0" marL="0" rtl="0" algn="l">
              <a:spcBef>
                <a:spcPts val="0"/>
              </a:spcBef>
              <a:spcAft>
                <a:spcPts val="0"/>
              </a:spcAft>
              <a:buNone/>
            </a:pPr>
            <a:r>
              <a:t/>
            </a:r>
            <a:endParaRPr sz="1200">
              <a:solidFill>
                <a:schemeClr val="dk2"/>
              </a:solidFill>
            </a:endParaRPr>
          </a:p>
          <a:p>
            <a:pPr indent="0" lvl="0" marL="0" rtl="0" algn="l">
              <a:spcBef>
                <a:spcPts val="0"/>
              </a:spcBef>
              <a:spcAft>
                <a:spcPts val="0"/>
              </a:spcAft>
              <a:buNone/>
            </a:pPr>
            <a:r>
              <a:rPr lang="ja" sz="1200">
                <a:solidFill>
                  <a:schemeClr val="dk2"/>
                </a:solidFill>
              </a:rPr>
              <a:t>対象スプレッドシート　依頼未</a:t>
            </a:r>
            <a:endParaRPr sz="1200">
              <a:solidFill>
                <a:schemeClr val="dk2"/>
              </a:solidFill>
            </a:endParaRPr>
          </a:p>
          <a:p>
            <a:pPr indent="0" lvl="0" marL="0" rtl="0" algn="l">
              <a:spcBef>
                <a:spcPts val="0"/>
              </a:spcBef>
              <a:spcAft>
                <a:spcPts val="0"/>
              </a:spcAft>
              <a:buNone/>
            </a:pPr>
            <a:r>
              <a:rPr lang="ja" sz="1200" u="sng">
                <a:solidFill>
                  <a:schemeClr val="hlink"/>
                </a:solidFill>
                <a:hlinkClick r:id="rId3"/>
              </a:rPr>
              <a:t>https://docs.google.com/spreadsheets/d/1uiCZG1ZiSTBWkz9E0i7ap2kmCWklYhYGdyBX5mbIlOg/edit?gid=1120104017#gid=1120104017&amp;range=B65</a:t>
            </a:r>
            <a:endParaRPr sz="1200" u="sng">
              <a:solidFill>
                <a:schemeClr val="dk2"/>
              </a:solidFill>
            </a:endParaRPr>
          </a:p>
          <a:p>
            <a:pPr indent="0" lvl="0" marL="0" rtl="0" algn="l">
              <a:spcBef>
                <a:spcPts val="0"/>
              </a:spcBef>
              <a:spcAft>
                <a:spcPts val="0"/>
              </a:spcAft>
              <a:buNone/>
            </a:pPr>
            <a:r>
              <a:t/>
            </a:r>
            <a:endParaRPr sz="1200" u="sng">
              <a:solidFill>
                <a:schemeClr val="dk2"/>
              </a:solidFill>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0" name="Shape 1710"/>
        <p:cNvGrpSpPr/>
        <p:nvPr/>
      </p:nvGrpSpPr>
      <p:grpSpPr>
        <a:xfrm>
          <a:off x="0" y="0"/>
          <a:ext cx="0" cy="0"/>
          <a:chOff x="0" y="0"/>
          <a:chExt cx="0" cy="0"/>
        </a:xfrm>
      </p:grpSpPr>
      <p:sp>
        <p:nvSpPr>
          <p:cNvPr id="1711" name="Google Shape;1711;p89"/>
          <p:cNvSpPr txBox="1"/>
          <p:nvPr/>
        </p:nvSpPr>
        <p:spPr>
          <a:xfrm>
            <a:off x="8403350" y="4767275"/>
            <a:ext cx="620100" cy="273900"/>
          </a:xfrm>
          <a:prstGeom prst="rect">
            <a:avLst/>
          </a:prstGeom>
          <a:noFill/>
          <a:ln>
            <a:noFill/>
          </a:ln>
        </p:spPr>
        <p:txBody>
          <a:bodyPr anchorCtr="0" anchor="ctr" bIns="34275" lIns="68575" spcFirstLastPara="1" rIns="68575" wrap="square" tIns="34275">
            <a:noAutofit/>
          </a:bodyPr>
          <a:lstStyle/>
          <a:p>
            <a:pPr indent="0" lvl="0" marL="0" marR="0" rtl="0" algn="r">
              <a:spcBef>
                <a:spcPts val="0"/>
              </a:spcBef>
              <a:spcAft>
                <a:spcPts val="0"/>
              </a:spcAft>
              <a:buNone/>
            </a:pPr>
            <a:fld id="{00000000-1234-1234-1234-123412341234}" type="slidenum">
              <a:rPr lang="ja" sz="900">
                <a:solidFill>
                  <a:srgbClr val="888888"/>
                </a:solidFill>
                <a:latin typeface="Arial"/>
                <a:ea typeface="Arial"/>
                <a:cs typeface="Arial"/>
                <a:sym typeface="Arial"/>
              </a:rPr>
              <a:t>‹#›</a:t>
            </a:fld>
            <a:endParaRPr sz="900">
              <a:solidFill>
                <a:srgbClr val="888888"/>
              </a:solidFill>
              <a:latin typeface="Arial"/>
              <a:ea typeface="Arial"/>
              <a:cs typeface="Arial"/>
              <a:sym typeface="Arial"/>
            </a:endParaRPr>
          </a:p>
        </p:txBody>
      </p:sp>
      <p:sp>
        <p:nvSpPr>
          <p:cNvPr id="1712" name="Google Shape;1712;p89"/>
          <p:cNvSpPr/>
          <p:nvPr/>
        </p:nvSpPr>
        <p:spPr>
          <a:xfrm>
            <a:off x="0" y="0"/>
            <a:ext cx="9144000" cy="435600"/>
          </a:xfrm>
          <a:prstGeom prst="rect">
            <a:avLst/>
          </a:prstGeom>
          <a:gradFill>
            <a:gsLst>
              <a:gs pos="0">
                <a:srgbClr val="424242"/>
              </a:gs>
              <a:gs pos="100000">
                <a:srgbClr val="010101"/>
              </a:gs>
            </a:gsLst>
            <a:lin ang="540001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13" name="Google Shape;1713;p89"/>
          <p:cNvSpPr txBox="1"/>
          <p:nvPr/>
        </p:nvSpPr>
        <p:spPr>
          <a:xfrm>
            <a:off x="139875" y="80850"/>
            <a:ext cx="7724400" cy="273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dk1"/>
              </a:buClr>
              <a:buFont typeface="Arial"/>
              <a:buNone/>
            </a:pPr>
            <a:r>
              <a:rPr b="1" lang="ja">
                <a:solidFill>
                  <a:schemeClr val="lt1"/>
                </a:solidFill>
              </a:rPr>
              <a:t>研究者 発注・キャンセル8.1 Mail2</a:t>
            </a:r>
            <a:endParaRPr b="1">
              <a:solidFill>
                <a:schemeClr val="lt1"/>
              </a:solidFill>
            </a:endParaRPr>
          </a:p>
          <a:p>
            <a:pPr indent="0" lvl="0" marL="0" rtl="0" algn="l">
              <a:spcBef>
                <a:spcPts val="0"/>
              </a:spcBef>
              <a:spcAft>
                <a:spcPts val="0"/>
              </a:spcAft>
              <a:buClr>
                <a:schemeClr val="dk1"/>
              </a:buClr>
              <a:buFont typeface="Arial"/>
              <a:buNone/>
            </a:pPr>
            <a:r>
              <a:t/>
            </a:r>
            <a:endParaRPr b="1">
              <a:solidFill>
                <a:schemeClr val="lt1"/>
              </a:solidFill>
            </a:endParaRPr>
          </a:p>
        </p:txBody>
      </p:sp>
      <p:sp>
        <p:nvSpPr>
          <p:cNvPr id="1714" name="Google Shape;1714;p89"/>
          <p:cNvSpPr txBox="1"/>
          <p:nvPr/>
        </p:nvSpPr>
        <p:spPr>
          <a:xfrm>
            <a:off x="139875" y="458425"/>
            <a:ext cx="8576700" cy="1662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 sz="1200" u="sng">
                <a:solidFill>
                  <a:schemeClr val="dk2"/>
                </a:solidFill>
              </a:rPr>
              <a:t>研究者 発注開始　発注辞退 サプライヤー宛→</a:t>
            </a:r>
            <a:r>
              <a:rPr lang="ja" sz="1200" u="sng">
                <a:solidFill>
                  <a:schemeClr val="dk2"/>
                </a:solidFill>
              </a:rPr>
              <a:t>56 サプライヤーから研究者に見積り辞退（M1-1）</a:t>
            </a:r>
            <a:endParaRPr sz="1200" u="sng">
              <a:solidFill>
                <a:schemeClr val="dk2"/>
              </a:solidFill>
            </a:endParaRPr>
          </a:p>
          <a:p>
            <a:pPr indent="0" lvl="0" marL="0" rtl="0" algn="l">
              <a:spcBef>
                <a:spcPts val="0"/>
              </a:spcBef>
              <a:spcAft>
                <a:spcPts val="0"/>
              </a:spcAft>
              <a:buNone/>
            </a:pPr>
            <a:r>
              <a:t/>
            </a:r>
            <a:endParaRPr sz="1200">
              <a:solidFill>
                <a:schemeClr val="dk2"/>
              </a:solidFill>
            </a:endParaRPr>
          </a:p>
          <a:p>
            <a:pPr indent="0" lvl="0" marL="0" rtl="0" algn="l">
              <a:spcBef>
                <a:spcPts val="0"/>
              </a:spcBef>
              <a:spcAft>
                <a:spcPts val="0"/>
              </a:spcAft>
              <a:buClr>
                <a:schemeClr val="dk1"/>
              </a:buClr>
              <a:buSzPts val="1100"/>
              <a:buFont typeface="Arial"/>
              <a:buNone/>
            </a:pPr>
            <a:r>
              <a:rPr lang="ja" sz="1200">
                <a:solidFill>
                  <a:srgbClr val="FF0000"/>
                </a:solidFill>
              </a:rPr>
              <a:t>修正案❶</a:t>
            </a:r>
            <a:endParaRPr sz="1200">
              <a:solidFill>
                <a:srgbClr val="FF0000"/>
              </a:solidFill>
            </a:endParaRPr>
          </a:p>
          <a:p>
            <a:pPr indent="0" lvl="0" marL="0" rtl="0" algn="l">
              <a:spcBef>
                <a:spcPts val="0"/>
              </a:spcBef>
              <a:spcAft>
                <a:spcPts val="0"/>
              </a:spcAft>
              <a:buClr>
                <a:schemeClr val="dk1"/>
              </a:buClr>
              <a:buSzPts val="1100"/>
              <a:buFont typeface="Arial"/>
              <a:buNone/>
            </a:pPr>
            <a:r>
              <a:t/>
            </a:r>
            <a:endParaRPr sz="1200" u="sng">
              <a:solidFill>
                <a:schemeClr val="dk2"/>
              </a:solidFill>
            </a:endParaRPr>
          </a:p>
          <a:p>
            <a:pPr indent="0" lvl="0" marL="0" rtl="0" algn="l">
              <a:spcBef>
                <a:spcPts val="0"/>
              </a:spcBef>
              <a:spcAft>
                <a:spcPts val="0"/>
              </a:spcAft>
              <a:buNone/>
            </a:pPr>
            <a:r>
              <a:rPr lang="ja" sz="1200">
                <a:solidFill>
                  <a:schemeClr val="dk2"/>
                </a:solidFill>
              </a:rPr>
              <a:t>対象スプレッドシート　依頼未</a:t>
            </a:r>
            <a:endParaRPr sz="1200">
              <a:solidFill>
                <a:schemeClr val="dk2"/>
              </a:solidFill>
            </a:endParaRPr>
          </a:p>
          <a:p>
            <a:pPr indent="0" lvl="0" marL="0" rtl="0" algn="l">
              <a:spcBef>
                <a:spcPts val="0"/>
              </a:spcBef>
              <a:spcAft>
                <a:spcPts val="0"/>
              </a:spcAft>
              <a:buNone/>
            </a:pPr>
            <a:r>
              <a:rPr lang="ja" sz="1200" u="sng">
                <a:solidFill>
                  <a:schemeClr val="hlink"/>
                </a:solidFill>
                <a:hlinkClick r:id="rId3"/>
              </a:rPr>
              <a:t>https://docs.google.com/spreadsheets/d/1uiCZG1ZiSTBWkz9E0i7ap2kmCWklYhYGdyBX5mbIlOg/edit?gid=1120104017#gid=1120104017&amp;range=B65</a:t>
            </a:r>
            <a:endParaRPr sz="1200">
              <a:solidFill>
                <a:schemeClr val="dk2"/>
              </a:solidFill>
            </a:endParaRPr>
          </a:p>
          <a:p>
            <a:pPr indent="0" lvl="0" marL="0" rtl="0" algn="l">
              <a:spcBef>
                <a:spcPts val="0"/>
              </a:spcBef>
              <a:spcAft>
                <a:spcPts val="0"/>
              </a:spcAft>
              <a:buNone/>
            </a:pPr>
            <a:r>
              <a:t/>
            </a:r>
            <a:endParaRPr sz="1200">
              <a:solidFill>
                <a:schemeClr val="dk2"/>
              </a:solidFill>
            </a:endParaRPr>
          </a:p>
        </p:txBody>
      </p:sp>
      <p:sp>
        <p:nvSpPr>
          <p:cNvPr id="1715" name="Google Shape;1715;p89"/>
          <p:cNvSpPr txBox="1"/>
          <p:nvPr/>
        </p:nvSpPr>
        <p:spPr>
          <a:xfrm>
            <a:off x="139875" y="1903100"/>
            <a:ext cx="70026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 sz="1000">
                <a:solidFill>
                  <a:srgbClr val="595959"/>
                </a:solidFill>
              </a:rPr>
              <a:t>56 サプライヤーから研究者に見積り辞退（M1-1）</a:t>
            </a:r>
            <a:endParaRPr sz="1000">
              <a:solidFill>
                <a:srgbClr val="595959"/>
              </a:solidFill>
            </a:endParaRPr>
          </a:p>
          <a:p>
            <a:pPr indent="0" lvl="0" marL="0" rtl="0" algn="l">
              <a:spcBef>
                <a:spcPts val="0"/>
              </a:spcBef>
              <a:spcAft>
                <a:spcPts val="0"/>
              </a:spcAft>
              <a:buNone/>
            </a:pPr>
            <a:r>
              <a:rPr lang="ja" sz="1000">
                <a:solidFill>
                  <a:srgbClr val="595959"/>
                </a:solidFill>
              </a:rPr>
              <a:t>がサプライヤーに飛ぶように調整が必要</a:t>
            </a:r>
            <a:endParaRPr sz="1000">
              <a:solidFill>
                <a:srgbClr val="595959"/>
              </a:solidFill>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9" name="Shape 1719"/>
        <p:cNvGrpSpPr/>
        <p:nvPr/>
      </p:nvGrpSpPr>
      <p:grpSpPr>
        <a:xfrm>
          <a:off x="0" y="0"/>
          <a:ext cx="0" cy="0"/>
          <a:chOff x="0" y="0"/>
          <a:chExt cx="0" cy="0"/>
        </a:xfrm>
      </p:grpSpPr>
      <p:sp>
        <p:nvSpPr>
          <p:cNvPr id="1720" name="Google Shape;1720;p90"/>
          <p:cNvSpPr txBox="1"/>
          <p:nvPr/>
        </p:nvSpPr>
        <p:spPr>
          <a:xfrm>
            <a:off x="8403350" y="4767275"/>
            <a:ext cx="620100" cy="273900"/>
          </a:xfrm>
          <a:prstGeom prst="rect">
            <a:avLst/>
          </a:prstGeom>
          <a:noFill/>
          <a:ln>
            <a:noFill/>
          </a:ln>
        </p:spPr>
        <p:txBody>
          <a:bodyPr anchorCtr="0" anchor="ctr" bIns="34275" lIns="68575" spcFirstLastPara="1" rIns="68575" wrap="square" tIns="34275">
            <a:noAutofit/>
          </a:bodyPr>
          <a:lstStyle/>
          <a:p>
            <a:pPr indent="0" lvl="0" marL="0" marR="0" rtl="0" algn="r">
              <a:spcBef>
                <a:spcPts val="0"/>
              </a:spcBef>
              <a:spcAft>
                <a:spcPts val="0"/>
              </a:spcAft>
              <a:buNone/>
            </a:pPr>
            <a:fld id="{00000000-1234-1234-1234-123412341234}" type="slidenum">
              <a:rPr lang="ja" sz="900">
                <a:solidFill>
                  <a:srgbClr val="888888"/>
                </a:solidFill>
                <a:latin typeface="Arial"/>
                <a:ea typeface="Arial"/>
                <a:cs typeface="Arial"/>
                <a:sym typeface="Arial"/>
              </a:rPr>
              <a:t>‹#›</a:t>
            </a:fld>
            <a:endParaRPr sz="900">
              <a:solidFill>
                <a:srgbClr val="888888"/>
              </a:solidFill>
              <a:latin typeface="Arial"/>
              <a:ea typeface="Arial"/>
              <a:cs typeface="Arial"/>
              <a:sym typeface="Arial"/>
            </a:endParaRPr>
          </a:p>
        </p:txBody>
      </p:sp>
      <p:sp>
        <p:nvSpPr>
          <p:cNvPr id="1721" name="Google Shape;1721;p90"/>
          <p:cNvSpPr/>
          <p:nvPr/>
        </p:nvSpPr>
        <p:spPr>
          <a:xfrm>
            <a:off x="0" y="0"/>
            <a:ext cx="9144000" cy="435600"/>
          </a:xfrm>
          <a:prstGeom prst="rect">
            <a:avLst/>
          </a:prstGeom>
          <a:gradFill>
            <a:gsLst>
              <a:gs pos="0">
                <a:srgbClr val="424242"/>
              </a:gs>
              <a:gs pos="100000">
                <a:srgbClr val="010101"/>
              </a:gs>
            </a:gsLst>
            <a:lin ang="540001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22" name="Google Shape;1722;p90"/>
          <p:cNvSpPr txBox="1"/>
          <p:nvPr/>
        </p:nvSpPr>
        <p:spPr>
          <a:xfrm>
            <a:off x="139875" y="80850"/>
            <a:ext cx="7724400" cy="273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dk1"/>
              </a:buClr>
              <a:buFont typeface="Arial"/>
              <a:buNone/>
            </a:pPr>
            <a:r>
              <a:rPr b="1" lang="ja">
                <a:solidFill>
                  <a:schemeClr val="lt1"/>
                </a:solidFill>
              </a:rPr>
              <a:t>研究者 発注・キャンセル8.1 Mail3</a:t>
            </a:r>
            <a:endParaRPr b="1">
              <a:solidFill>
                <a:schemeClr val="lt1"/>
              </a:solidFill>
            </a:endParaRPr>
          </a:p>
        </p:txBody>
      </p:sp>
      <p:sp>
        <p:nvSpPr>
          <p:cNvPr id="1723" name="Google Shape;1723;p90"/>
          <p:cNvSpPr txBox="1"/>
          <p:nvPr/>
        </p:nvSpPr>
        <p:spPr>
          <a:xfrm>
            <a:off x="139875" y="458425"/>
            <a:ext cx="8576700" cy="1662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 sz="1200" u="sng">
                <a:solidFill>
                  <a:schemeClr val="dk2"/>
                </a:solidFill>
              </a:rPr>
              <a:t>研究者 発注開始　発注辞退 管理者宛</a:t>
            </a:r>
            <a:endParaRPr sz="1200" u="sng">
              <a:solidFill>
                <a:schemeClr val="dk2"/>
              </a:solidFill>
            </a:endParaRPr>
          </a:p>
          <a:p>
            <a:pPr indent="0" lvl="0" marL="0" rtl="0" algn="l">
              <a:spcBef>
                <a:spcPts val="0"/>
              </a:spcBef>
              <a:spcAft>
                <a:spcPts val="0"/>
              </a:spcAft>
              <a:buNone/>
            </a:pPr>
            <a:r>
              <a:t/>
            </a:r>
            <a:endParaRPr sz="1200" u="sng">
              <a:solidFill>
                <a:schemeClr val="dk2"/>
              </a:solidFill>
            </a:endParaRPr>
          </a:p>
          <a:p>
            <a:pPr indent="0" lvl="0" marL="0" rtl="0" algn="l">
              <a:spcBef>
                <a:spcPts val="0"/>
              </a:spcBef>
              <a:spcAft>
                <a:spcPts val="0"/>
              </a:spcAft>
              <a:buNone/>
            </a:pPr>
            <a:r>
              <a:rPr lang="ja" sz="1200">
                <a:solidFill>
                  <a:schemeClr val="dk2"/>
                </a:solidFill>
              </a:rPr>
              <a:t>現状</a:t>
            </a:r>
            <a:endParaRPr sz="1200">
              <a:solidFill>
                <a:schemeClr val="dk2"/>
              </a:solidFill>
            </a:endParaRPr>
          </a:p>
          <a:p>
            <a:pPr indent="0" lvl="0" marL="0" rtl="0" algn="l">
              <a:spcBef>
                <a:spcPts val="0"/>
              </a:spcBef>
              <a:spcAft>
                <a:spcPts val="0"/>
              </a:spcAft>
              <a:buNone/>
            </a:pPr>
            <a:r>
              <a:t/>
            </a:r>
            <a:endParaRPr sz="1200">
              <a:solidFill>
                <a:schemeClr val="dk2"/>
              </a:solidFill>
            </a:endParaRPr>
          </a:p>
          <a:p>
            <a:pPr indent="0" lvl="0" marL="0" rtl="0" algn="l">
              <a:spcBef>
                <a:spcPts val="0"/>
              </a:spcBef>
              <a:spcAft>
                <a:spcPts val="0"/>
              </a:spcAft>
              <a:buNone/>
            </a:pPr>
            <a:r>
              <a:rPr lang="ja" sz="1200">
                <a:solidFill>
                  <a:schemeClr val="dk2"/>
                </a:solidFill>
              </a:rPr>
              <a:t>対象スプレッドシート　依頼未</a:t>
            </a:r>
            <a:endParaRPr sz="1200">
              <a:solidFill>
                <a:schemeClr val="dk2"/>
              </a:solidFill>
            </a:endParaRPr>
          </a:p>
          <a:p>
            <a:pPr indent="0" lvl="0" marL="0" rtl="0" algn="l">
              <a:spcBef>
                <a:spcPts val="0"/>
              </a:spcBef>
              <a:spcAft>
                <a:spcPts val="0"/>
              </a:spcAft>
              <a:buNone/>
            </a:pPr>
            <a:r>
              <a:rPr lang="ja" sz="1200" u="sng">
                <a:solidFill>
                  <a:schemeClr val="hlink"/>
                </a:solidFill>
                <a:hlinkClick r:id="rId3"/>
              </a:rPr>
              <a:t>https://docs.google.com/spreadsheets/d/1uiCZG1ZiSTBWkz9E0i7ap2kmCWklYhYGdyBX5mbIlOg/edit?gid=1120104017#gid=1120104017&amp;range=B103</a:t>
            </a:r>
            <a:endParaRPr sz="1200" u="sng">
              <a:solidFill>
                <a:schemeClr val="dk2"/>
              </a:solidFill>
            </a:endParaRPr>
          </a:p>
          <a:p>
            <a:pPr indent="0" lvl="0" marL="0" rtl="0" algn="l">
              <a:spcBef>
                <a:spcPts val="0"/>
              </a:spcBef>
              <a:spcAft>
                <a:spcPts val="0"/>
              </a:spcAft>
              <a:buNone/>
            </a:pPr>
            <a:r>
              <a:t/>
            </a:r>
            <a:endParaRPr sz="1200" u="sng">
              <a:solidFill>
                <a:schemeClr val="dk2"/>
              </a:solidFill>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7" name="Shape 1727"/>
        <p:cNvGrpSpPr/>
        <p:nvPr/>
      </p:nvGrpSpPr>
      <p:grpSpPr>
        <a:xfrm>
          <a:off x="0" y="0"/>
          <a:ext cx="0" cy="0"/>
          <a:chOff x="0" y="0"/>
          <a:chExt cx="0" cy="0"/>
        </a:xfrm>
      </p:grpSpPr>
      <p:sp>
        <p:nvSpPr>
          <p:cNvPr id="1728" name="Google Shape;1728;p91"/>
          <p:cNvSpPr txBox="1"/>
          <p:nvPr/>
        </p:nvSpPr>
        <p:spPr>
          <a:xfrm>
            <a:off x="8403350" y="4767275"/>
            <a:ext cx="620100" cy="273900"/>
          </a:xfrm>
          <a:prstGeom prst="rect">
            <a:avLst/>
          </a:prstGeom>
          <a:noFill/>
          <a:ln>
            <a:noFill/>
          </a:ln>
        </p:spPr>
        <p:txBody>
          <a:bodyPr anchorCtr="0" anchor="ctr" bIns="34275" lIns="68575" spcFirstLastPara="1" rIns="68575" wrap="square" tIns="34275">
            <a:noAutofit/>
          </a:bodyPr>
          <a:lstStyle/>
          <a:p>
            <a:pPr indent="0" lvl="0" marL="0" marR="0" rtl="0" algn="r">
              <a:spcBef>
                <a:spcPts val="0"/>
              </a:spcBef>
              <a:spcAft>
                <a:spcPts val="0"/>
              </a:spcAft>
              <a:buNone/>
            </a:pPr>
            <a:fld id="{00000000-1234-1234-1234-123412341234}" type="slidenum">
              <a:rPr lang="ja" sz="900">
                <a:solidFill>
                  <a:srgbClr val="888888"/>
                </a:solidFill>
                <a:latin typeface="Arial"/>
                <a:ea typeface="Arial"/>
                <a:cs typeface="Arial"/>
                <a:sym typeface="Arial"/>
              </a:rPr>
              <a:t>‹#›</a:t>
            </a:fld>
            <a:endParaRPr sz="900">
              <a:solidFill>
                <a:srgbClr val="888888"/>
              </a:solidFill>
              <a:latin typeface="Arial"/>
              <a:ea typeface="Arial"/>
              <a:cs typeface="Arial"/>
              <a:sym typeface="Arial"/>
            </a:endParaRPr>
          </a:p>
        </p:txBody>
      </p:sp>
      <p:sp>
        <p:nvSpPr>
          <p:cNvPr id="1729" name="Google Shape;1729;p91"/>
          <p:cNvSpPr/>
          <p:nvPr/>
        </p:nvSpPr>
        <p:spPr>
          <a:xfrm>
            <a:off x="0" y="0"/>
            <a:ext cx="9144000" cy="435600"/>
          </a:xfrm>
          <a:prstGeom prst="rect">
            <a:avLst/>
          </a:prstGeom>
          <a:gradFill>
            <a:gsLst>
              <a:gs pos="0">
                <a:srgbClr val="424242"/>
              </a:gs>
              <a:gs pos="100000">
                <a:srgbClr val="010101"/>
              </a:gs>
            </a:gsLst>
            <a:lin ang="540001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30" name="Google Shape;1730;p91"/>
          <p:cNvSpPr txBox="1"/>
          <p:nvPr/>
        </p:nvSpPr>
        <p:spPr>
          <a:xfrm>
            <a:off x="139875" y="80850"/>
            <a:ext cx="7724400" cy="273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dk1"/>
              </a:buClr>
              <a:buFont typeface="Arial"/>
              <a:buNone/>
            </a:pPr>
            <a:r>
              <a:rPr b="1" lang="ja">
                <a:solidFill>
                  <a:schemeClr val="lt1"/>
                </a:solidFill>
              </a:rPr>
              <a:t>研究者 発注・キャンセル8.1 Mail3</a:t>
            </a:r>
            <a:endParaRPr b="1">
              <a:solidFill>
                <a:schemeClr val="lt1"/>
              </a:solidFill>
            </a:endParaRPr>
          </a:p>
          <a:p>
            <a:pPr indent="0" lvl="0" marL="0" rtl="0" algn="l">
              <a:spcBef>
                <a:spcPts val="0"/>
              </a:spcBef>
              <a:spcAft>
                <a:spcPts val="0"/>
              </a:spcAft>
              <a:buClr>
                <a:schemeClr val="dk1"/>
              </a:buClr>
              <a:buFont typeface="Arial"/>
              <a:buNone/>
            </a:pPr>
            <a:r>
              <a:t/>
            </a:r>
            <a:endParaRPr b="1">
              <a:solidFill>
                <a:schemeClr val="lt1"/>
              </a:solidFill>
            </a:endParaRPr>
          </a:p>
        </p:txBody>
      </p:sp>
      <p:sp>
        <p:nvSpPr>
          <p:cNvPr id="1731" name="Google Shape;1731;p91"/>
          <p:cNvSpPr txBox="1"/>
          <p:nvPr/>
        </p:nvSpPr>
        <p:spPr>
          <a:xfrm>
            <a:off x="139875" y="458425"/>
            <a:ext cx="8576700" cy="1662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 sz="1200" u="sng">
                <a:solidFill>
                  <a:schemeClr val="dk2"/>
                </a:solidFill>
              </a:rPr>
              <a:t>研究者 発注開始　発注辞退 管理者宛→101 サプライヤーが発注を辞退（ADMIN）</a:t>
            </a:r>
            <a:endParaRPr sz="1200" u="sng">
              <a:solidFill>
                <a:schemeClr val="dk2"/>
              </a:solidFill>
            </a:endParaRPr>
          </a:p>
          <a:p>
            <a:pPr indent="0" lvl="0" marL="0" rtl="0" algn="l">
              <a:spcBef>
                <a:spcPts val="0"/>
              </a:spcBef>
              <a:spcAft>
                <a:spcPts val="0"/>
              </a:spcAft>
              <a:buNone/>
            </a:pPr>
            <a:r>
              <a:t/>
            </a:r>
            <a:endParaRPr sz="1200">
              <a:solidFill>
                <a:schemeClr val="dk2"/>
              </a:solidFill>
            </a:endParaRPr>
          </a:p>
          <a:p>
            <a:pPr indent="0" lvl="0" marL="0" rtl="0" algn="l">
              <a:spcBef>
                <a:spcPts val="0"/>
              </a:spcBef>
              <a:spcAft>
                <a:spcPts val="0"/>
              </a:spcAft>
              <a:buClr>
                <a:schemeClr val="dk1"/>
              </a:buClr>
              <a:buSzPts val="1100"/>
              <a:buFont typeface="Arial"/>
              <a:buNone/>
            </a:pPr>
            <a:r>
              <a:rPr lang="ja" sz="1200">
                <a:solidFill>
                  <a:srgbClr val="FF0000"/>
                </a:solidFill>
              </a:rPr>
              <a:t>修正案❶</a:t>
            </a:r>
            <a:endParaRPr sz="1200">
              <a:solidFill>
                <a:srgbClr val="FF0000"/>
              </a:solidFill>
            </a:endParaRPr>
          </a:p>
          <a:p>
            <a:pPr indent="0" lvl="0" marL="0" rtl="0" algn="l">
              <a:spcBef>
                <a:spcPts val="0"/>
              </a:spcBef>
              <a:spcAft>
                <a:spcPts val="0"/>
              </a:spcAft>
              <a:buClr>
                <a:schemeClr val="dk1"/>
              </a:buClr>
              <a:buSzPts val="1100"/>
              <a:buFont typeface="Arial"/>
              <a:buNone/>
            </a:pPr>
            <a:r>
              <a:t/>
            </a:r>
            <a:endParaRPr sz="1200" u="sng">
              <a:solidFill>
                <a:schemeClr val="dk2"/>
              </a:solidFill>
            </a:endParaRPr>
          </a:p>
          <a:p>
            <a:pPr indent="0" lvl="0" marL="0" rtl="0" algn="l">
              <a:spcBef>
                <a:spcPts val="0"/>
              </a:spcBef>
              <a:spcAft>
                <a:spcPts val="0"/>
              </a:spcAft>
              <a:buNone/>
            </a:pPr>
            <a:r>
              <a:rPr lang="ja" sz="1200">
                <a:solidFill>
                  <a:schemeClr val="dk2"/>
                </a:solidFill>
              </a:rPr>
              <a:t>対象スプレッドシート　依頼未</a:t>
            </a:r>
            <a:endParaRPr sz="1200">
              <a:solidFill>
                <a:schemeClr val="dk2"/>
              </a:solidFill>
            </a:endParaRPr>
          </a:p>
          <a:p>
            <a:pPr indent="0" lvl="0" marL="0" rtl="0" algn="l">
              <a:spcBef>
                <a:spcPts val="0"/>
              </a:spcBef>
              <a:spcAft>
                <a:spcPts val="0"/>
              </a:spcAft>
              <a:buNone/>
            </a:pPr>
            <a:r>
              <a:rPr lang="ja" sz="1200" u="sng">
                <a:solidFill>
                  <a:schemeClr val="hlink"/>
                </a:solidFill>
                <a:hlinkClick r:id="rId3"/>
              </a:rPr>
              <a:t>https://docs.google.com/spreadsheets/d/1uiCZG1ZiSTBWkz9E0i7ap2kmCWklYhYGdyBX5mbIlOg/edit?gid=1120104017#gid=1120104017&amp;range=B103</a:t>
            </a:r>
            <a:endParaRPr sz="1200">
              <a:solidFill>
                <a:schemeClr val="dk2"/>
              </a:solidFill>
            </a:endParaRPr>
          </a:p>
          <a:p>
            <a:pPr indent="0" lvl="0" marL="0" rtl="0" algn="l">
              <a:spcBef>
                <a:spcPts val="0"/>
              </a:spcBef>
              <a:spcAft>
                <a:spcPts val="0"/>
              </a:spcAft>
              <a:buNone/>
            </a:pPr>
            <a:r>
              <a:t/>
            </a:r>
            <a:endParaRPr sz="1200">
              <a:solidFill>
                <a:schemeClr val="dk2"/>
              </a:solidFill>
            </a:endParaRPr>
          </a:p>
        </p:txBody>
      </p:sp>
      <p:sp>
        <p:nvSpPr>
          <p:cNvPr id="1732" name="Google Shape;1732;p91"/>
          <p:cNvSpPr txBox="1"/>
          <p:nvPr/>
        </p:nvSpPr>
        <p:spPr>
          <a:xfrm>
            <a:off x="139875" y="1903100"/>
            <a:ext cx="70026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 sz="1000">
                <a:solidFill>
                  <a:srgbClr val="595959"/>
                </a:solidFill>
              </a:rPr>
              <a:t>101 サプライヤーが発注を辞退（ADMIN）</a:t>
            </a:r>
            <a:endParaRPr sz="1000">
              <a:solidFill>
                <a:srgbClr val="595959"/>
              </a:solidFill>
            </a:endParaRPr>
          </a:p>
          <a:p>
            <a:pPr indent="0" lvl="0" marL="0" rtl="0" algn="l">
              <a:spcBef>
                <a:spcPts val="0"/>
              </a:spcBef>
              <a:spcAft>
                <a:spcPts val="0"/>
              </a:spcAft>
              <a:buNone/>
            </a:pPr>
            <a:r>
              <a:rPr lang="ja" sz="1000">
                <a:solidFill>
                  <a:srgbClr val="595959"/>
                </a:solidFill>
              </a:rPr>
              <a:t>が管理者に飛ぶように調整が必要</a:t>
            </a:r>
            <a:endParaRPr sz="1000">
              <a:solidFill>
                <a:srgbClr val="595959"/>
              </a:solidFill>
            </a:endParaRPr>
          </a:p>
          <a:p>
            <a:pPr indent="0" lvl="0" marL="0" rtl="0" algn="l">
              <a:spcBef>
                <a:spcPts val="0"/>
              </a:spcBef>
              <a:spcAft>
                <a:spcPts val="0"/>
              </a:spcAft>
              <a:buNone/>
            </a:pPr>
            <a:r>
              <a:rPr b="1" lang="ja" sz="1000">
                <a:solidFill>
                  <a:srgbClr val="595959"/>
                </a:solidFill>
              </a:rPr>
              <a:t>→コメントを確認し不要となります。</a:t>
            </a:r>
            <a:endParaRPr b="1" sz="1000">
              <a:solidFill>
                <a:srgbClr val="595959"/>
              </a:solidFill>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6" name="Shape 1736"/>
        <p:cNvGrpSpPr/>
        <p:nvPr/>
      </p:nvGrpSpPr>
      <p:grpSpPr>
        <a:xfrm>
          <a:off x="0" y="0"/>
          <a:ext cx="0" cy="0"/>
          <a:chOff x="0" y="0"/>
          <a:chExt cx="0" cy="0"/>
        </a:xfrm>
      </p:grpSpPr>
      <p:pic>
        <p:nvPicPr>
          <p:cNvPr id="1737" name="Google Shape;1737;p92"/>
          <p:cNvPicPr preferRelativeResize="0"/>
          <p:nvPr/>
        </p:nvPicPr>
        <p:blipFill>
          <a:blip r:embed="rId3">
            <a:alphaModFix/>
          </a:blip>
          <a:stretch>
            <a:fillRect/>
          </a:stretch>
        </p:blipFill>
        <p:spPr>
          <a:xfrm>
            <a:off x="337550" y="1035350"/>
            <a:ext cx="3912575" cy="3879650"/>
          </a:xfrm>
          <a:prstGeom prst="rect">
            <a:avLst/>
          </a:prstGeom>
          <a:noFill/>
          <a:ln>
            <a:noFill/>
          </a:ln>
          <a:effectLst>
            <a:outerShdw blurRad="57150" rotWithShape="0" algn="bl" dir="5400000" dist="19050">
              <a:srgbClr val="000000">
                <a:alpha val="50000"/>
              </a:srgbClr>
            </a:outerShdw>
          </a:effectLst>
        </p:spPr>
      </p:pic>
      <p:sp>
        <p:nvSpPr>
          <p:cNvPr id="1738" name="Google Shape;1738;p92"/>
          <p:cNvSpPr txBox="1"/>
          <p:nvPr/>
        </p:nvSpPr>
        <p:spPr>
          <a:xfrm>
            <a:off x="8403350" y="4767275"/>
            <a:ext cx="620100" cy="273900"/>
          </a:xfrm>
          <a:prstGeom prst="rect">
            <a:avLst/>
          </a:prstGeom>
          <a:noFill/>
          <a:ln>
            <a:noFill/>
          </a:ln>
        </p:spPr>
        <p:txBody>
          <a:bodyPr anchorCtr="0" anchor="ctr" bIns="34275" lIns="68575" spcFirstLastPara="1" rIns="68575" wrap="square" tIns="34275">
            <a:noAutofit/>
          </a:bodyPr>
          <a:lstStyle/>
          <a:p>
            <a:pPr indent="0" lvl="0" marL="0" marR="0" rtl="0" algn="r">
              <a:spcBef>
                <a:spcPts val="0"/>
              </a:spcBef>
              <a:spcAft>
                <a:spcPts val="0"/>
              </a:spcAft>
              <a:buNone/>
            </a:pPr>
            <a:fld id="{00000000-1234-1234-1234-123412341234}" type="slidenum">
              <a:rPr lang="ja" sz="900">
                <a:solidFill>
                  <a:srgbClr val="888888"/>
                </a:solidFill>
                <a:latin typeface="Arial"/>
                <a:ea typeface="Arial"/>
                <a:cs typeface="Arial"/>
                <a:sym typeface="Arial"/>
              </a:rPr>
              <a:t>‹#›</a:t>
            </a:fld>
            <a:endParaRPr sz="900">
              <a:solidFill>
                <a:srgbClr val="888888"/>
              </a:solidFill>
              <a:latin typeface="Arial"/>
              <a:ea typeface="Arial"/>
              <a:cs typeface="Arial"/>
              <a:sym typeface="Arial"/>
            </a:endParaRPr>
          </a:p>
        </p:txBody>
      </p:sp>
      <p:sp>
        <p:nvSpPr>
          <p:cNvPr id="1739" name="Google Shape;1739;p92"/>
          <p:cNvSpPr/>
          <p:nvPr/>
        </p:nvSpPr>
        <p:spPr>
          <a:xfrm>
            <a:off x="0" y="0"/>
            <a:ext cx="9144000" cy="435600"/>
          </a:xfrm>
          <a:prstGeom prst="rect">
            <a:avLst/>
          </a:prstGeom>
          <a:gradFill>
            <a:gsLst>
              <a:gs pos="0">
                <a:srgbClr val="424242"/>
              </a:gs>
              <a:gs pos="100000">
                <a:srgbClr val="010101"/>
              </a:gs>
            </a:gsLst>
            <a:lin ang="540001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40" name="Google Shape;1740;p92"/>
          <p:cNvSpPr txBox="1"/>
          <p:nvPr/>
        </p:nvSpPr>
        <p:spPr>
          <a:xfrm>
            <a:off x="139875" y="80850"/>
            <a:ext cx="7724400" cy="273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dk1"/>
              </a:buClr>
              <a:buFont typeface="Arial"/>
              <a:buNone/>
            </a:pPr>
            <a:r>
              <a:rPr b="1" lang="ja">
                <a:solidFill>
                  <a:schemeClr val="lt1"/>
                </a:solidFill>
              </a:rPr>
              <a:t>管理者が研究者の発注として承認し、サプライヤーへ発注1.1 Admin1</a:t>
            </a:r>
            <a:endParaRPr b="1">
              <a:solidFill>
                <a:schemeClr val="lt1"/>
              </a:solidFill>
            </a:endParaRPr>
          </a:p>
        </p:txBody>
      </p:sp>
      <p:sp>
        <p:nvSpPr>
          <p:cNvPr id="1741" name="Google Shape;1741;p92"/>
          <p:cNvSpPr txBox="1"/>
          <p:nvPr/>
        </p:nvSpPr>
        <p:spPr>
          <a:xfrm>
            <a:off x="139875" y="458425"/>
            <a:ext cx="85767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 sz="1200" u="sng">
                <a:solidFill>
                  <a:schemeClr val="dk2"/>
                </a:solidFill>
              </a:rPr>
              <a:t>研究者 発注依頼済み　管理者が発注承認後 管理画面 商談詳細情報管理,</a:t>
            </a:r>
            <a:endParaRPr sz="1200" u="sng">
              <a:solidFill>
                <a:schemeClr val="dk2"/>
              </a:solidFill>
            </a:endParaRPr>
          </a:p>
          <a:p>
            <a:pPr indent="0" lvl="0" marL="0" rtl="0" algn="l">
              <a:spcBef>
                <a:spcPts val="0"/>
              </a:spcBef>
              <a:spcAft>
                <a:spcPts val="0"/>
              </a:spcAft>
              <a:buNone/>
            </a:pPr>
            <a:r>
              <a:rPr lang="ja" sz="1200" u="sng">
                <a:solidFill>
                  <a:schemeClr val="dk2"/>
                </a:solidFill>
              </a:rPr>
              <a:t>現状</a:t>
            </a:r>
            <a:endParaRPr sz="1200" u="sng">
              <a:solidFill>
                <a:schemeClr val="dk2"/>
              </a:solidFill>
            </a:endParaRPr>
          </a:p>
        </p:txBody>
      </p:sp>
      <p:sp>
        <p:nvSpPr>
          <p:cNvPr id="1742" name="Google Shape;1742;p92"/>
          <p:cNvSpPr txBox="1"/>
          <p:nvPr/>
        </p:nvSpPr>
        <p:spPr>
          <a:xfrm>
            <a:off x="4841650" y="1420775"/>
            <a:ext cx="3965700" cy="1558800"/>
          </a:xfrm>
          <a:prstGeom prst="rect">
            <a:avLst/>
          </a:prstGeom>
          <a:noFill/>
          <a:ln cap="flat" cmpd="sng" w="19050">
            <a:solidFill>
              <a:srgbClr val="4A86E8"/>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ja" sz="1200">
                <a:solidFill>
                  <a:srgbClr val="F37C53"/>
                </a:solidFill>
              </a:rPr>
              <a:t>❶</a:t>
            </a:r>
            <a:r>
              <a:rPr lang="ja" sz="1200">
                <a:solidFill>
                  <a:schemeClr val="dk1"/>
                </a:solidFill>
              </a:rPr>
              <a:t>ステータスが</a:t>
            </a:r>
            <a:r>
              <a:rPr lang="ja" sz="1200">
                <a:solidFill>
                  <a:srgbClr val="595959"/>
                </a:solidFill>
              </a:rPr>
              <a:t>「</a:t>
            </a:r>
            <a:r>
              <a:rPr lang="ja" sz="1200"/>
              <a:t>発注依頼」となる</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ja" sz="1200"/>
              <a:t>・発注情報のエクスポート機能が必要</a:t>
            </a:r>
            <a:endParaRPr sz="1200"/>
          </a:p>
        </p:txBody>
      </p:sp>
      <p:sp>
        <p:nvSpPr>
          <p:cNvPr id="1743" name="Google Shape;1743;p92"/>
          <p:cNvSpPr txBox="1"/>
          <p:nvPr/>
        </p:nvSpPr>
        <p:spPr>
          <a:xfrm>
            <a:off x="1217400" y="3056575"/>
            <a:ext cx="291000" cy="111300"/>
          </a:xfrm>
          <a:prstGeom prst="rect">
            <a:avLst/>
          </a:prstGeom>
          <a:noFill/>
          <a:ln>
            <a:noFill/>
          </a:ln>
        </p:spPr>
        <p:txBody>
          <a:bodyPr anchorCtr="0" anchor="t" bIns="91425" lIns="91425" spcFirstLastPara="1" rIns="91425" wrap="square" tIns="91425">
            <a:noAutofit/>
          </a:bodyPr>
          <a:lstStyle/>
          <a:p>
            <a:pPr indent="0" lvl="0" marL="0" rtl="0" algn="ctr">
              <a:lnSpc>
                <a:spcPct val="10000"/>
              </a:lnSpc>
              <a:spcBef>
                <a:spcPts val="0"/>
              </a:spcBef>
              <a:spcAft>
                <a:spcPts val="0"/>
              </a:spcAft>
              <a:buNone/>
            </a:pPr>
            <a:r>
              <a:rPr lang="ja" sz="1100">
                <a:solidFill>
                  <a:srgbClr val="F37C53"/>
                </a:solidFill>
              </a:rPr>
              <a:t>❶</a:t>
            </a:r>
            <a:endParaRPr sz="1100">
              <a:solidFill>
                <a:srgbClr val="F37C53"/>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21"/>
          <p:cNvSpPr txBox="1"/>
          <p:nvPr/>
        </p:nvSpPr>
        <p:spPr>
          <a:xfrm>
            <a:off x="8403350" y="4767275"/>
            <a:ext cx="620100" cy="273900"/>
          </a:xfrm>
          <a:prstGeom prst="rect">
            <a:avLst/>
          </a:prstGeom>
          <a:noFill/>
          <a:ln>
            <a:noFill/>
          </a:ln>
        </p:spPr>
        <p:txBody>
          <a:bodyPr anchorCtr="0" anchor="ctr" bIns="34275" lIns="68575" spcFirstLastPara="1" rIns="68575" wrap="square" tIns="34275">
            <a:noAutofit/>
          </a:bodyPr>
          <a:lstStyle/>
          <a:p>
            <a:pPr indent="0" lvl="0" marL="0" marR="0" rtl="0" algn="r">
              <a:spcBef>
                <a:spcPts val="0"/>
              </a:spcBef>
              <a:spcAft>
                <a:spcPts val="0"/>
              </a:spcAft>
              <a:buNone/>
            </a:pPr>
            <a:fld id="{00000000-1234-1234-1234-123412341234}" type="slidenum">
              <a:rPr lang="ja" sz="900">
                <a:solidFill>
                  <a:srgbClr val="888888"/>
                </a:solidFill>
                <a:latin typeface="Arial"/>
                <a:ea typeface="Arial"/>
                <a:cs typeface="Arial"/>
                <a:sym typeface="Arial"/>
              </a:rPr>
              <a:t>‹#›</a:t>
            </a:fld>
            <a:endParaRPr sz="900">
              <a:solidFill>
                <a:srgbClr val="888888"/>
              </a:solidFill>
              <a:latin typeface="Arial"/>
              <a:ea typeface="Arial"/>
              <a:cs typeface="Arial"/>
              <a:sym typeface="Arial"/>
            </a:endParaRPr>
          </a:p>
        </p:txBody>
      </p:sp>
      <p:sp>
        <p:nvSpPr>
          <p:cNvPr id="242" name="Google Shape;242;p21"/>
          <p:cNvSpPr/>
          <p:nvPr/>
        </p:nvSpPr>
        <p:spPr>
          <a:xfrm>
            <a:off x="0" y="0"/>
            <a:ext cx="9144000" cy="435600"/>
          </a:xfrm>
          <a:prstGeom prst="rect">
            <a:avLst/>
          </a:prstGeom>
          <a:gradFill>
            <a:gsLst>
              <a:gs pos="0">
                <a:srgbClr val="424242"/>
              </a:gs>
              <a:gs pos="100000">
                <a:srgbClr val="010101"/>
              </a:gs>
            </a:gsLst>
            <a:lin ang="540001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3" name="Google Shape;243;p21"/>
          <p:cNvSpPr txBox="1"/>
          <p:nvPr/>
        </p:nvSpPr>
        <p:spPr>
          <a:xfrm>
            <a:off x="139875" y="80850"/>
            <a:ext cx="7724400" cy="273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dk1"/>
              </a:buClr>
              <a:buFont typeface="Arial"/>
              <a:buNone/>
            </a:pPr>
            <a:r>
              <a:rPr b="1" lang="ja">
                <a:solidFill>
                  <a:schemeClr val="lt1"/>
                </a:solidFill>
              </a:rPr>
              <a:t>研究者 発注・キャンセル3.1 Front </a:t>
            </a:r>
            <a:endParaRPr b="1">
              <a:solidFill>
                <a:schemeClr val="lt1"/>
              </a:solidFill>
            </a:endParaRPr>
          </a:p>
          <a:p>
            <a:pPr indent="0" lvl="0" marL="0" rtl="0" algn="l">
              <a:spcBef>
                <a:spcPts val="0"/>
              </a:spcBef>
              <a:spcAft>
                <a:spcPts val="0"/>
              </a:spcAft>
              <a:buClr>
                <a:schemeClr val="dk1"/>
              </a:buClr>
              <a:buFont typeface="Arial"/>
              <a:buNone/>
            </a:pPr>
            <a:r>
              <a:t/>
            </a:r>
            <a:endParaRPr b="1">
              <a:solidFill>
                <a:schemeClr val="lt1"/>
              </a:solidFill>
            </a:endParaRPr>
          </a:p>
          <a:p>
            <a:pPr indent="0" lvl="0" marL="0" rtl="0" algn="l">
              <a:spcBef>
                <a:spcPts val="0"/>
              </a:spcBef>
              <a:spcAft>
                <a:spcPts val="0"/>
              </a:spcAft>
              <a:buClr>
                <a:schemeClr val="dk1"/>
              </a:buClr>
              <a:buFont typeface="Arial"/>
              <a:buNone/>
            </a:pPr>
            <a:r>
              <a:t/>
            </a:r>
            <a:endParaRPr b="1">
              <a:solidFill>
                <a:schemeClr val="lt1"/>
              </a:solidFill>
            </a:endParaRPr>
          </a:p>
        </p:txBody>
      </p:sp>
      <p:sp>
        <p:nvSpPr>
          <p:cNvPr id="244" name="Google Shape;244;p21"/>
          <p:cNvSpPr txBox="1"/>
          <p:nvPr/>
        </p:nvSpPr>
        <p:spPr>
          <a:xfrm>
            <a:off x="139875" y="458425"/>
            <a:ext cx="85767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ja" sz="1200" u="sng">
                <a:solidFill>
                  <a:schemeClr val="dk2"/>
                </a:solidFill>
              </a:rPr>
              <a:t>研究者 発注開始　研究者の発注依頼のフォーム　 </a:t>
            </a:r>
            <a:endParaRPr sz="1200" u="sng">
              <a:solidFill>
                <a:schemeClr val="dk2"/>
              </a:solidFill>
            </a:endParaRPr>
          </a:p>
          <a:p>
            <a:pPr indent="0" lvl="0" marL="0" rtl="0" algn="l">
              <a:spcBef>
                <a:spcPts val="0"/>
              </a:spcBef>
              <a:spcAft>
                <a:spcPts val="0"/>
              </a:spcAft>
              <a:buNone/>
            </a:pPr>
            <a:r>
              <a:rPr lang="ja" sz="1200">
                <a:solidFill>
                  <a:srgbClr val="FF0000"/>
                </a:solidFill>
              </a:rPr>
              <a:t>修正案❶</a:t>
            </a:r>
            <a:endParaRPr sz="1200">
              <a:solidFill>
                <a:srgbClr val="FF0000"/>
              </a:solidFill>
            </a:endParaRPr>
          </a:p>
        </p:txBody>
      </p:sp>
      <p:sp>
        <p:nvSpPr>
          <p:cNvPr id="245" name="Google Shape;245;p21"/>
          <p:cNvSpPr txBox="1"/>
          <p:nvPr/>
        </p:nvSpPr>
        <p:spPr>
          <a:xfrm>
            <a:off x="4130775" y="3908400"/>
            <a:ext cx="45858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 sz="900"/>
              <a:t>・サプライヤー名が入っていないフォームが展開される導線はサプライヤー名入りに調整</a:t>
            </a:r>
            <a:endParaRPr sz="900"/>
          </a:p>
          <a:p>
            <a:pPr indent="0" lvl="0" marL="0" rtl="0" algn="l">
              <a:spcBef>
                <a:spcPts val="0"/>
              </a:spcBef>
              <a:spcAft>
                <a:spcPts val="0"/>
              </a:spcAft>
              <a:buNone/>
            </a:pPr>
            <a:r>
              <a:rPr lang="ja" sz="900"/>
              <a:t>・「コメント」の入力欄の上に「海外メーカーへの問い合わせは英語でお書きください。」を追加</a:t>
            </a:r>
            <a:endParaRPr sz="900"/>
          </a:p>
          <a:p>
            <a:pPr indent="0" lvl="0" marL="0" rtl="0" algn="l">
              <a:spcBef>
                <a:spcPts val="0"/>
              </a:spcBef>
              <a:spcAft>
                <a:spcPts val="0"/>
              </a:spcAft>
              <a:buNone/>
            </a:pPr>
            <a:r>
              <a:rPr lang="ja" sz="900">
                <a:solidFill>
                  <a:schemeClr val="dk1"/>
                </a:solidFill>
              </a:rPr>
              <a:t>・CBから届く見積もり書の項目が展開されてくるように調整される想定（要件定義書は提出済み）</a:t>
            </a:r>
            <a:endParaRPr sz="900"/>
          </a:p>
        </p:txBody>
      </p:sp>
      <p:sp>
        <p:nvSpPr>
          <p:cNvPr id="246" name="Google Shape;246;p21"/>
          <p:cNvSpPr txBox="1"/>
          <p:nvPr/>
        </p:nvSpPr>
        <p:spPr>
          <a:xfrm>
            <a:off x="4427075" y="517650"/>
            <a:ext cx="3399900" cy="3308700"/>
          </a:xfrm>
          <a:prstGeom prst="rect">
            <a:avLst/>
          </a:prstGeom>
          <a:noFill/>
          <a:ln cap="flat" cmpd="sng" w="19050">
            <a:solidFill>
              <a:srgbClr val="4A86E8"/>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ja" sz="1100">
                <a:solidFill>
                  <a:srgbClr val="F37C53"/>
                </a:solidFill>
              </a:rPr>
              <a:t>❶</a:t>
            </a:r>
            <a:r>
              <a:rPr lang="ja" sz="1100">
                <a:solidFill>
                  <a:srgbClr val="595959"/>
                </a:solidFill>
              </a:rPr>
              <a:t>　</a:t>
            </a:r>
            <a:r>
              <a:rPr lang="ja" sz="1100"/>
              <a:t>案件名</a:t>
            </a:r>
            <a:endParaRPr sz="1100"/>
          </a:p>
          <a:p>
            <a:pPr indent="0" lvl="0" marL="0" rtl="0" algn="l">
              <a:spcBef>
                <a:spcPts val="0"/>
              </a:spcBef>
              <a:spcAft>
                <a:spcPts val="0"/>
              </a:spcAft>
              <a:buNone/>
            </a:pPr>
            <a:r>
              <a:rPr lang="ja" sz="1100">
                <a:solidFill>
                  <a:srgbClr val="F37C53"/>
                </a:solidFill>
              </a:rPr>
              <a:t>❷</a:t>
            </a:r>
            <a:r>
              <a:rPr lang="ja" sz="1100">
                <a:solidFill>
                  <a:srgbClr val="595959"/>
                </a:solidFill>
              </a:rPr>
              <a:t>　</a:t>
            </a:r>
            <a:r>
              <a:rPr lang="ja" sz="1100"/>
              <a:t>管理番号</a:t>
            </a:r>
            <a:endParaRPr sz="1100">
              <a:solidFill>
                <a:srgbClr val="000000"/>
              </a:solidFill>
            </a:endParaRPr>
          </a:p>
          <a:p>
            <a:pPr indent="0" lvl="0" marL="0" rtl="0" algn="l">
              <a:spcBef>
                <a:spcPts val="0"/>
              </a:spcBef>
              <a:spcAft>
                <a:spcPts val="0"/>
              </a:spcAft>
              <a:buNone/>
            </a:pPr>
            <a:r>
              <a:rPr lang="ja" sz="1100">
                <a:solidFill>
                  <a:srgbClr val="F37C53"/>
                </a:solidFill>
              </a:rPr>
              <a:t>❸　</a:t>
            </a:r>
            <a:r>
              <a:rPr lang="ja" sz="1100"/>
              <a:t>納品形態</a:t>
            </a:r>
            <a:endParaRPr sz="1100">
              <a:solidFill>
                <a:srgbClr val="000000"/>
              </a:solidFill>
            </a:endParaRPr>
          </a:p>
          <a:p>
            <a:pPr indent="0" lvl="0" marL="0" rtl="0" algn="l">
              <a:spcBef>
                <a:spcPts val="0"/>
              </a:spcBef>
              <a:spcAft>
                <a:spcPts val="0"/>
              </a:spcAft>
              <a:buNone/>
            </a:pPr>
            <a:r>
              <a:rPr lang="ja" sz="1100">
                <a:solidFill>
                  <a:srgbClr val="F37C53"/>
                </a:solidFill>
              </a:rPr>
              <a:t>❹　</a:t>
            </a:r>
            <a:r>
              <a:rPr lang="ja" sz="1100"/>
              <a:t>支払い条件</a:t>
            </a:r>
            <a:endParaRPr sz="1100">
              <a:solidFill>
                <a:srgbClr val="000000"/>
              </a:solidFill>
            </a:endParaRPr>
          </a:p>
          <a:p>
            <a:pPr indent="0" lvl="0" marL="0" rtl="0" algn="l">
              <a:spcBef>
                <a:spcPts val="0"/>
              </a:spcBef>
              <a:spcAft>
                <a:spcPts val="0"/>
              </a:spcAft>
              <a:buNone/>
            </a:pPr>
            <a:r>
              <a:rPr lang="ja" sz="1100">
                <a:solidFill>
                  <a:srgbClr val="F37C53"/>
                </a:solidFill>
              </a:rPr>
              <a:t>❺　</a:t>
            </a:r>
            <a:r>
              <a:rPr lang="ja" sz="1100">
                <a:solidFill>
                  <a:schemeClr val="dk1"/>
                </a:solidFill>
              </a:rPr>
              <a:t>学習コード</a:t>
            </a:r>
            <a:endParaRPr sz="1100">
              <a:solidFill>
                <a:schemeClr val="dk1"/>
              </a:solidFill>
            </a:endParaRPr>
          </a:p>
          <a:p>
            <a:pPr indent="0" lvl="0" marL="0" rtl="0" algn="l">
              <a:spcBef>
                <a:spcPts val="0"/>
              </a:spcBef>
              <a:spcAft>
                <a:spcPts val="0"/>
              </a:spcAft>
              <a:buNone/>
            </a:pPr>
            <a:r>
              <a:rPr lang="ja" sz="1100">
                <a:solidFill>
                  <a:srgbClr val="F37C53"/>
                </a:solidFill>
              </a:rPr>
              <a:t>❻　</a:t>
            </a:r>
            <a:r>
              <a:rPr lang="ja" sz="1100"/>
              <a:t>学習コード</a:t>
            </a:r>
            <a:endParaRPr sz="1100">
              <a:solidFill>
                <a:srgbClr val="000000"/>
              </a:solidFill>
            </a:endParaRPr>
          </a:p>
          <a:p>
            <a:pPr indent="0" lvl="0" marL="0" rtl="0" algn="l">
              <a:spcBef>
                <a:spcPts val="0"/>
              </a:spcBef>
              <a:spcAft>
                <a:spcPts val="0"/>
              </a:spcAft>
              <a:buNone/>
            </a:pPr>
            <a:r>
              <a:rPr lang="ja" sz="1100">
                <a:solidFill>
                  <a:srgbClr val="F37C53"/>
                </a:solidFill>
              </a:rPr>
              <a:t>❼　</a:t>
            </a:r>
            <a:r>
              <a:rPr lang="ja" sz="1100"/>
              <a:t>日付</a:t>
            </a:r>
            <a:endParaRPr sz="1100"/>
          </a:p>
          <a:p>
            <a:pPr indent="0" lvl="0" marL="0" rtl="0" algn="l">
              <a:spcBef>
                <a:spcPts val="0"/>
              </a:spcBef>
              <a:spcAft>
                <a:spcPts val="0"/>
              </a:spcAft>
              <a:buNone/>
            </a:pPr>
            <a:r>
              <a:rPr lang="ja" sz="1100">
                <a:solidFill>
                  <a:srgbClr val="F37C53"/>
                </a:solidFill>
              </a:rPr>
              <a:t>❽　</a:t>
            </a:r>
            <a:r>
              <a:rPr lang="ja" sz="1100"/>
              <a:t>見積りの有効期限</a:t>
            </a:r>
            <a:endParaRPr sz="1100">
              <a:solidFill>
                <a:srgbClr val="000000"/>
              </a:solidFill>
            </a:endParaRPr>
          </a:p>
          <a:p>
            <a:pPr indent="0" lvl="0" marL="0" rtl="0" algn="l">
              <a:spcBef>
                <a:spcPts val="0"/>
              </a:spcBef>
              <a:spcAft>
                <a:spcPts val="0"/>
              </a:spcAft>
              <a:buNone/>
            </a:pPr>
            <a:r>
              <a:rPr lang="ja" sz="1100">
                <a:solidFill>
                  <a:srgbClr val="F37C53"/>
                </a:solidFill>
              </a:rPr>
              <a:t>❾　</a:t>
            </a:r>
            <a:r>
              <a:rPr lang="ja" sz="1100"/>
              <a:t>内容</a:t>
            </a:r>
            <a:endParaRPr sz="1100"/>
          </a:p>
          <a:p>
            <a:pPr indent="0" lvl="0" marL="0" rtl="0" algn="l">
              <a:spcBef>
                <a:spcPts val="0"/>
              </a:spcBef>
              <a:spcAft>
                <a:spcPts val="0"/>
              </a:spcAft>
              <a:buNone/>
            </a:pPr>
            <a:r>
              <a:rPr lang="ja" sz="1100">
                <a:solidFill>
                  <a:srgbClr val="F37C53"/>
                </a:solidFill>
              </a:rPr>
              <a:t>❿　</a:t>
            </a:r>
            <a:r>
              <a:rPr lang="ja" sz="1100">
                <a:solidFill>
                  <a:schemeClr val="dk1"/>
                </a:solidFill>
              </a:rPr>
              <a:t>通貨</a:t>
            </a:r>
            <a:endParaRPr sz="1100">
              <a:solidFill>
                <a:schemeClr val="dk1"/>
              </a:solidFill>
            </a:endParaRPr>
          </a:p>
          <a:p>
            <a:pPr indent="0" lvl="0" marL="0" rtl="0" algn="l">
              <a:spcBef>
                <a:spcPts val="0"/>
              </a:spcBef>
              <a:spcAft>
                <a:spcPts val="0"/>
              </a:spcAft>
              <a:buNone/>
            </a:pPr>
            <a:r>
              <a:rPr lang="ja" sz="1100">
                <a:solidFill>
                  <a:srgbClr val="F37C53"/>
                </a:solidFill>
              </a:rPr>
              <a:t>⓫　</a:t>
            </a:r>
            <a:r>
              <a:rPr lang="ja" sz="1100">
                <a:solidFill>
                  <a:schemeClr val="dk1"/>
                </a:solidFill>
              </a:rPr>
              <a:t>アイテム</a:t>
            </a:r>
            <a:endParaRPr sz="1100">
              <a:solidFill>
                <a:schemeClr val="dk1"/>
              </a:solidFill>
            </a:endParaRPr>
          </a:p>
          <a:p>
            <a:pPr indent="0" lvl="0" marL="0" rtl="0" algn="l">
              <a:spcBef>
                <a:spcPts val="0"/>
              </a:spcBef>
              <a:spcAft>
                <a:spcPts val="0"/>
              </a:spcAft>
              <a:buNone/>
            </a:pPr>
            <a:r>
              <a:rPr lang="ja" sz="1100">
                <a:solidFill>
                  <a:srgbClr val="F37C53"/>
                </a:solidFill>
              </a:rPr>
              <a:t>⓬　</a:t>
            </a:r>
            <a:r>
              <a:rPr lang="ja" sz="1100">
                <a:solidFill>
                  <a:schemeClr val="dk1"/>
                </a:solidFill>
              </a:rPr>
              <a:t>内容</a:t>
            </a:r>
            <a:endParaRPr sz="1100">
              <a:solidFill>
                <a:schemeClr val="dk1"/>
              </a:solidFill>
            </a:endParaRPr>
          </a:p>
          <a:p>
            <a:pPr indent="0" lvl="0" marL="0" rtl="0" algn="l">
              <a:spcBef>
                <a:spcPts val="0"/>
              </a:spcBef>
              <a:spcAft>
                <a:spcPts val="0"/>
              </a:spcAft>
              <a:buNone/>
            </a:pPr>
            <a:r>
              <a:rPr lang="ja" sz="1100">
                <a:solidFill>
                  <a:srgbClr val="F37C53"/>
                </a:solidFill>
              </a:rPr>
              <a:t>⓭　</a:t>
            </a:r>
            <a:r>
              <a:rPr lang="ja" sz="1100">
                <a:solidFill>
                  <a:schemeClr val="dk1"/>
                </a:solidFill>
              </a:rPr>
              <a:t>価格</a:t>
            </a:r>
            <a:endParaRPr sz="1100">
              <a:solidFill>
                <a:schemeClr val="dk1"/>
              </a:solidFill>
            </a:endParaRPr>
          </a:p>
          <a:p>
            <a:pPr indent="0" lvl="0" marL="0" rtl="0" algn="l">
              <a:spcBef>
                <a:spcPts val="0"/>
              </a:spcBef>
              <a:spcAft>
                <a:spcPts val="0"/>
              </a:spcAft>
              <a:buNone/>
            </a:pPr>
            <a:r>
              <a:rPr lang="ja" sz="1100">
                <a:solidFill>
                  <a:srgbClr val="F37C53"/>
                </a:solidFill>
              </a:rPr>
              <a:t>⓮　</a:t>
            </a:r>
            <a:r>
              <a:rPr lang="ja" sz="1100">
                <a:solidFill>
                  <a:schemeClr val="dk1"/>
                </a:solidFill>
              </a:rPr>
              <a:t>注記</a:t>
            </a:r>
            <a:endParaRPr sz="1100">
              <a:solidFill>
                <a:schemeClr val="dk1"/>
              </a:solidFill>
            </a:endParaRPr>
          </a:p>
          <a:p>
            <a:pPr indent="0" lvl="0" marL="0" rtl="0" algn="l">
              <a:spcBef>
                <a:spcPts val="0"/>
              </a:spcBef>
              <a:spcAft>
                <a:spcPts val="0"/>
              </a:spcAft>
              <a:buNone/>
            </a:pPr>
            <a:r>
              <a:rPr lang="ja" sz="1100">
                <a:solidFill>
                  <a:srgbClr val="F37C53"/>
                </a:solidFill>
              </a:rPr>
              <a:t>⓯　</a:t>
            </a:r>
            <a:r>
              <a:rPr lang="ja" sz="1100">
                <a:solidFill>
                  <a:schemeClr val="dk1"/>
                </a:solidFill>
              </a:rPr>
              <a:t>特別割引</a:t>
            </a:r>
            <a:endParaRPr sz="1100">
              <a:solidFill>
                <a:schemeClr val="dk1"/>
              </a:solidFill>
            </a:endParaRPr>
          </a:p>
          <a:p>
            <a:pPr indent="0" lvl="0" marL="0" rtl="0" algn="l">
              <a:spcBef>
                <a:spcPts val="0"/>
              </a:spcBef>
              <a:spcAft>
                <a:spcPts val="0"/>
              </a:spcAft>
              <a:buNone/>
            </a:pPr>
            <a:r>
              <a:rPr lang="ja" sz="1100">
                <a:solidFill>
                  <a:srgbClr val="F37C53"/>
                </a:solidFill>
              </a:rPr>
              <a:t>⓰　</a:t>
            </a:r>
            <a:r>
              <a:rPr lang="ja" sz="1100">
                <a:solidFill>
                  <a:schemeClr val="dk1"/>
                </a:solidFill>
              </a:rPr>
              <a:t>特記事項</a:t>
            </a:r>
            <a:endParaRPr sz="1100">
              <a:solidFill>
                <a:schemeClr val="dk1"/>
              </a:solidFill>
            </a:endParaRPr>
          </a:p>
          <a:p>
            <a:pPr indent="0" lvl="0" marL="0" rtl="0" algn="l">
              <a:spcBef>
                <a:spcPts val="0"/>
              </a:spcBef>
              <a:spcAft>
                <a:spcPts val="0"/>
              </a:spcAft>
              <a:buNone/>
            </a:pPr>
            <a:r>
              <a:rPr lang="ja" sz="1100">
                <a:solidFill>
                  <a:srgbClr val="F37C53"/>
                </a:solidFill>
              </a:rPr>
              <a:t>⓱　</a:t>
            </a:r>
            <a:r>
              <a:rPr lang="ja" sz="1100">
                <a:solidFill>
                  <a:schemeClr val="dk1"/>
                </a:solidFill>
              </a:rPr>
              <a:t>コメント</a:t>
            </a:r>
            <a:endParaRPr sz="1100">
              <a:solidFill>
                <a:schemeClr val="dk1"/>
              </a:solidFill>
            </a:endParaRPr>
          </a:p>
          <a:p>
            <a:pPr indent="0" lvl="0" marL="0" rtl="0" algn="l">
              <a:spcBef>
                <a:spcPts val="0"/>
              </a:spcBef>
              <a:spcAft>
                <a:spcPts val="0"/>
              </a:spcAft>
              <a:buClr>
                <a:schemeClr val="dk1"/>
              </a:buClr>
              <a:buSzPts val="1100"/>
              <a:buFont typeface="Arial"/>
              <a:buNone/>
            </a:pPr>
            <a:r>
              <a:rPr lang="ja" sz="1100">
                <a:solidFill>
                  <a:srgbClr val="F37C53"/>
                </a:solidFill>
              </a:rPr>
              <a:t>⓲　</a:t>
            </a:r>
            <a:r>
              <a:rPr lang="ja" sz="1100">
                <a:solidFill>
                  <a:schemeClr val="dk1"/>
                </a:solidFill>
              </a:rPr>
              <a:t>確認</a:t>
            </a:r>
            <a:endParaRPr sz="1100">
              <a:solidFill>
                <a:schemeClr val="dk1"/>
              </a:solidFill>
            </a:endParaRPr>
          </a:p>
          <a:p>
            <a:pPr indent="0" lvl="0" marL="0" rtl="0" algn="l">
              <a:spcBef>
                <a:spcPts val="0"/>
              </a:spcBef>
              <a:spcAft>
                <a:spcPts val="0"/>
              </a:spcAft>
              <a:buClr>
                <a:schemeClr val="dk1"/>
              </a:buClr>
              <a:buSzPts val="1100"/>
              <a:buFont typeface="Arial"/>
              <a:buNone/>
            </a:pPr>
            <a:r>
              <a:rPr lang="ja" sz="1100">
                <a:solidFill>
                  <a:srgbClr val="F37C53"/>
                </a:solidFill>
              </a:rPr>
              <a:t>⓳</a:t>
            </a:r>
            <a:r>
              <a:rPr lang="ja" sz="1100">
                <a:solidFill>
                  <a:schemeClr val="dk1"/>
                </a:solidFill>
              </a:rPr>
              <a:t>　戻る</a:t>
            </a:r>
            <a:endParaRPr sz="1100">
              <a:solidFill>
                <a:schemeClr val="dk1"/>
              </a:solidFill>
            </a:endParaRPr>
          </a:p>
        </p:txBody>
      </p:sp>
      <p:pic>
        <p:nvPicPr>
          <p:cNvPr id="247" name="Google Shape;247;p21"/>
          <p:cNvPicPr preferRelativeResize="0"/>
          <p:nvPr/>
        </p:nvPicPr>
        <p:blipFill rotWithShape="1">
          <a:blip r:embed="rId3">
            <a:alphaModFix/>
          </a:blip>
          <a:srcRect b="20251" l="10827" r="8909" t="6772"/>
          <a:stretch/>
        </p:blipFill>
        <p:spPr>
          <a:xfrm>
            <a:off x="973125" y="848450"/>
            <a:ext cx="2788301" cy="4056448"/>
          </a:xfrm>
          <a:prstGeom prst="rect">
            <a:avLst/>
          </a:prstGeom>
          <a:noFill/>
          <a:ln>
            <a:noFill/>
          </a:ln>
          <a:effectLst>
            <a:outerShdw blurRad="57150" rotWithShape="0" algn="bl" dir="5400000" dist="19050">
              <a:srgbClr val="000000">
                <a:alpha val="50000"/>
              </a:srgbClr>
            </a:outerShdw>
          </a:effectLst>
        </p:spPr>
      </p:pic>
      <p:sp>
        <p:nvSpPr>
          <p:cNvPr id="248" name="Google Shape;248;p21"/>
          <p:cNvSpPr txBox="1"/>
          <p:nvPr/>
        </p:nvSpPr>
        <p:spPr>
          <a:xfrm>
            <a:off x="1636825" y="1250150"/>
            <a:ext cx="291000" cy="226800"/>
          </a:xfrm>
          <a:prstGeom prst="rect">
            <a:avLst/>
          </a:prstGeom>
          <a:noFill/>
          <a:ln>
            <a:noFill/>
          </a:ln>
        </p:spPr>
        <p:txBody>
          <a:bodyPr anchorCtr="0" anchor="t" bIns="91425" lIns="91425" spcFirstLastPara="1" rIns="91425" wrap="square" tIns="91425">
            <a:noAutofit/>
          </a:bodyPr>
          <a:lstStyle/>
          <a:p>
            <a:pPr indent="0" lvl="0" marL="0" rtl="0" algn="ctr">
              <a:lnSpc>
                <a:spcPct val="10000"/>
              </a:lnSpc>
              <a:spcBef>
                <a:spcPts val="0"/>
              </a:spcBef>
              <a:spcAft>
                <a:spcPts val="0"/>
              </a:spcAft>
              <a:buNone/>
            </a:pPr>
            <a:r>
              <a:rPr lang="ja" sz="700">
                <a:solidFill>
                  <a:srgbClr val="F37C53"/>
                </a:solidFill>
              </a:rPr>
              <a:t>❶</a:t>
            </a:r>
            <a:endParaRPr sz="700">
              <a:solidFill>
                <a:srgbClr val="F37C53"/>
              </a:solidFill>
            </a:endParaRPr>
          </a:p>
        </p:txBody>
      </p:sp>
      <p:sp>
        <p:nvSpPr>
          <p:cNvPr id="249" name="Google Shape;249;p21"/>
          <p:cNvSpPr txBox="1"/>
          <p:nvPr/>
        </p:nvSpPr>
        <p:spPr>
          <a:xfrm>
            <a:off x="1636825" y="1752313"/>
            <a:ext cx="291000" cy="2268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700">
                <a:solidFill>
                  <a:srgbClr val="F37C53"/>
                </a:solidFill>
              </a:rPr>
              <a:t>❷</a:t>
            </a:r>
            <a:endParaRPr sz="700">
              <a:solidFill>
                <a:srgbClr val="F37C53"/>
              </a:solidFill>
            </a:endParaRPr>
          </a:p>
        </p:txBody>
      </p:sp>
      <p:sp>
        <p:nvSpPr>
          <p:cNvPr id="250" name="Google Shape;250;p21"/>
          <p:cNvSpPr txBox="1"/>
          <p:nvPr/>
        </p:nvSpPr>
        <p:spPr>
          <a:xfrm>
            <a:off x="1636825" y="2146575"/>
            <a:ext cx="291000" cy="2268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700">
                <a:solidFill>
                  <a:srgbClr val="F37C53"/>
                </a:solidFill>
              </a:rPr>
              <a:t>❸</a:t>
            </a:r>
            <a:endParaRPr sz="700">
              <a:solidFill>
                <a:srgbClr val="F37C53"/>
              </a:solidFill>
            </a:endParaRPr>
          </a:p>
        </p:txBody>
      </p:sp>
      <p:sp>
        <p:nvSpPr>
          <p:cNvPr id="251" name="Google Shape;251;p21"/>
          <p:cNvSpPr txBox="1"/>
          <p:nvPr/>
        </p:nvSpPr>
        <p:spPr>
          <a:xfrm>
            <a:off x="1636825" y="2288300"/>
            <a:ext cx="291000" cy="1311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700">
                <a:solidFill>
                  <a:srgbClr val="F37C53"/>
                </a:solidFill>
              </a:rPr>
              <a:t>❹</a:t>
            </a:r>
            <a:endParaRPr sz="700">
              <a:solidFill>
                <a:srgbClr val="F37C53"/>
              </a:solidFill>
            </a:endParaRPr>
          </a:p>
        </p:txBody>
      </p:sp>
      <p:sp>
        <p:nvSpPr>
          <p:cNvPr id="252" name="Google Shape;252;p21"/>
          <p:cNvSpPr txBox="1"/>
          <p:nvPr/>
        </p:nvSpPr>
        <p:spPr>
          <a:xfrm>
            <a:off x="1636825" y="2540825"/>
            <a:ext cx="291000" cy="1311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700">
                <a:solidFill>
                  <a:srgbClr val="F37C53"/>
                </a:solidFill>
              </a:rPr>
              <a:t>❺</a:t>
            </a:r>
            <a:endParaRPr sz="700">
              <a:solidFill>
                <a:srgbClr val="F37C53"/>
              </a:solidFill>
            </a:endParaRPr>
          </a:p>
        </p:txBody>
      </p:sp>
      <p:sp>
        <p:nvSpPr>
          <p:cNvPr id="253" name="Google Shape;253;p21"/>
          <p:cNvSpPr txBox="1"/>
          <p:nvPr/>
        </p:nvSpPr>
        <p:spPr>
          <a:xfrm>
            <a:off x="1636825" y="2644007"/>
            <a:ext cx="291000" cy="1311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700">
                <a:solidFill>
                  <a:srgbClr val="F37C53"/>
                </a:solidFill>
              </a:rPr>
              <a:t>❻</a:t>
            </a:r>
            <a:endParaRPr sz="700">
              <a:solidFill>
                <a:srgbClr val="F37C53"/>
              </a:solidFill>
            </a:endParaRPr>
          </a:p>
        </p:txBody>
      </p:sp>
      <p:sp>
        <p:nvSpPr>
          <p:cNvPr id="254" name="Google Shape;254;p21"/>
          <p:cNvSpPr txBox="1"/>
          <p:nvPr/>
        </p:nvSpPr>
        <p:spPr>
          <a:xfrm>
            <a:off x="1636825" y="2745190"/>
            <a:ext cx="291000" cy="1311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700">
                <a:solidFill>
                  <a:srgbClr val="F37C53"/>
                </a:solidFill>
              </a:rPr>
              <a:t>❼</a:t>
            </a:r>
            <a:endParaRPr sz="700">
              <a:solidFill>
                <a:srgbClr val="F37C53"/>
              </a:solidFill>
            </a:endParaRPr>
          </a:p>
        </p:txBody>
      </p:sp>
      <p:sp>
        <p:nvSpPr>
          <p:cNvPr id="255" name="Google Shape;255;p21"/>
          <p:cNvSpPr txBox="1"/>
          <p:nvPr/>
        </p:nvSpPr>
        <p:spPr>
          <a:xfrm>
            <a:off x="1636825" y="2841033"/>
            <a:ext cx="291000" cy="1311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700">
                <a:solidFill>
                  <a:srgbClr val="F37C53"/>
                </a:solidFill>
              </a:rPr>
              <a:t>❽</a:t>
            </a:r>
            <a:endParaRPr sz="700">
              <a:solidFill>
                <a:srgbClr val="F37C53"/>
              </a:solidFill>
            </a:endParaRPr>
          </a:p>
        </p:txBody>
      </p:sp>
      <p:sp>
        <p:nvSpPr>
          <p:cNvPr id="256" name="Google Shape;256;p21"/>
          <p:cNvSpPr txBox="1"/>
          <p:nvPr/>
        </p:nvSpPr>
        <p:spPr>
          <a:xfrm>
            <a:off x="1636825" y="2936322"/>
            <a:ext cx="291000" cy="1311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700">
                <a:solidFill>
                  <a:srgbClr val="F37C53"/>
                </a:solidFill>
              </a:rPr>
              <a:t>❾</a:t>
            </a:r>
            <a:endParaRPr sz="700">
              <a:solidFill>
                <a:srgbClr val="F37C53"/>
              </a:solidFill>
            </a:endParaRPr>
          </a:p>
        </p:txBody>
      </p:sp>
      <p:sp>
        <p:nvSpPr>
          <p:cNvPr id="257" name="Google Shape;257;p21"/>
          <p:cNvSpPr txBox="1"/>
          <p:nvPr/>
        </p:nvSpPr>
        <p:spPr>
          <a:xfrm>
            <a:off x="1636825" y="3038236"/>
            <a:ext cx="291000" cy="1311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700">
                <a:solidFill>
                  <a:srgbClr val="F37C53"/>
                </a:solidFill>
              </a:rPr>
              <a:t>❿</a:t>
            </a:r>
            <a:endParaRPr sz="700">
              <a:solidFill>
                <a:srgbClr val="F37C53"/>
              </a:solidFill>
            </a:endParaRPr>
          </a:p>
        </p:txBody>
      </p:sp>
      <p:sp>
        <p:nvSpPr>
          <p:cNvPr id="258" name="Google Shape;258;p21"/>
          <p:cNvSpPr txBox="1"/>
          <p:nvPr/>
        </p:nvSpPr>
        <p:spPr>
          <a:xfrm>
            <a:off x="1636825" y="3438325"/>
            <a:ext cx="291000" cy="1311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700">
                <a:solidFill>
                  <a:srgbClr val="F37C53"/>
                </a:solidFill>
              </a:rPr>
              <a:t>⓫</a:t>
            </a:r>
            <a:endParaRPr sz="700">
              <a:solidFill>
                <a:srgbClr val="F37C53"/>
              </a:solidFill>
            </a:endParaRPr>
          </a:p>
        </p:txBody>
      </p:sp>
      <p:sp>
        <p:nvSpPr>
          <p:cNvPr id="259" name="Google Shape;259;p21"/>
          <p:cNvSpPr txBox="1"/>
          <p:nvPr/>
        </p:nvSpPr>
        <p:spPr>
          <a:xfrm>
            <a:off x="1636825" y="3530142"/>
            <a:ext cx="291000" cy="1311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700">
                <a:solidFill>
                  <a:srgbClr val="F37C53"/>
                </a:solidFill>
              </a:rPr>
              <a:t>⓬</a:t>
            </a:r>
            <a:endParaRPr sz="700">
              <a:solidFill>
                <a:srgbClr val="F37C53"/>
              </a:solidFill>
            </a:endParaRPr>
          </a:p>
        </p:txBody>
      </p:sp>
      <p:sp>
        <p:nvSpPr>
          <p:cNvPr id="260" name="Google Shape;260;p21"/>
          <p:cNvSpPr txBox="1"/>
          <p:nvPr/>
        </p:nvSpPr>
        <p:spPr>
          <a:xfrm>
            <a:off x="1637779" y="3642375"/>
            <a:ext cx="291000" cy="1311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700">
                <a:solidFill>
                  <a:srgbClr val="F37C53"/>
                </a:solidFill>
              </a:rPr>
              <a:t>⓭</a:t>
            </a:r>
            <a:endParaRPr sz="700">
              <a:solidFill>
                <a:srgbClr val="F37C53"/>
              </a:solidFill>
            </a:endParaRPr>
          </a:p>
        </p:txBody>
      </p:sp>
      <p:sp>
        <p:nvSpPr>
          <p:cNvPr id="261" name="Google Shape;261;p21"/>
          <p:cNvSpPr txBox="1"/>
          <p:nvPr/>
        </p:nvSpPr>
        <p:spPr>
          <a:xfrm>
            <a:off x="1636825" y="3735800"/>
            <a:ext cx="291000" cy="1311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700">
                <a:solidFill>
                  <a:srgbClr val="F37C53"/>
                </a:solidFill>
              </a:rPr>
              <a:t>⓮</a:t>
            </a:r>
            <a:endParaRPr sz="700">
              <a:solidFill>
                <a:srgbClr val="F37C53"/>
              </a:solidFill>
            </a:endParaRPr>
          </a:p>
        </p:txBody>
      </p:sp>
      <p:sp>
        <p:nvSpPr>
          <p:cNvPr id="262" name="Google Shape;262;p21"/>
          <p:cNvSpPr txBox="1"/>
          <p:nvPr/>
        </p:nvSpPr>
        <p:spPr>
          <a:xfrm>
            <a:off x="1637775" y="3919692"/>
            <a:ext cx="291000" cy="1311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700">
                <a:solidFill>
                  <a:srgbClr val="F37C53"/>
                </a:solidFill>
              </a:rPr>
              <a:t>⓯</a:t>
            </a:r>
            <a:endParaRPr sz="700">
              <a:solidFill>
                <a:srgbClr val="F37C53"/>
              </a:solidFill>
            </a:endParaRPr>
          </a:p>
        </p:txBody>
      </p:sp>
      <p:sp>
        <p:nvSpPr>
          <p:cNvPr id="263" name="Google Shape;263;p21"/>
          <p:cNvSpPr txBox="1"/>
          <p:nvPr/>
        </p:nvSpPr>
        <p:spPr>
          <a:xfrm>
            <a:off x="1636825" y="4068717"/>
            <a:ext cx="291000" cy="1311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700">
                <a:solidFill>
                  <a:srgbClr val="F37C53"/>
                </a:solidFill>
              </a:rPr>
              <a:t>⓰</a:t>
            </a:r>
            <a:endParaRPr sz="700">
              <a:solidFill>
                <a:srgbClr val="F37C53"/>
              </a:solidFill>
            </a:endParaRPr>
          </a:p>
        </p:txBody>
      </p:sp>
      <p:sp>
        <p:nvSpPr>
          <p:cNvPr id="264" name="Google Shape;264;p21"/>
          <p:cNvSpPr txBox="1"/>
          <p:nvPr/>
        </p:nvSpPr>
        <p:spPr>
          <a:xfrm>
            <a:off x="1636825" y="4268242"/>
            <a:ext cx="291000" cy="1311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700">
                <a:solidFill>
                  <a:srgbClr val="F37C53"/>
                </a:solidFill>
              </a:rPr>
              <a:t>⓱</a:t>
            </a:r>
            <a:endParaRPr sz="700">
              <a:solidFill>
                <a:srgbClr val="F37C53"/>
              </a:solidFill>
            </a:endParaRPr>
          </a:p>
        </p:txBody>
      </p:sp>
      <p:sp>
        <p:nvSpPr>
          <p:cNvPr id="265" name="Google Shape;265;p21"/>
          <p:cNvSpPr txBox="1"/>
          <p:nvPr/>
        </p:nvSpPr>
        <p:spPr>
          <a:xfrm>
            <a:off x="1705100" y="4686267"/>
            <a:ext cx="291000" cy="1311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700">
                <a:solidFill>
                  <a:srgbClr val="F37C53"/>
                </a:solidFill>
              </a:rPr>
              <a:t>⓲</a:t>
            </a:r>
            <a:endParaRPr sz="700">
              <a:solidFill>
                <a:srgbClr val="F37C53"/>
              </a:solidFill>
            </a:endParaRPr>
          </a:p>
        </p:txBody>
      </p:sp>
      <p:sp>
        <p:nvSpPr>
          <p:cNvPr id="266" name="Google Shape;266;p21"/>
          <p:cNvSpPr txBox="1"/>
          <p:nvPr/>
        </p:nvSpPr>
        <p:spPr>
          <a:xfrm>
            <a:off x="1879750" y="4827592"/>
            <a:ext cx="291000" cy="1311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700">
                <a:solidFill>
                  <a:srgbClr val="F37C53"/>
                </a:solidFill>
              </a:rPr>
              <a:t>⓳</a:t>
            </a:r>
            <a:endParaRPr sz="700">
              <a:solidFill>
                <a:srgbClr val="F37C53"/>
              </a:solidFill>
            </a:endParaRPr>
          </a:p>
        </p:txBody>
      </p:sp>
      <p:sp>
        <p:nvSpPr>
          <p:cNvPr id="267" name="Google Shape;267;p21"/>
          <p:cNvSpPr/>
          <p:nvPr/>
        </p:nvSpPr>
        <p:spPr>
          <a:xfrm>
            <a:off x="1784225" y="1416350"/>
            <a:ext cx="929400" cy="2268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68" name="Google Shape;268;p21"/>
          <p:cNvSpPr/>
          <p:nvPr/>
        </p:nvSpPr>
        <p:spPr>
          <a:xfrm>
            <a:off x="1902575" y="4110150"/>
            <a:ext cx="1401000" cy="915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7" name="Shape 1747"/>
        <p:cNvGrpSpPr/>
        <p:nvPr/>
      </p:nvGrpSpPr>
      <p:grpSpPr>
        <a:xfrm>
          <a:off x="0" y="0"/>
          <a:ext cx="0" cy="0"/>
          <a:chOff x="0" y="0"/>
          <a:chExt cx="0" cy="0"/>
        </a:xfrm>
      </p:grpSpPr>
      <p:pic>
        <p:nvPicPr>
          <p:cNvPr id="1748" name="Google Shape;1748;p93"/>
          <p:cNvPicPr preferRelativeResize="0"/>
          <p:nvPr/>
        </p:nvPicPr>
        <p:blipFill>
          <a:blip r:embed="rId3">
            <a:alphaModFix/>
          </a:blip>
          <a:stretch>
            <a:fillRect/>
          </a:stretch>
        </p:blipFill>
        <p:spPr>
          <a:xfrm>
            <a:off x="337550" y="1035350"/>
            <a:ext cx="3912575" cy="3879650"/>
          </a:xfrm>
          <a:prstGeom prst="rect">
            <a:avLst/>
          </a:prstGeom>
          <a:noFill/>
          <a:ln>
            <a:noFill/>
          </a:ln>
          <a:effectLst>
            <a:outerShdw blurRad="57150" rotWithShape="0" algn="bl" dir="5400000" dist="19050">
              <a:srgbClr val="000000">
                <a:alpha val="50000"/>
              </a:srgbClr>
            </a:outerShdw>
          </a:effectLst>
        </p:spPr>
      </p:pic>
      <p:sp>
        <p:nvSpPr>
          <p:cNvPr id="1749" name="Google Shape;1749;p93"/>
          <p:cNvSpPr txBox="1"/>
          <p:nvPr/>
        </p:nvSpPr>
        <p:spPr>
          <a:xfrm>
            <a:off x="8403350" y="4767275"/>
            <a:ext cx="620100" cy="273900"/>
          </a:xfrm>
          <a:prstGeom prst="rect">
            <a:avLst/>
          </a:prstGeom>
          <a:noFill/>
          <a:ln>
            <a:noFill/>
          </a:ln>
        </p:spPr>
        <p:txBody>
          <a:bodyPr anchorCtr="0" anchor="ctr" bIns="34275" lIns="68575" spcFirstLastPara="1" rIns="68575" wrap="square" tIns="34275">
            <a:noAutofit/>
          </a:bodyPr>
          <a:lstStyle/>
          <a:p>
            <a:pPr indent="0" lvl="0" marL="0" marR="0" rtl="0" algn="r">
              <a:spcBef>
                <a:spcPts val="0"/>
              </a:spcBef>
              <a:spcAft>
                <a:spcPts val="0"/>
              </a:spcAft>
              <a:buNone/>
            </a:pPr>
            <a:fld id="{00000000-1234-1234-1234-123412341234}" type="slidenum">
              <a:rPr lang="ja" sz="900">
                <a:solidFill>
                  <a:srgbClr val="888888"/>
                </a:solidFill>
                <a:latin typeface="Arial"/>
                <a:ea typeface="Arial"/>
                <a:cs typeface="Arial"/>
                <a:sym typeface="Arial"/>
              </a:rPr>
              <a:t>‹#›</a:t>
            </a:fld>
            <a:endParaRPr sz="900">
              <a:solidFill>
                <a:srgbClr val="888888"/>
              </a:solidFill>
              <a:latin typeface="Arial"/>
              <a:ea typeface="Arial"/>
              <a:cs typeface="Arial"/>
              <a:sym typeface="Arial"/>
            </a:endParaRPr>
          </a:p>
        </p:txBody>
      </p:sp>
      <p:sp>
        <p:nvSpPr>
          <p:cNvPr id="1750" name="Google Shape;1750;p93"/>
          <p:cNvSpPr/>
          <p:nvPr/>
        </p:nvSpPr>
        <p:spPr>
          <a:xfrm>
            <a:off x="0" y="0"/>
            <a:ext cx="9144000" cy="435600"/>
          </a:xfrm>
          <a:prstGeom prst="rect">
            <a:avLst/>
          </a:prstGeom>
          <a:gradFill>
            <a:gsLst>
              <a:gs pos="0">
                <a:srgbClr val="424242"/>
              </a:gs>
              <a:gs pos="100000">
                <a:srgbClr val="010101"/>
              </a:gs>
            </a:gsLst>
            <a:lin ang="540001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51" name="Google Shape;1751;p93"/>
          <p:cNvSpPr txBox="1"/>
          <p:nvPr/>
        </p:nvSpPr>
        <p:spPr>
          <a:xfrm>
            <a:off x="139875" y="80850"/>
            <a:ext cx="7724400" cy="273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dk1"/>
              </a:buClr>
              <a:buFont typeface="Arial"/>
              <a:buNone/>
            </a:pPr>
            <a:r>
              <a:rPr b="1" lang="ja">
                <a:solidFill>
                  <a:schemeClr val="lt1"/>
                </a:solidFill>
              </a:rPr>
              <a:t>管理者が研究者の発注として承認し、サプライヤーへ発注1.1 Admin1</a:t>
            </a:r>
            <a:endParaRPr b="1">
              <a:solidFill>
                <a:schemeClr val="lt1"/>
              </a:solidFill>
            </a:endParaRPr>
          </a:p>
        </p:txBody>
      </p:sp>
      <p:sp>
        <p:nvSpPr>
          <p:cNvPr id="1752" name="Google Shape;1752;p93"/>
          <p:cNvSpPr txBox="1"/>
          <p:nvPr/>
        </p:nvSpPr>
        <p:spPr>
          <a:xfrm>
            <a:off x="139875" y="458425"/>
            <a:ext cx="85767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 sz="1200" u="sng">
                <a:solidFill>
                  <a:schemeClr val="dk2"/>
                </a:solidFill>
              </a:rPr>
              <a:t>研究者 発注依頼済み　管理者が発注承認後 管理画面 商談詳細情報管理,</a:t>
            </a:r>
            <a:endParaRPr sz="1200" u="sng">
              <a:solidFill>
                <a:schemeClr val="dk2"/>
              </a:solidFill>
            </a:endParaRPr>
          </a:p>
          <a:p>
            <a:pPr indent="0" lvl="0" marL="0" rtl="0" algn="l">
              <a:spcBef>
                <a:spcPts val="0"/>
              </a:spcBef>
              <a:spcAft>
                <a:spcPts val="0"/>
              </a:spcAft>
              <a:buClr>
                <a:schemeClr val="dk1"/>
              </a:buClr>
              <a:buSzPts val="1100"/>
              <a:buFont typeface="Arial"/>
              <a:buNone/>
            </a:pPr>
            <a:r>
              <a:rPr lang="ja" sz="1200">
                <a:solidFill>
                  <a:srgbClr val="FF0000"/>
                </a:solidFill>
              </a:rPr>
              <a:t>修正案❶</a:t>
            </a:r>
            <a:endParaRPr sz="1200" u="sng">
              <a:solidFill>
                <a:schemeClr val="dk2"/>
              </a:solidFill>
            </a:endParaRPr>
          </a:p>
        </p:txBody>
      </p:sp>
      <p:sp>
        <p:nvSpPr>
          <p:cNvPr id="1753" name="Google Shape;1753;p93"/>
          <p:cNvSpPr txBox="1"/>
          <p:nvPr/>
        </p:nvSpPr>
        <p:spPr>
          <a:xfrm>
            <a:off x="1217400" y="3056575"/>
            <a:ext cx="291000" cy="111300"/>
          </a:xfrm>
          <a:prstGeom prst="rect">
            <a:avLst/>
          </a:prstGeom>
          <a:noFill/>
          <a:ln>
            <a:noFill/>
          </a:ln>
        </p:spPr>
        <p:txBody>
          <a:bodyPr anchorCtr="0" anchor="t" bIns="91425" lIns="91425" spcFirstLastPara="1" rIns="91425" wrap="square" tIns="91425">
            <a:noAutofit/>
          </a:bodyPr>
          <a:lstStyle/>
          <a:p>
            <a:pPr indent="0" lvl="0" marL="0" rtl="0" algn="ctr">
              <a:lnSpc>
                <a:spcPct val="10000"/>
              </a:lnSpc>
              <a:spcBef>
                <a:spcPts val="0"/>
              </a:spcBef>
              <a:spcAft>
                <a:spcPts val="0"/>
              </a:spcAft>
              <a:buNone/>
            </a:pPr>
            <a:r>
              <a:rPr lang="ja" sz="1100">
                <a:solidFill>
                  <a:srgbClr val="F37C53"/>
                </a:solidFill>
              </a:rPr>
              <a:t>❶</a:t>
            </a:r>
            <a:endParaRPr sz="1100">
              <a:solidFill>
                <a:srgbClr val="F37C53"/>
              </a:solidFill>
            </a:endParaRPr>
          </a:p>
        </p:txBody>
      </p:sp>
      <p:sp>
        <p:nvSpPr>
          <p:cNvPr id="1754" name="Google Shape;1754;p93"/>
          <p:cNvSpPr txBox="1"/>
          <p:nvPr/>
        </p:nvSpPr>
        <p:spPr>
          <a:xfrm>
            <a:off x="4540350" y="855100"/>
            <a:ext cx="4249200" cy="1569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ja" sz="1000">
                <a:solidFill>
                  <a:schemeClr val="dk1"/>
                </a:solidFill>
              </a:rPr>
              <a:t>・「発注依頼」から</a:t>
            </a:r>
            <a:r>
              <a:rPr lang="ja" sz="1000" u="sng">
                <a:solidFill>
                  <a:schemeClr val="hlink"/>
                </a:solidFill>
                <a:hlinkClick action="ppaction://hlinksldjump" r:id="rId4"/>
              </a:rPr>
              <a:t>19ページ</a:t>
            </a:r>
            <a:r>
              <a:rPr lang="ja" sz="1000">
                <a:solidFill>
                  <a:schemeClr val="dk1"/>
                </a:solidFill>
              </a:rPr>
              <a:t>のフローで</a:t>
            </a:r>
            <a:r>
              <a:rPr lang="ja" sz="1000">
                <a:solidFill>
                  <a:srgbClr val="F37C53"/>
                </a:solidFill>
              </a:rPr>
              <a:t>❶</a:t>
            </a:r>
            <a:r>
              <a:rPr lang="ja" sz="1000">
                <a:solidFill>
                  <a:schemeClr val="dk2"/>
                </a:solidFill>
              </a:rPr>
              <a:t>　</a:t>
            </a:r>
            <a:r>
              <a:rPr lang="ja" sz="1000">
                <a:solidFill>
                  <a:schemeClr val="dk1"/>
                </a:solidFill>
              </a:rPr>
              <a:t>「発注承認」のステータスとなる</a:t>
            </a:r>
            <a:endParaRPr sz="1000">
              <a:solidFill>
                <a:schemeClr val="dk1"/>
              </a:solidFill>
            </a:endParaRPr>
          </a:p>
          <a:p>
            <a:pPr indent="0" lvl="0" marL="0" rtl="0" algn="l">
              <a:spcBef>
                <a:spcPts val="0"/>
              </a:spcBef>
              <a:spcAft>
                <a:spcPts val="0"/>
              </a:spcAft>
              <a:buClr>
                <a:schemeClr val="dk1"/>
              </a:buClr>
              <a:buSzPts val="1100"/>
              <a:buFont typeface="Arial"/>
              <a:buNone/>
            </a:pPr>
            <a:r>
              <a:rPr lang="ja" sz="1000">
                <a:solidFill>
                  <a:schemeClr val="dk1"/>
                </a:solidFill>
              </a:rPr>
              <a:t>・「発注承認」のステータスの商談詳細情報管理は</a:t>
            </a:r>
            <a:r>
              <a:rPr lang="ja" sz="1000" u="sng">
                <a:solidFill>
                  <a:schemeClr val="hlink"/>
                </a:solidFill>
                <a:hlinkClick action="ppaction://hlinksldjump" r:id="rId5"/>
              </a:rPr>
              <a:t>24ページ</a:t>
            </a:r>
            <a:r>
              <a:rPr lang="ja" sz="1000">
                <a:solidFill>
                  <a:schemeClr val="dk1"/>
                </a:solidFill>
              </a:rPr>
              <a:t>のフローで「発注依頼」で記載した項目が表示され、グレーアウト（readonly）となる。</a:t>
            </a:r>
            <a:endParaRPr sz="1000">
              <a:solidFill>
                <a:schemeClr val="dk1"/>
              </a:solidFill>
            </a:endParaRPr>
          </a:p>
          <a:p>
            <a:pPr indent="0" lvl="0" marL="0" rtl="0" algn="l">
              <a:spcBef>
                <a:spcPts val="0"/>
              </a:spcBef>
              <a:spcAft>
                <a:spcPts val="0"/>
              </a:spcAft>
              <a:buClr>
                <a:schemeClr val="dk1"/>
              </a:buClr>
              <a:buSzPts val="1100"/>
              <a:buFont typeface="Arial"/>
              <a:buNone/>
            </a:pPr>
            <a:r>
              <a:rPr lang="ja" sz="1000">
                <a:solidFill>
                  <a:schemeClr val="dk1"/>
                </a:solidFill>
              </a:rPr>
              <a:t>・発注書（サプライヤー宛）ダウンロードが追加され、「プレビュー」でサプライヤーへの発注書が確認可能＋ダウンロードのテキストリンク追加</a:t>
            </a:r>
            <a:endParaRPr sz="1000">
              <a:solidFill>
                <a:schemeClr val="dk1"/>
              </a:solidFill>
            </a:endParaRPr>
          </a:p>
          <a:p>
            <a:pPr indent="0" lvl="0" marL="0" rtl="0" algn="l">
              <a:spcBef>
                <a:spcPts val="0"/>
              </a:spcBef>
              <a:spcAft>
                <a:spcPts val="0"/>
              </a:spcAft>
              <a:buClr>
                <a:schemeClr val="dk1"/>
              </a:buClr>
              <a:buSzPts val="1100"/>
              <a:buFont typeface="Arial"/>
              <a:buNone/>
            </a:pPr>
            <a:r>
              <a:rPr lang="ja" sz="1000">
                <a:solidFill>
                  <a:schemeClr val="dk1"/>
                </a:solidFill>
              </a:rPr>
              <a:t>・発注情報をエクスポート可能</a:t>
            </a:r>
            <a:endParaRPr sz="1000">
              <a:solidFill>
                <a:schemeClr val="dk1"/>
              </a:solidFill>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8" name="Shape 1758"/>
        <p:cNvGrpSpPr/>
        <p:nvPr/>
      </p:nvGrpSpPr>
      <p:grpSpPr>
        <a:xfrm>
          <a:off x="0" y="0"/>
          <a:ext cx="0" cy="0"/>
          <a:chOff x="0" y="0"/>
          <a:chExt cx="0" cy="0"/>
        </a:xfrm>
      </p:grpSpPr>
      <p:pic>
        <p:nvPicPr>
          <p:cNvPr id="1759" name="Google Shape;1759;p94"/>
          <p:cNvPicPr preferRelativeResize="0"/>
          <p:nvPr/>
        </p:nvPicPr>
        <p:blipFill>
          <a:blip r:embed="rId3">
            <a:alphaModFix/>
          </a:blip>
          <a:stretch>
            <a:fillRect/>
          </a:stretch>
        </p:blipFill>
        <p:spPr>
          <a:xfrm>
            <a:off x="233275" y="1035350"/>
            <a:ext cx="4161225" cy="3237057"/>
          </a:xfrm>
          <a:prstGeom prst="rect">
            <a:avLst/>
          </a:prstGeom>
          <a:noFill/>
          <a:ln>
            <a:noFill/>
          </a:ln>
          <a:effectLst>
            <a:outerShdw blurRad="57150" rotWithShape="0" algn="bl" dir="5400000" dist="19050">
              <a:srgbClr val="000000">
                <a:alpha val="50000"/>
              </a:srgbClr>
            </a:outerShdw>
          </a:effectLst>
        </p:spPr>
      </p:pic>
      <p:sp>
        <p:nvSpPr>
          <p:cNvPr id="1760" name="Google Shape;1760;p94"/>
          <p:cNvSpPr txBox="1"/>
          <p:nvPr/>
        </p:nvSpPr>
        <p:spPr>
          <a:xfrm>
            <a:off x="8403350" y="4767275"/>
            <a:ext cx="620100" cy="273900"/>
          </a:xfrm>
          <a:prstGeom prst="rect">
            <a:avLst/>
          </a:prstGeom>
          <a:noFill/>
          <a:ln>
            <a:noFill/>
          </a:ln>
        </p:spPr>
        <p:txBody>
          <a:bodyPr anchorCtr="0" anchor="ctr" bIns="34275" lIns="68575" spcFirstLastPara="1" rIns="68575" wrap="square" tIns="34275">
            <a:noAutofit/>
          </a:bodyPr>
          <a:lstStyle/>
          <a:p>
            <a:pPr indent="0" lvl="0" marL="0" marR="0" rtl="0" algn="r">
              <a:spcBef>
                <a:spcPts val="0"/>
              </a:spcBef>
              <a:spcAft>
                <a:spcPts val="0"/>
              </a:spcAft>
              <a:buNone/>
            </a:pPr>
            <a:fld id="{00000000-1234-1234-1234-123412341234}" type="slidenum">
              <a:rPr lang="ja" sz="900">
                <a:solidFill>
                  <a:srgbClr val="888888"/>
                </a:solidFill>
                <a:latin typeface="Arial"/>
                <a:ea typeface="Arial"/>
                <a:cs typeface="Arial"/>
                <a:sym typeface="Arial"/>
              </a:rPr>
              <a:t>‹#›</a:t>
            </a:fld>
            <a:endParaRPr sz="900">
              <a:solidFill>
                <a:srgbClr val="888888"/>
              </a:solidFill>
              <a:latin typeface="Arial"/>
              <a:ea typeface="Arial"/>
              <a:cs typeface="Arial"/>
              <a:sym typeface="Arial"/>
            </a:endParaRPr>
          </a:p>
        </p:txBody>
      </p:sp>
      <p:sp>
        <p:nvSpPr>
          <p:cNvPr id="1761" name="Google Shape;1761;p94"/>
          <p:cNvSpPr/>
          <p:nvPr/>
        </p:nvSpPr>
        <p:spPr>
          <a:xfrm>
            <a:off x="0" y="0"/>
            <a:ext cx="9144000" cy="435600"/>
          </a:xfrm>
          <a:prstGeom prst="rect">
            <a:avLst/>
          </a:prstGeom>
          <a:gradFill>
            <a:gsLst>
              <a:gs pos="0">
                <a:srgbClr val="424242"/>
              </a:gs>
              <a:gs pos="100000">
                <a:srgbClr val="010101"/>
              </a:gs>
            </a:gsLst>
            <a:lin ang="540001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62" name="Google Shape;1762;p94"/>
          <p:cNvSpPr txBox="1"/>
          <p:nvPr/>
        </p:nvSpPr>
        <p:spPr>
          <a:xfrm>
            <a:off x="139875" y="80850"/>
            <a:ext cx="8576700" cy="273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b="1" lang="ja">
                <a:solidFill>
                  <a:schemeClr val="lt1"/>
                </a:solidFill>
              </a:rPr>
              <a:t>管理者が研究者の発注として承認し、サプライヤーへ発注1.1 Front1</a:t>
            </a:r>
            <a:endParaRPr b="1">
              <a:solidFill>
                <a:schemeClr val="lt1"/>
              </a:solidFill>
            </a:endParaRPr>
          </a:p>
          <a:p>
            <a:pPr indent="0" lvl="0" marL="0" rtl="0" algn="l">
              <a:spcBef>
                <a:spcPts val="0"/>
              </a:spcBef>
              <a:spcAft>
                <a:spcPts val="0"/>
              </a:spcAft>
              <a:buClr>
                <a:schemeClr val="dk1"/>
              </a:buClr>
              <a:buSzPts val="1100"/>
              <a:buFont typeface="Arial"/>
              <a:buNone/>
            </a:pPr>
            <a:r>
              <a:t/>
            </a:r>
            <a:endParaRPr b="1">
              <a:solidFill>
                <a:schemeClr val="lt1"/>
              </a:solidFill>
            </a:endParaRPr>
          </a:p>
          <a:p>
            <a:pPr indent="0" lvl="0" marL="0" rtl="0" algn="l">
              <a:spcBef>
                <a:spcPts val="0"/>
              </a:spcBef>
              <a:spcAft>
                <a:spcPts val="0"/>
              </a:spcAft>
              <a:buClr>
                <a:srgbClr val="000000"/>
              </a:buClr>
              <a:buFont typeface="Arial"/>
              <a:buNone/>
            </a:pPr>
            <a:r>
              <a:t/>
            </a:r>
            <a:endParaRPr b="1">
              <a:solidFill>
                <a:schemeClr val="lt1"/>
              </a:solidFill>
            </a:endParaRPr>
          </a:p>
        </p:txBody>
      </p:sp>
      <p:sp>
        <p:nvSpPr>
          <p:cNvPr id="1763" name="Google Shape;1763;p94"/>
          <p:cNvSpPr txBox="1"/>
          <p:nvPr/>
        </p:nvSpPr>
        <p:spPr>
          <a:xfrm>
            <a:off x="139875" y="458425"/>
            <a:ext cx="91440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ja" sz="1200" u="sng">
                <a:solidFill>
                  <a:schemeClr val="dk2"/>
                </a:solidFill>
              </a:rPr>
              <a:t>研究者 発注依頼済み 管理者が発注承認後 サプライヤーのメッセージ画面</a:t>
            </a:r>
            <a:endParaRPr sz="1200" u="sng">
              <a:solidFill>
                <a:schemeClr val="dk2"/>
              </a:solidFill>
            </a:endParaRPr>
          </a:p>
          <a:p>
            <a:pPr indent="0" lvl="0" marL="0" rtl="0" algn="l">
              <a:spcBef>
                <a:spcPts val="0"/>
              </a:spcBef>
              <a:spcAft>
                <a:spcPts val="0"/>
              </a:spcAft>
              <a:buClr>
                <a:schemeClr val="dk1"/>
              </a:buClr>
              <a:buSzPts val="1100"/>
              <a:buFont typeface="Arial"/>
              <a:buNone/>
            </a:pPr>
            <a:r>
              <a:rPr lang="ja" sz="1200">
                <a:solidFill>
                  <a:schemeClr val="dk2"/>
                </a:solidFill>
              </a:rPr>
              <a:t>現状</a:t>
            </a:r>
            <a:endParaRPr sz="1200">
              <a:solidFill>
                <a:schemeClr val="dk2"/>
              </a:solidFill>
            </a:endParaRPr>
          </a:p>
        </p:txBody>
      </p:sp>
      <p:sp>
        <p:nvSpPr>
          <p:cNvPr id="1764" name="Google Shape;1764;p94"/>
          <p:cNvSpPr txBox="1"/>
          <p:nvPr/>
        </p:nvSpPr>
        <p:spPr>
          <a:xfrm>
            <a:off x="4927375" y="935000"/>
            <a:ext cx="3865500" cy="1891200"/>
          </a:xfrm>
          <a:prstGeom prst="rect">
            <a:avLst/>
          </a:prstGeom>
          <a:noFill/>
          <a:ln cap="flat" cmpd="sng" w="19050">
            <a:solidFill>
              <a:srgbClr val="4A86E8"/>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ja" sz="1200">
                <a:solidFill>
                  <a:srgbClr val="F37C53"/>
                </a:solidFill>
              </a:rPr>
              <a:t>❶</a:t>
            </a:r>
            <a:r>
              <a:rPr lang="ja" sz="1200">
                <a:solidFill>
                  <a:srgbClr val="595959"/>
                </a:solidFill>
              </a:rPr>
              <a:t>　</a:t>
            </a:r>
            <a:r>
              <a:rPr lang="ja" sz="1200">
                <a:solidFill>
                  <a:srgbClr val="000000"/>
                </a:solidFill>
              </a:rPr>
              <a:t>閉じるボタン</a:t>
            </a:r>
            <a:endParaRPr sz="1200">
              <a:solidFill>
                <a:srgbClr val="000000"/>
              </a:solidFill>
            </a:endParaRPr>
          </a:p>
          <a:p>
            <a:pPr indent="0" lvl="0" marL="0" rtl="0" algn="l">
              <a:spcBef>
                <a:spcPts val="0"/>
              </a:spcBef>
              <a:spcAft>
                <a:spcPts val="0"/>
              </a:spcAft>
              <a:buNone/>
            </a:pPr>
            <a:r>
              <a:rPr lang="ja" sz="1200">
                <a:solidFill>
                  <a:srgbClr val="F37C53"/>
                </a:solidFill>
              </a:rPr>
              <a:t>❷</a:t>
            </a:r>
            <a:r>
              <a:rPr lang="ja" sz="1200">
                <a:solidFill>
                  <a:srgbClr val="595959"/>
                </a:solidFill>
              </a:rPr>
              <a:t>　</a:t>
            </a:r>
            <a:r>
              <a:rPr lang="ja" sz="1200">
                <a:solidFill>
                  <a:srgbClr val="000000"/>
                </a:solidFill>
              </a:rPr>
              <a:t>ファイルステータス確認ボタン</a:t>
            </a:r>
            <a:endParaRPr sz="1200">
              <a:solidFill>
                <a:srgbClr val="000000"/>
              </a:solidFill>
            </a:endParaRPr>
          </a:p>
          <a:p>
            <a:pPr indent="0" lvl="0" marL="0" rtl="0" algn="l">
              <a:spcBef>
                <a:spcPts val="0"/>
              </a:spcBef>
              <a:spcAft>
                <a:spcPts val="0"/>
              </a:spcAft>
              <a:buNone/>
            </a:pPr>
            <a:r>
              <a:rPr lang="ja" sz="1200">
                <a:solidFill>
                  <a:srgbClr val="F37C53"/>
                </a:solidFill>
              </a:rPr>
              <a:t>❸　</a:t>
            </a:r>
            <a:r>
              <a:rPr lang="ja" sz="1200">
                <a:solidFill>
                  <a:schemeClr val="dk1"/>
                </a:solidFill>
              </a:rPr>
              <a:t>辞退</a:t>
            </a:r>
            <a:endParaRPr sz="1200">
              <a:solidFill>
                <a:srgbClr val="000000"/>
              </a:solidFill>
            </a:endParaRPr>
          </a:p>
          <a:p>
            <a:pPr indent="0" lvl="0" marL="0" rtl="0" algn="l">
              <a:spcBef>
                <a:spcPts val="0"/>
              </a:spcBef>
              <a:spcAft>
                <a:spcPts val="0"/>
              </a:spcAft>
              <a:buClr>
                <a:schemeClr val="dk1"/>
              </a:buClr>
              <a:buSzPts val="1100"/>
              <a:buFont typeface="Arial"/>
              <a:buNone/>
            </a:pPr>
            <a:r>
              <a:rPr lang="ja" sz="1200">
                <a:solidFill>
                  <a:srgbClr val="F37C53"/>
                </a:solidFill>
              </a:rPr>
              <a:t>❹　</a:t>
            </a:r>
            <a:r>
              <a:rPr lang="ja" sz="1200">
                <a:solidFill>
                  <a:schemeClr val="dk1"/>
                </a:solidFill>
              </a:rPr>
              <a:t>お問い合わせ案件名</a:t>
            </a:r>
            <a:endParaRPr sz="1200"/>
          </a:p>
          <a:p>
            <a:pPr indent="0" lvl="0" marL="0" rtl="0" algn="l">
              <a:spcBef>
                <a:spcPts val="0"/>
              </a:spcBef>
              <a:spcAft>
                <a:spcPts val="0"/>
              </a:spcAft>
              <a:buNone/>
            </a:pPr>
            <a:r>
              <a:rPr lang="ja" sz="1200">
                <a:solidFill>
                  <a:srgbClr val="F37C53"/>
                </a:solidFill>
              </a:rPr>
              <a:t>❺　</a:t>
            </a:r>
            <a:r>
              <a:rPr lang="ja" sz="1200">
                <a:solidFill>
                  <a:schemeClr val="dk1"/>
                </a:solidFill>
              </a:rPr>
              <a:t>ステータス</a:t>
            </a:r>
            <a:endParaRPr sz="1200">
              <a:solidFill>
                <a:schemeClr val="dk1"/>
              </a:solidFill>
            </a:endParaRPr>
          </a:p>
          <a:p>
            <a:pPr indent="0" lvl="0" marL="0" rtl="0" algn="l">
              <a:spcBef>
                <a:spcPts val="0"/>
              </a:spcBef>
              <a:spcAft>
                <a:spcPts val="0"/>
              </a:spcAft>
              <a:buNone/>
            </a:pPr>
            <a:r>
              <a:rPr lang="ja" sz="1200">
                <a:solidFill>
                  <a:srgbClr val="F37C53"/>
                </a:solidFill>
              </a:rPr>
              <a:t>❻　</a:t>
            </a:r>
            <a:r>
              <a:rPr lang="ja" sz="1200">
                <a:solidFill>
                  <a:schemeClr val="dk1"/>
                </a:solidFill>
              </a:rPr>
              <a:t>サプライヤーのメッセージ（見積り依頼）</a:t>
            </a:r>
            <a:endParaRPr sz="1200">
              <a:solidFill>
                <a:schemeClr val="dk1"/>
              </a:solidFill>
            </a:endParaRPr>
          </a:p>
          <a:p>
            <a:pPr indent="0" lvl="0" marL="0" rtl="0" algn="l">
              <a:spcBef>
                <a:spcPts val="0"/>
              </a:spcBef>
              <a:spcAft>
                <a:spcPts val="0"/>
              </a:spcAft>
              <a:buNone/>
            </a:pPr>
            <a:r>
              <a:rPr lang="ja" sz="1200">
                <a:solidFill>
                  <a:srgbClr val="F37C53"/>
                </a:solidFill>
              </a:rPr>
              <a:t>❼　</a:t>
            </a:r>
            <a:r>
              <a:rPr lang="ja" sz="1200">
                <a:solidFill>
                  <a:schemeClr val="dk1"/>
                </a:solidFill>
              </a:rPr>
              <a:t>システムメッセージ（発注承認）</a:t>
            </a:r>
            <a:endParaRPr sz="1200">
              <a:solidFill>
                <a:srgbClr val="000000"/>
              </a:solidFill>
            </a:endParaRPr>
          </a:p>
          <a:p>
            <a:pPr indent="0" lvl="0" marL="0" rtl="0" algn="l">
              <a:spcBef>
                <a:spcPts val="0"/>
              </a:spcBef>
              <a:spcAft>
                <a:spcPts val="0"/>
              </a:spcAft>
              <a:buNone/>
            </a:pPr>
            <a:r>
              <a:rPr lang="ja" sz="1200">
                <a:solidFill>
                  <a:srgbClr val="F37C53"/>
                </a:solidFill>
              </a:rPr>
              <a:t>❽　</a:t>
            </a:r>
            <a:r>
              <a:rPr lang="ja" sz="1200">
                <a:solidFill>
                  <a:schemeClr val="dk1"/>
                </a:solidFill>
              </a:rPr>
              <a:t>サプライヤーの新規メッセージ入力</a:t>
            </a:r>
            <a:endParaRPr sz="1200">
              <a:solidFill>
                <a:schemeClr val="dk1"/>
              </a:solidFill>
            </a:endParaRPr>
          </a:p>
        </p:txBody>
      </p:sp>
      <p:sp>
        <p:nvSpPr>
          <p:cNvPr id="1765" name="Google Shape;1765;p94"/>
          <p:cNvSpPr txBox="1"/>
          <p:nvPr/>
        </p:nvSpPr>
        <p:spPr>
          <a:xfrm>
            <a:off x="254750" y="1029114"/>
            <a:ext cx="291000" cy="226800"/>
          </a:xfrm>
          <a:prstGeom prst="rect">
            <a:avLst/>
          </a:prstGeom>
          <a:noFill/>
          <a:ln>
            <a:noFill/>
          </a:ln>
        </p:spPr>
        <p:txBody>
          <a:bodyPr anchorCtr="0" anchor="t" bIns="91425" lIns="91425" spcFirstLastPara="1" rIns="91425" wrap="square" tIns="91425">
            <a:noAutofit/>
          </a:bodyPr>
          <a:lstStyle/>
          <a:p>
            <a:pPr indent="0" lvl="0" marL="0" rtl="0" algn="ctr">
              <a:lnSpc>
                <a:spcPct val="10000"/>
              </a:lnSpc>
              <a:spcBef>
                <a:spcPts val="0"/>
              </a:spcBef>
              <a:spcAft>
                <a:spcPts val="0"/>
              </a:spcAft>
              <a:buNone/>
            </a:pPr>
            <a:r>
              <a:rPr lang="ja" sz="1100">
                <a:solidFill>
                  <a:srgbClr val="F37C53"/>
                </a:solidFill>
              </a:rPr>
              <a:t>❶</a:t>
            </a:r>
            <a:endParaRPr sz="1100">
              <a:solidFill>
                <a:srgbClr val="F37C53"/>
              </a:solidFill>
            </a:endParaRPr>
          </a:p>
        </p:txBody>
      </p:sp>
      <p:sp>
        <p:nvSpPr>
          <p:cNvPr id="1766" name="Google Shape;1766;p94"/>
          <p:cNvSpPr txBox="1"/>
          <p:nvPr/>
        </p:nvSpPr>
        <p:spPr>
          <a:xfrm>
            <a:off x="120600" y="1230389"/>
            <a:ext cx="291000" cy="2268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1100">
                <a:solidFill>
                  <a:srgbClr val="F37C53"/>
                </a:solidFill>
              </a:rPr>
              <a:t>❷</a:t>
            </a:r>
            <a:endParaRPr sz="1100">
              <a:solidFill>
                <a:srgbClr val="F37C53"/>
              </a:solidFill>
            </a:endParaRPr>
          </a:p>
        </p:txBody>
      </p:sp>
      <p:sp>
        <p:nvSpPr>
          <p:cNvPr id="1767" name="Google Shape;1767;p94"/>
          <p:cNvSpPr txBox="1"/>
          <p:nvPr/>
        </p:nvSpPr>
        <p:spPr>
          <a:xfrm>
            <a:off x="1033400" y="2458339"/>
            <a:ext cx="291000" cy="2268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1100">
                <a:solidFill>
                  <a:srgbClr val="F37C53"/>
                </a:solidFill>
              </a:rPr>
              <a:t>❼</a:t>
            </a:r>
            <a:endParaRPr sz="1100">
              <a:solidFill>
                <a:srgbClr val="F37C53"/>
              </a:solidFill>
            </a:endParaRPr>
          </a:p>
        </p:txBody>
      </p:sp>
      <p:sp>
        <p:nvSpPr>
          <p:cNvPr id="1768" name="Google Shape;1768;p94"/>
          <p:cNvSpPr txBox="1"/>
          <p:nvPr/>
        </p:nvSpPr>
        <p:spPr>
          <a:xfrm>
            <a:off x="667750" y="1276114"/>
            <a:ext cx="291000" cy="2268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1100">
                <a:solidFill>
                  <a:srgbClr val="F37C53"/>
                </a:solidFill>
              </a:rPr>
              <a:t>❸</a:t>
            </a:r>
            <a:endParaRPr sz="1100">
              <a:solidFill>
                <a:srgbClr val="F37C53"/>
              </a:solidFill>
            </a:endParaRPr>
          </a:p>
        </p:txBody>
      </p:sp>
      <p:sp>
        <p:nvSpPr>
          <p:cNvPr id="1769" name="Google Shape;1769;p94"/>
          <p:cNvSpPr txBox="1"/>
          <p:nvPr/>
        </p:nvSpPr>
        <p:spPr>
          <a:xfrm>
            <a:off x="1505550" y="1035354"/>
            <a:ext cx="291000" cy="2268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1100">
                <a:solidFill>
                  <a:srgbClr val="F37C53"/>
                </a:solidFill>
              </a:rPr>
              <a:t>❹</a:t>
            </a:r>
            <a:endParaRPr sz="1100">
              <a:solidFill>
                <a:srgbClr val="F37C53"/>
              </a:solidFill>
            </a:endParaRPr>
          </a:p>
        </p:txBody>
      </p:sp>
      <p:sp>
        <p:nvSpPr>
          <p:cNvPr id="1770" name="Google Shape;1770;p94"/>
          <p:cNvSpPr txBox="1"/>
          <p:nvPr/>
        </p:nvSpPr>
        <p:spPr>
          <a:xfrm>
            <a:off x="3386613" y="1049314"/>
            <a:ext cx="291000" cy="2268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1100">
                <a:solidFill>
                  <a:srgbClr val="F37C53"/>
                </a:solidFill>
              </a:rPr>
              <a:t>❺</a:t>
            </a:r>
            <a:endParaRPr sz="1100">
              <a:solidFill>
                <a:srgbClr val="F37C53"/>
              </a:solidFill>
            </a:endParaRPr>
          </a:p>
        </p:txBody>
      </p:sp>
      <p:sp>
        <p:nvSpPr>
          <p:cNvPr id="1771" name="Google Shape;1771;p94"/>
          <p:cNvSpPr txBox="1"/>
          <p:nvPr/>
        </p:nvSpPr>
        <p:spPr>
          <a:xfrm>
            <a:off x="2551563" y="2008989"/>
            <a:ext cx="291000" cy="2268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1100">
                <a:solidFill>
                  <a:srgbClr val="F37C53"/>
                </a:solidFill>
              </a:rPr>
              <a:t>❻</a:t>
            </a:r>
            <a:endParaRPr sz="1100">
              <a:solidFill>
                <a:srgbClr val="F37C53"/>
              </a:solidFill>
            </a:endParaRPr>
          </a:p>
        </p:txBody>
      </p:sp>
      <p:sp>
        <p:nvSpPr>
          <p:cNvPr id="1772" name="Google Shape;1772;p94"/>
          <p:cNvSpPr txBox="1"/>
          <p:nvPr/>
        </p:nvSpPr>
        <p:spPr>
          <a:xfrm>
            <a:off x="310350" y="3236089"/>
            <a:ext cx="291000" cy="2268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1100">
                <a:solidFill>
                  <a:srgbClr val="F37C53"/>
                </a:solidFill>
              </a:rPr>
              <a:t>❽</a:t>
            </a:r>
            <a:endParaRPr sz="1100">
              <a:solidFill>
                <a:srgbClr val="F37C53"/>
              </a:solidFill>
            </a:endParaRPr>
          </a:p>
        </p:txBody>
      </p:sp>
      <p:sp>
        <p:nvSpPr>
          <p:cNvPr id="1773" name="Google Shape;1773;p94"/>
          <p:cNvSpPr txBox="1"/>
          <p:nvPr/>
        </p:nvSpPr>
        <p:spPr>
          <a:xfrm>
            <a:off x="4851175" y="3236100"/>
            <a:ext cx="37863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 sz="1000"/>
              <a:t>現状管理者が発注する機能がないため、研究者が発注承認したのち、管理画面の商談情報管理からステータス「発注承認」＝管理者が発注承認した画面と仮定して現状としています</a:t>
            </a:r>
            <a:endParaRPr sz="1000">
              <a:solidFill>
                <a:srgbClr val="000000"/>
              </a:solidFill>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7" name="Shape 1777"/>
        <p:cNvGrpSpPr/>
        <p:nvPr/>
      </p:nvGrpSpPr>
      <p:grpSpPr>
        <a:xfrm>
          <a:off x="0" y="0"/>
          <a:ext cx="0" cy="0"/>
          <a:chOff x="0" y="0"/>
          <a:chExt cx="0" cy="0"/>
        </a:xfrm>
      </p:grpSpPr>
      <p:sp>
        <p:nvSpPr>
          <p:cNvPr id="1778" name="Google Shape;1778;p95"/>
          <p:cNvSpPr txBox="1"/>
          <p:nvPr/>
        </p:nvSpPr>
        <p:spPr>
          <a:xfrm>
            <a:off x="8403350" y="4767275"/>
            <a:ext cx="620100" cy="273900"/>
          </a:xfrm>
          <a:prstGeom prst="rect">
            <a:avLst/>
          </a:prstGeom>
          <a:noFill/>
          <a:ln>
            <a:noFill/>
          </a:ln>
        </p:spPr>
        <p:txBody>
          <a:bodyPr anchorCtr="0" anchor="ctr" bIns="34275" lIns="68575" spcFirstLastPara="1" rIns="68575" wrap="square" tIns="34275">
            <a:noAutofit/>
          </a:bodyPr>
          <a:lstStyle/>
          <a:p>
            <a:pPr indent="0" lvl="0" marL="0" marR="0" rtl="0" algn="r">
              <a:spcBef>
                <a:spcPts val="0"/>
              </a:spcBef>
              <a:spcAft>
                <a:spcPts val="0"/>
              </a:spcAft>
              <a:buNone/>
            </a:pPr>
            <a:fld id="{00000000-1234-1234-1234-123412341234}" type="slidenum">
              <a:rPr lang="ja" sz="900">
                <a:solidFill>
                  <a:srgbClr val="888888"/>
                </a:solidFill>
                <a:latin typeface="Arial"/>
                <a:ea typeface="Arial"/>
                <a:cs typeface="Arial"/>
                <a:sym typeface="Arial"/>
              </a:rPr>
              <a:t>‹#›</a:t>
            </a:fld>
            <a:endParaRPr sz="900">
              <a:solidFill>
                <a:srgbClr val="888888"/>
              </a:solidFill>
              <a:latin typeface="Arial"/>
              <a:ea typeface="Arial"/>
              <a:cs typeface="Arial"/>
              <a:sym typeface="Arial"/>
            </a:endParaRPr>
          </a:p>
        </p:txBody>
      </p:sp>
      <p:sp>
        <p:nvSpPr>
          <p:cNvPr id="1779" name="Google Shape;1779;p95"/>
          <p:cNvSpPr/>
          <p:nvPr/>
        </p:nvSpPr>
        <p:spPr>
          <a:xfrm>
            <a:off x="0" y="0"/>
            <a:ext cx="9144000" cy="435600"/>
          </a:xfrm>
          <a:prstGeom prst="rect">
            <a:avLst/>
          </a:prstGeom>
          <a:gradFill>
            <a:gsLst>
              <a:gs pos="0">
                <a:srgbClr val="424242"/>
              </a:gs>
              <a:gs pos="100000">
                <a:srgbClr val="010101"/>
              </a:gs>
            </a:gsLst>
            <a:lin ang="540001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80" name="Google Shape;1780;p95"/>
          <p:cNvSpPr txBox="1"/>
          <p:nvPr/>
        </p:nvSpPr>
        <p:spPr>
          <a:xfrm>
            <a:off x="139875" y="80850"/>
            <a:ext cx="8263500" cy="273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b="1" lang="ja">
                <a:solidFill>
                  <a:schemeClr val="lt1"/>
                </a:solidFill>
              </a:rPr>
              <a:t>管理者が研究者の発注として承認し、サプライヤーへ発注1.1 Front1</a:t>
            </a:r>
            <a:endParaRPr b="1">
              <a:solidFill>
                <a:schemeClr val="lt1"/>
              </a:solidFill>
            </a:endParaRPr>
          </a:p>
          <a:p>
            <a:pPr indent="0" lvl="0" marL="0" rtl="0" algn="l">
              <a:spcBef>
                <a:spcPts val="0"/>
              </a:spcBef>
              <a:spcAft>
                <a:spcPts val="0"/>
              </a:spcAft>
              <a:buClr>
                <a:schemeClr val="dk1"/>
              </a:buClr>
              <a:buSzPts val="1100"/>
              <a:buFont typeface="Arial"/>
              <a:buNone/>
            </a:pPr>
            <a:r>
              <a:t/>
            </a:r>
            <a:endParaRPr b="1">
              <a:solidFill>
                <a:schemeClr val="lt1"/>
              </a:solidFill>
            </a:endParaRPr>
          </a:p>
          <a:p>
            <a:pPr indent="0" lvl="0" marL="0" rtl="0" algn="l">
              <a:spcBef>
                <a:spcPts val="0"/>
              </a:spcBef>
              <a:spcAft>
                <a:spcPts val="0"/>
              </a:spcAft>
              <a:buClr>
                <a:schemeClr val="dk1"/>
              </a:buClr>
              <a:buFont typeface="Arial"/>
              <a:buNone/>
            </a:pPr>
            <a:r>
              <a:t/>
            </a:r>
            <a:endParaRPr b="1">
              <a:solidFill>
                <a:schemeClr val="lt1"/>
              </a:solidFill>
            </a:endParaRPr>
          </a:p>
          <a:p>
            <a:pPr indent="0" lvl="0" marL="0" rtl="0" algn="l">
              <a:spcBef>
                <a:spcPts val="0"/>
              </a:spcBef>
              <a:spcAft>
                <a:spcPts val="0"/>
              </a:spcAft>
              <a:buClr>
                <a:srgbClr val="000000"/>
              </a:buClr>
              <a:buFont typeface="Arial"/>
              <a:buNone/>
            </a:pPr>
            <a:r>
              <a:t/>
            </a:r>
            <a:endParaRPr b="1">
              <a:solidFill>
                <a:schemeClr val="lt1"/>
              </a:solidFill>
            </a:endParaRPr>
          </a:p>
        </p:txBody>
      </p:sp>
      <p:sp>
        <p:nvSpPr>
          <p:cNvPr id="1781" name="Google Shape;1781;p95"/>
          <p:cNvSpPr txBox="1"/>
          <p:nvPr/>
        </p:nvSpPr>
        <p:spPr>
          <a:xfrm>
            <a:off x="139875" y="458425"/>
            <a:ext cx="89496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ja" sz="1200" u="sng">
                <a:solidFill>
                  <a:schemeClr val="dk2"/>
                </a:solidFill>
              </a:rPr>
              <a:t>研究者 発注依頼済み 管理者が発注承認後 サプライヤーのメッセージ画面</a:t>
            </a:r>
            <a:endParaRPr sz="1200">
              <a:solidFill>
                <a:schemeClr val="dk2"/>
              </a:solidFill>
            </a:endParaRPr>
          </a:p>
          <a:p>
            <a:pPr indent="0" lvl="0" marL="0" rtl="0" algn="l">
              <a:spcBef>
                <a:spcPts val="0"/>
              </a:spcBef>
              <a:spcAft>
                <a:spcPts val="0"/>
              </a:spcAft>
              <a:buClr>
                <a:schemeClr val="dk1"/>
              </a:buClr>
              <a:buSzPts val="1100"/>
              <a:buFont typeface="Arial"/>
              <a:buNone/>
            </a:pPr>
            <a:r>
              <a:rPr lang="ja" sz="1200">
                <a:solidFill>
                  <a:srgbClr val="FF0000"/>
                </a:solidFill>
              </a:rPr>
              <a:t>修正案❶</a:t>
            </a:r>
            <a:endParaRPr sz="1200">
              <a:solidFill>
                <a:srgbClr val="FF0000"/>
              </a:solidFill>
            </a:endParaRPr>
          </a:p>
        </p:txBody>
      </p:sp>
      <p:sp>
        <p:nvSpPr>
          <p:cNvPr id="1782" name="Google Shape;1782;p95"/>
          <p:cNvSpPr txBox="1"/>
          <p:nvPr/>
        </p:nvSpPr>
        <p:spPr>
          <a:xfrm>
            <a:off x="4741275" y="1116200"/>
            <a:ext cx="3502200" cy="954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 sz="1000"/>
              <a:t>・Check purchase order　で　発注書（サプライヤー宛）の確認画面が立ち上がり、PDFダウンロード可能</a:t>
            </a:r>
            <a:endParaRPr sz="1000"/>
          </a:p>
          <a:p>
            <a:pPr indent="0" lvl="0" marL="0" rtl="0" algn="l">
              <a:spcBef>
                <a:spcPts val="0"/>
              </a:spcBef>
              <a:spcAft>
                <a:spcPts val="0"/>
              </a:spcAft>
              <a:buNone/>
            </a:pPr>
            <a:r>
              <a:t/>
            </a:r>
            <a:endParaRPr sz="1000"/>
          </a:p>
          <a:p>
            <a:pPr indent="0" lvl="0" marL="0" rtl="0" algn="l">
              <a:spcBef>
                <a:spcPts val="0"/>
              </a:spcBef>
              <a:spcAft>
                <a:spcPts val="0"/>
              </a:spcAft>
              <a:buClr>
                <a:schemeClr val="dk1"/>
              </a:buClr>
              <a:buSzPts val="1100"/>
              <a:buFont typeface="Arial"/>
              <a:buNone/>
            </a:pPr>
            <a:r>
              <a:rPr lang="ja" sz="1000">
                <a:solidFill>
                  <a:schemeClr val="dk1"/>
                </a:solidFill>
              </a:rPr>
              <a:t>・辞退の機能はサプライヤーは管理者が発注承認以後はなしとなります。</a:t>
            </a:r>
            <a:endParaRPr sz="1000"/>
          </a:p>
        </p:txBody>
      </p:sp>
      <p:pic>
        <p:nvPicPr>
          <p:cNvPr id="1783" name="Google Shape;1783;p95"/>
          <p:cNvPicPr preferRelativeResize="0"/>
          <p:nvPr/>
        </p:nvPicPr>
        <p:blipFill>
          <a:blip r:embed="rId3">
            <a:alphaModFix/>
          </a:blip>
          <a:stretch>
            <a:fillRect/>
          </a:stretch>
        </p:blipFill>
        <p:spPr>
          <a:xfrm>
            <a:off x="233275" y="1035350"/>
            <a:ext cx="4161225" cy="3237057"/>
          </a:xfrm>
          <a:prstGeom prst="rect">
            <a:avLst/>
          </a:prstGeom>
          <a:noFill/>
          <a:ln>
            <a:noFill/>
          </a:ln>
          <a:effectLst>
            <a:outerShdw blurRad="57150" rotWithShape="0" algn="bl" dir="5400000" dist="19050">
              <a:srgbClr val="000000">
                <a:alpha val="50000"/>
              </a:srgbClr>
            </a:outerShdw>
          </a:effectLst>
        </p:spPr>
      </p:pic>
      <p:pic>
        <p:nvPicPr>
          <p:cNvPr id="1784" name="Google Shape;1784;p95"/>
          <p:cNvPicPr preferRelativeResize="0"/>
          <p:nvPr/>
        </p:nvPicPr>
        <p:blipFill>
          <a:blip r:embed="rId4">
            <a:alphaModFix/>
          </a:blip>
          <a:stretch>
            <a:fillRect/>
          </a:stretch>
        </p:blipFill>
        <p:spPr>
          <a:xfrm>
            <a:off x="1367513" y="3460750"/>
            <a:ext cx="1054887" cy="1514815"/>
          </a:xfrm>
          <a:prstGeom prst="rect">
            <a:avLst/>
          </a:prstGeom>
          <a:noFill/>
          <a:ln>
            <a:noFill/>
          </a:ln>
          <a:effectLst>
            <a:outerShdw blurRad="57150" rotWithShape="0" algn="bl" dir="5400000" dist="19050">
              <a:srgbClr val="000000">
                <a:alpha val="50000"/>
              </a:srgbClr>
            </a:outerShdw>
          </a:effectLst>
        </p:spPr>
      </p:pic>
      <p:sp>
        <p:nvSpPr>
          <p:cNvPr id="1785" name="Google Shape;1785;p95"/>
          <p:cNvSpPr txBox="1"/>
          <p:nvPr/>
        </p:nvSpPr>
        <p:spPr>
          <a:xfrm>
            <a:off x="1238863" y="3194475"/>
            <a:ext cx="1312200" cy="292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ja" sz="700">
                <a:solidFill>
                  <a:schemeClr val="dk1"/>
                </a:solidFill>
              </a:rPr>
              <a:t>発注書（サプライヤー宛）</a:t>
            </a:r>
            <a:endParaRPr sz="700"/>
          </a:p>
        </p:txBody>
      </p:sp>
      <p:cxnSp>
        <p:nvCxnSpPr>
          <p:cNvPr id="1786" name="Google Shape;1786;p95"/>
          <p:cNvCxnSpPr/>
          <p:nvPr/>
        </p:nvCxnSpPr>
        <p:spPr>
          <a:xfrm>
            <a:off x="930750" y="2924625"/>
            <a:ext cx="258000" cy="557100"/>
          </a:xfrm>
          <a:prstGeom prst="straightConnector1">
            <a:avLst/>
          </a:prstGeom>
          <a:noFill/>
          <a:ln cap="flat" cmpd="sng" w="9525">
            <a:solidFill>
              <a:srgbClr val="595959"/>
            </a:solidFill>
            <a:prstDash val="solid"/>
            <a:round/>
            <a:headEnd len="med" w="med" type="none"/>
            <a:tailEnd len="med" w="med" type="triangle"/>
          </a:ln>
        </p:spPr>
      </p:cxnSp>
      <p:sp>
        <p:nvSpPr>
          <p:cNvPr id="1787" name="Google Shape;1787;p95"/>
          <p:cNvSpPr/>
          <p:nvPr/>
        </p:nvSpPr>
        <p:spPr>
          <a:xfrm>
            <a:off x="1434125" y="3463638"/>
            <a:ext cx="258000" cy="1419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88" name="Google Shape;1788;p95"/>
          <p:cNvSpPr/>
          <p:nvPr/>
        </p:nvSpPr>
        <p:spPr>
          <a:xfrm>
            <a:off x="3245475" y="4250338"/>
            <a:ext cx="1116900" cy="371400"/>
          </a:xfrm>
          <a:prstGeom prst="rect">
            <a:avLst/>
          </a:prstGeom>
          <a:solidFill>
            <a:srgbClr val="FF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ja" sz="1200">
                <a:solidFill>
                  <a:schemeClr val="lt1"/>
                </a:solidFill>
              </a:rPr>
              <a:t>Download</a:t>
            </a:r>
            <a:endParaRPr sz="1200">
              <a:solidFill>
                <a:schemeClr val="lt1"/>
              </a:solidFill>
            </a:endParaRPr>
          </a:p>
        </p:txBody>
      </p:sp>
      <p:sp>
        <p:nvSpPr>
          <p:cNvPr id="1789" name="Google Shape;1789;p95"/>
          <p:cNvSpPr txBox="1"/>
          <p:nvPr/>
        </p:nvSpPr>
        <p:spPr>
          <a:xfrm>
            <a:off x="3245475" y="3891438"/>
            <a:ext cx="1116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ja" sz="700">
                <a:solidFill>
                  <a:schemeClr val="dk1"/>
                </a:solidFill>
              </a:rPr>
              <a:t>ダウンロードボタンを配置</a:t>
            </a:r>
            <a:endParaRPr sz="700"/>
          </a:p>
        </p:txBody>
      </p:sp>
      <p:pic>
        <p:nvPicPr>
          <p:cNvPr id="1790" name="Google Shape;1790;p95"/>
          <p:cNvPicPr preferRelativeResize="0"/>
          <p:nvPr/>
        </p:nvPicPr>
        <p:blipFill>
          <a:blip r:embed="rId5">
            <a:alphaModFix/>
          </a:blip>
          <a:stretch>
            <a:fillRect/>
          </a:stretch>
        </p:blipFill>
        <p:spPr>
          <a:xfrm>
            <a:off x="3867281" y="4448978"/>
            <a:ext cx="495084" cy="371310"/>
          </a:xfrm>
          <a:prstGeom prst="rect">
            <a:avLst/>
          </a:prstGeom>
          <a:noFill/>
          <a:ln>
            <a:noFill/>
          </a:ln>
        </p:spPr>
      </p:pic>
      <p:cxnSp>
        <p:nvCxnSpPr>
          <p:cNvPr id="1791" name="Google Shape;1791;p95"/>
          <p:cNvCxnSpPr/>
          <p:nvPr/>
        </p:nvCxnSpPr>
        <p:spPr>
          <a:xfrm>
            <a:off x="1857975" y="3724750"/>
            <a:ext cx="1217100" cy="679200"/>
          </a:xfrm>
          <a:prstGeom prst="straightConnector1">
            <a:avLst/>
          </a:prstGeom>
          <a:noFill/>
          <a:ln cap="flat" cmpd="sng" w="9525">
            <a:solidFill>
              <a:srgbClr val="595959"/>
            </a:solidFill>
            <a:prstDash val="solid"/>
            <a:round/>
            <a:headEnd len="med" w="med" type="none"/>
            <a:tailEnd len="med" w="med" type="triangle"/>
          </a:ln>
        </p:spPr>
      </p:cxnSp>
      <p:grpSp>
        <p:nvGrpSpPr>
          <p:cNvPr id="1792" name="Google Shape;1792;p95"/>
          <p:cNvGrpSpPr/>
          <p:nvPr/>
        </p:nvGrpSpPr>
        <p:grpSpPr>
          <a:xfrm>
            <a:off x="542859" y="1332070"/>
            <a:ext cx="387893" cy="182195"/>
            <a:chOff x="1627542" y="1980597"/>
            <a:chExt cx="2956500" cy="183000"/>
          </a:xfrm>
        </p:grpSpPr>
        <p:cxnSp>
          <p:nvCxnSpPr>
            <p:cNvPr id="1793" name="Google Shape;1793;p95"/>
            <p:cNvCxnSpPr/>
            <p:nvPr/>
          </p:nvCxnSpPr>
          <p:spPr>
            <a:xfrm>
              <a:off x="1627542" y="1980597"/>
              <a:ext cx="2956500" cy="183000"/>
            </a:xfrm>
            <a:prstGeom prst="straightConnector1">
              <a:avLst/>
            </a:prstGeom>
            <a:noFill/>
            <a:ln cap="flat" cmpd="sng" w="9525">
              <a:solidFill>
                <a:srgbClr val="FF0000"/>
              </a:solidFill>
              <a:prstDash val="solid"/>
              <a:round/>
              <a:headEnd len="med" w="med" type="none"/>
              <a:tailEnd len="med" w="med" type="none"/>
            </a:ln>
          </p:spPr>
        </p:cxnSp>
        <p:cxnSp>
          <p:nvCxnSpPr>
            <p:cNvPr id="1794" name="Google Shape;1794;p95"/>
            <p:cNvCxnSpPr/>
            <p:nvPr/>
          </p:nvCxnSpPr>
          <p:spPr>
            <a:xfrm flipH="1" rot="10800000">
              <a:off x="1627542" y="1980597"/>
              <a:ext cx="2956500" cy="183000"/>
            </a:xfrm>
            <a:prstGeom prst="straightConnector1">
              <a:avLst/>
            </a:prstGeom>
            <a:noFill/>
            <a:ln cap="flat" cmpd="sng" w="9525">
              <a:solidFill>
                <a:srgbClr val="FF0000"/>
              </a:solidFill>
              <a:prstDash val="solid"/>
              <a:round/>
              <a:headEnd len="med" w="med" type="none"/>
              <a:tailEnd len="med" w="med" type="none"/>
            </a:ln>
          </p:spPr>
        </p:cxnSp>
      </p:gr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8" name="Shape 1798"/>
        <p:cNvGrpSpPr/>
        <p:nvPr/>
      </p:nvGrpSpPr>
      <p:grpSpPr>
        <a:xfrm>
          <a:off x="0" y="0"/>
          <a:ext cx="0" cy="0"/>
          <a:chOff x="0" y="0"/>
          <a:chExt cx="0" cy="0"/>
        </a:xfrm>
      </p:grpSpPr>
      <p:pic>
        <p:nvPicPr>
          <p:cNvPr id="1799" name="Google Shape;1799;p96"/>
          <p:cNvPicPr preferRelativeResize="0"/>
          <p:nvPr/>
        </p:nvPicPr>
        <p:blipFill>
          <a:blip r:embed="rId3">
            <a:alphaModFix/>
          </a:blip>
          <a:stretch>
            <a:fillRect/>
          </a:stretch>
        </p:blipFill>
        <p:spPr>
          <a:xfrm>
            <a:off x="121570" y="1021285"/>
            <a:ext cx="4311874" cy="2988015"/>
          </a:xfrm>
          <a:prstGeom prst="rect">
            <a:avLst/>
          </a:prstGeom>
          <a:noFill/>
          <a:ln>
            <a:noFill/>
          </a:ln>
          <a:effectLst>
            <a:outerShdw blurRad="57150" rotWithShape="0" algn="bl" dir="5400000" dist="19050">
              <a:srgbClr val="000000">
                <a:alpha val="50000"/>
              </a:srgbClr>
            </a:outerShdw>
          </a:effectLst>
        </p:spPr>
      </p:pic>
      <p:sp>
        <p:nvSpPr>
          <p:cNvPr id="1800" name="Google Shape;1800;p96"/>
          <p:cNvSpPr txBox="1"/>
          <p:nvPr/>
        </p:nvSpPr>
        <p:spPr>
          <a:xfrm>
            <a:off x="8403350" y="4767275"/>
            <a:ext cx="620100" cy="273900"/>
          </a:xfrm>
          <a:prstGeom prst="rect">
            <a:avLst/>
          </a:prstGeom>
          <a:noFill/>
          <a:ln>
            <a:noFill/>
          </a:ln>
        </p:spPr>
        <p:txBody>
          <a:bodyPr anchorCtr="0" anchor="ctr" bIns="34275" lIns="68575" spcFirstLastPara="1" rIns="68575" wrap="square" tIns="34275">
            <a:noAutofit/>
          </a:bodyPr>
          <a:lstStyle/>
          <a:p>
            <a:pPr indent="0" lvl="0" marL="0" marR="0" rtl="0" algn="r">
              <a:spcBef>
                <a:spcPts val="0"/>
              </a:spcBef>
              <a:spcAft>
                <a:spcPts val="0"/>
              </a:spcAft>
              <a:buNone/>
            </a:pPr>
            <a:fld id="{00000000-1234-1234-1234-123412341234}" type="slidenum">
              <a:rPr lang="ja" sz="900">
                <a:solidFill>
                  <a:srgbClr val="888888"/>
                </a:solidFill>
                <a:latin typeface="Arial"/>
                <a:ea typeface="Arial"/>
                <a:cs typeface="Arial"/>
                <a:sym typeface="Arial"/>
              </a:rPr>
              <a:t>‹#›</a:t>
            </a:fld>
            <a:endParaRPr sz="900">
              <a:solidFill>
                <a:srgbClr val="888888"/>
              </a:solidFill>
              <a:latin typeface="Arial"/>
              <a:ea typeface="Arial"/>
              <a:cs typeface="Arial"/>
              <a:sym typeface="Arial"/>
            </a:endParaRPr>
          </a:p>
        </p:txBody>
      </p:sp>
      <p:sp>
        <p:nvSpPr>
          <p:cNvPr id="1801" name="Google Shape;1801;p96"/>
          <p:cNvSpPr/>
          <p:nvPr/>
        </p:nvSpPr>
        <p:spPr>
          <a:xfrm>
            <a:off x="0" y="0"/>
            <a:ext cx="9144000" cy="435600"/>
          </a:xfrm>
          <a:prstGeom prst="rect">
            <a:avLst/>
          </a:prstGeom>
          <a:gradFill>
            <a:gsLst>
              <a:gs pos="0">
                <a:srgbClr val="424242"/>
              </a:gs>
              <a:gs pos="100000">
                <a:srgbClr val="010101"/>
              </a:gs>
            </a:gsLst>
            <a:lin ang="540001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02" name="Google Shape;1802;p96"/>
          <p:cNvSpPr txBox="1"/>
          <p:nvPr/>
        </p:nvSpPr>
        <p:spPr>
          <a:xfrm>
            <a:off x="139875" y="80850"/>
            <a:ext cx="8418600" cy="273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b="1" lang="ja">
                <a:solidFill>
                  <a:schemeClr val="lt1"/>
                </a:solidFill>
              </a:rPr>
              <a:t>管理者が研究者の発注として承認し、サプライヤーへ発注1.1 Front2</a:t>
            </a:r>
            <a:endParaRPr b="1">
              <a:solidFill>
                <a:schemeClr val="lt1"/>
              </a:solidFill>
            </a:endParaRPr>
          </a:p>
          <a:p>
            <a:pPr indent="0" lvl="0" marL="0" rtl="0" algn="l">
              <a:spcBef>
                <a:spcPts val="0"/>
              </a:spcBef>
              <a:spcAft>
                <a:spcPts val="0"/>
              </a:spcAft>
              <a:buClr>
                <a:schemeClr val="dk1"/>
              </a:buClr>
              <a:buSzPts val="1100"/>
              <a:buFont typeface="Arial"/>
              <a:buNone/>
            </a:pPr>
            <a:r>
              <a:t/>
            </a:r>
            <a:endParaRPr b="1">
              <a:solidFill>
                <a:schemeClr val="lt1"/>
              </a:solidFill>
            </a:endParaRPr>
          </a:p>
          <a:p>
            <a:pPr indent="0" lvl="0" marL="0" rtl="0" algn="l">
              <a:spcBef>
                <a:spcPts val="0"/>
              </a:spcBef>
              <a:spcAft>
                <a:spcPts val="0"/>
              </a:spcAft>
              <a:buClr>
                <a:schemeClr val="dk1"/>
              </a:buClr>
              <a:buSzPts val="1100"/>
              <a:buFont typeface="Arial"/>
              <a:buNone/>
            </a:pPr>
            <a:r>
              <a:t/>
            </a:r>
            <a:endParaRPr b="1">
              <a:solidFill>
                <a:schemeClr val="lt1"/>
              </a:solidFill>
            </a:endParaRPr>
          </a:p>
        </p:txBody>
      </p:sp>
      <p:sp>
        <p:nvSpPr>
          <p:cNvPr id="1803" name="Google Shape;1803;p96"/>
          <p:cNvSpPr txBox="1"/>
          <p:nvPr/>
        </p:nvSpPr>
        <p:spPr>
          <a:xfrm>
            <a:off x="139875" y="458425"/>
            <a:ext cx="85767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ja" sz="1200" u="sng">
                <a:solidFill>
                  <a:schemeClr val="dk2"/>
                </a:solidFill>
              </a:rPr>
              <a:t>研究者 発注依頼済み 管理者が発注承認後 研究者のメッセージ画面</a:t>
            </a:r>
            <a:endParaRPr sz="1200" u="sng">
              <a:solidFill>
                <a:schemeClr val="dk2"/>
              </a:solidFill>
            </a:endParaRPr>
          </a:p>
          <a:p>
            <a:pPr indent="0" lvl="0" marL="0" rtl="0" algn="l">
              <a:spcBef>
                <a:spcPts val="0"/>
              </a:spcBef>
              <a:spcAft>
                <a:spcPts val="0"/>
              </a:spcAft>
              <a:buClr>
                <a:schemeClr val="dk1"/>
              </a:buClr>
              <a:buSzPts val="1100"/>
              <a:buFont typeface="Arial"/>
              <a:buNone/>
            </a:pPr>
            <a:r>
              <a:rPr lang="ja" sz="1200">
                <a:solidFill>
                  <a:schemeClr val="dk2"/>
                </a:solidFill>
              </a:rPr>
              <a:t>現状</a:t>
            </a:r>
            <a:endParaRPr sz="1200">
              <a:solidFill>
                <a:schemeClr val="dk2"/>
              </a:solidFill>
            </a:endParaRPr>
          </a:p>
        </p:txBody>
      </p:sp>
      <p:sp>
        <p:nvSpPr>
          <p:cNvPr id="1804" name="Google Shape;1804;p96"/>
          <p:cNvSpPr txBox="1"/>
          <p:nvPr/>
        </p:nvSpPr>
        <p:spPr>
          <a:xfrm>
            <a:off x="4851175" y="1087400"/>
            <a:ext cx="4172400" cy="1812300"/>
          </a:xfrm>
          <a:prstGeom prst="rect">
            <a:avLst/>
          </a:prstGeom>
          <a:noFill/>
          <a:ln cap="flat" cmpd="sng" w="19050">
            <a:solidFill>
              <a:srgbClr val="4A86E8"/>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ja" sz="1200">
                <a:solidFill>
                  <a:srgbClr val="F37C53"/>
                </a:solidFill>
              </a:rPr>
              <a:t>❶</a:t>
            </a:r>
            <a:r>
              <a:rPr lang="ja" sz="1200">
                <a:solidFill>
                  <a:srgbClr val="595959"/>
                </a:solidFill>
              </a:rPr>
              <a:t>　</a:t>
            </a:r>
            <a:r>
              <a:rPr lang="ja" sz="1200">
                <a:solidFill>
                  <a:srgbClr val="000000"/>
                </a:solidFill>
              </a:rPr>
              <a:t>閉じるボタン</a:t>
            </a:r>
            <a:endParaRPr sz="1200">
              <a:solidFill>
                <a:srgbClr val="000000"/>
              </a:solidFill>
            </a:endParaRPr>
          </a:p>
          <a:p>
            <a:pPr indent="0" lvl="0" marL="0" rtl="0" algn="l">
              <a:spcBef>
                <a:spcPts val="0"/>
              </a:spcBef>
              <a:spcAft>
                <a:spcPts val="0"/>
              </a:spcAft>
              <a:buNone/>
            </a:pPr>
            <a:r>
              <a:rPr lang="ja" sz="1200">
                <a:solidFill>
                  <a:srgbClr val="F37C53"/>
                </a:solidFill>
              </a:rPr>
              <a:t>❷</a:t>
            </a:r>
            <a:r>
              <a:rPr lang="ja" sz="1200">
                <a:solidFill>
                  <a:srgbClr val="595959"/>
                </a:solidFill>
              </a:rPr>
              <a:t>　</a:t>
            </a:r>
            <a:r>
              <a:rPr lang="ja" sz="1200">
                <a:solidFill>
                  <a:srgbClr val="000000"/>
                </a:solidFill>
              </a:rPr>
              <a:t>ファイルステータス確認ボタン</a:t>
            </a:r>
            <a:endParaRPr sz="1200">
              <a:solidFill>
                <a:srgbClr val="000000"/>
              </a:solidFill>
            </a:endParaRPr>
          </a:p>
          <a:p>
            <a:pPr indent="0" lvl="0" marL="0" rtl="0" algn="l">
              <a:spcBef>
                <a:spcPts val="0"/>
              </a:spcBef>
              <a:spcAft>
                <a:spcPts val="0"/>
              </a:spcAft>
              <a:buNone/>
            </a:pPr>
            <a:r>
              <a:rPr lang="ja" sz="1200">
                <a:solidFill>
                  <a:srgbClr val="F37C53"/>
                </a:solidFill>
              </a:rPr>
              <a:t>❸　</a:t>
            </a:r>
            <a:r>
              <a:rPr lang="ja" sz="1200">
                <a:solidFill>
                  <a:schemeClr val="dk1"/>
                </a:solidFill>
              </a:rPr>
              <a:t>キャンセル</a:t>
            </a:r>
            <a:endParaRPr sz="1200">
              <a:solidFill>
                <a:srgbClr val="F37C53"/>
              </a:solidFill>
            </a:endParaRPr>
          </a:p>
          <a:p>
            <a:pPr indent="0" lvl="0" marL="0" rtl="0" algn="l">
              <a:spcBef>
                <a:spcPts val="0"/>
              </a:spcBef>
              <a:spcAft>
                <a:spcPts val="0"/>
              </a:spcAft>
              <a:buNone/>
            </a:pPr>
            <a:r>
              <a:rPr lang="ja" sz="1200">
                <a:solidFill>
                  <a:srgbClr val="F37C53"/>
                </a:solidFill>
              </a:rPr>
              <a:t>❹　</a:t>
            </a:r>
            <a:r>
              <a:rPr lang="ja" sz="1200">
                <a:solidFill>
                  <a:schemeClr val="dk1"/>
                </a:solidFill>
              </a:rPr>
              <a:t>お問い合わせ案件名</a:t>
            </a:r>
            <a:endParaRPr sz="1200">
              <a:solidFill>
                <a:schemeClr val="dk1"/>
              </a:solidFill>
            </a:endParaRPr>
          </a:p>
          <a:p>
            <a:pPr indent="0" lvl="0" marL="0" rtl="0" algn="l">
              <a:spcBef>
                <a:spcPts val="0"/>
              </a:spcBef>
              <a:spcAft>
                <a:spcPts val="0"/>
              </a:spcAft>
              <a:buNone/>
            </a:pPr>
            <a:r>
              <a:rPr lang="ja" sz="1200">
                <a:solidFill>
                  <a:srgbClr val="F37C53"/>
                </a:solidFill>
              </a:rPr>
              <a:t>❺　</a:t>
            </a:r>
            <a:r>
              <a:rPr lang="ja" sz="1200">
                <a:solidFill>
                  <a:schemeClr val="dk1"/>
                </a:solidFill>
              </a:rPr>
              <a:t>ステータス</a:t>
            </a:r>
            <a:endParaRPr sz="1200">
              <a:solidFill>
                <a:schemeClr val="dk1"/>
              </a:solidFill>
            </a:endParaRPr>
          </a:p>
          <a:p>
            <a:pPr indent="0" lvl="0" marL="0" rtl="0" algn="l">
              <a:spcBef>
                <a:spcPts val="0"/>
              </a:spcBef>
              <a:spcAft>
                <a:spcPts val="0"/>
              </a:spcAft>
              <a:buNone/>
            </a:pPr>
            <a:r>
              <a:rPr lang="ja" sz="1200">
                <a:solidFill>
                  <a:srgbClr val="F37C53"/>
                </a:solidFill>
              </a:rPr>
              <a:t>❻　</a:t>
            </a:r>
            <a:r>
              <a:rPr lang="ja" sz="1200">
                <a:solidFill>
                  <a:schemeClr val="dk1"/>
                </a:solidFill>
              </a:rPr>
              <a:t>ステータス表示（サプライヤーへ発注依頼済み）</a:t>
            </a:r>
            <a:endParaRPr sz="1200">
              <a:solidFill>
                <a:srgbClr val="000000"/>
              </a:solidFill>
            </a:endParaRPr>
          </a:p>
          <a:p>
            <a:pPr indent="0" lvl="0" marL="0" rtl="0" algn="l">
              <a:spcBef>
                <a:spcPts val="0"/>
              </a:spcBef>
              <a:spcAft>
                <a:spcPts val="0"/>
              </a:spcAft>
              <a:buNone/>
            </a:pPr>
            <a:r>
              <a:rPr lang="ja" sz="1200">
                <a:solidFill>
                  <a:srgbClr val="F37C53"/>
                </a:solidFill>
              </a:rPr>
              <a:t>❼　</a:t>
            </a:r>
            <a:r>
              <a:rPr lang="ja" sz="1200">
                <a:solidFill>
                  <a:schemeClr val="dk1"/>
                </a:solidFill>
              </a:rPr>
              <a:t>研究者の新規メッセージ入力</a:t>
            </a:r>
            <a:endParaRPr sz="1200">
              <a:solidFill>
                <a:srgbClr val="000000"/>
              </a:solidFill>
            </a:endParaRPr>
          </a:p>
        </p:txBody>
      </p:sp>
      <p:sp>
        <p:nvSpPr>
          <p:cNvPr id="1805" name="Google Shape;1805;p96"/>
          <p:cNvSpPr txBox="1"/>
          <p:nvPr/>
        </p:nvSpPr>
        <p:spPr>
          <a:xfrm>
            <a:off x="178550" y="1029114"/>
            <a:ext cx="291000" cy="226800"/>
          </a:xfrm>
          <a:prstGeom prst="rect">
            <a:avLst/>
          </a:prstGeom>
          <a:noFill/>
          <a:ln>
            <a:noFill/>
          </a:ln>
        </p:spPr>
        <p:txBody>
          <a:bodyPr anchorCtr="0" anchor="t" bIns="91425" lIns="91425" spcFirstLastPara="1" rIns="91425" wrap="square" tIns="91425">
            <a:noAutofit/>
          </a:bodyPr>
          <a:lstStyle/>
          <a:p>
            <a:pPr indent="0" lvl="0" marL="0" rtl="0" algn="ctr">
              <a:lnSpc>
                <a:spcPct val="10000"/>
              </a:lnSpc>
              <a:spcBef>
                <a:spcPts val="0"/>
              </a:spcBef>
              <a:spcAft>
                <a:spcPts val="0"/>
              </a:spcAft>
              <a:buNone/>
            </a:pPr>
            <a:r>
              <a:rPr lang="ja" sz="1100">
                <a:solidFill>
                  <a:srgbClr val="F37C53"/>
                </a:solidFill>
              </a:rPr>
              <a:t>❶</a:t>
            </a:r>
            <a:endParaRPr sz="1100">
              <a:solidFill>
                <a:srgbClr val="F37C53"/>
              </a:solidFill>
            </a:endParaRPr>
          </a:p>
        </p:txBody>
      </p:sp>
      <p:sp>
        <p:nvSpPr>
          <p:cNvPr id="1806" name="Google Shape;1806;p96"/>
          <p:cNvSpPr txBox="1"/>
          <p:nvPr/>
        </p:nvSpPr>
        <p:spPr>
          <a:xfrm>
            <a:off x="121575" y="1272514"/>
            <a:ext cx="291000" cy="2268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1100">
                <a:solidFill>
                  <a:srgbClr val="F37C53"/>
                </a:solidFill>
              </a:rPr>
              <a:t>❷</a:t>
            </a:r>
            <a:endParaRPr sz="1100">
              <a:solidFill>
                <a:srgbClr val="F37C53"/>
              </a:solidFill>
            </a:endParaRPr>
          </a:p>
        </p:txBody>
      </p:sp>
      <p:sp>
        <p:nvSpPr>
          <p:cNvPr id="1807" name="Google Shape;1807;p96"/>
          <p:cNvSpPr txBox="1"/>
          <p:nvPr/>
        </p:nvSpPr>
        <p:spPr>
          <a:xfrm>
            <a:off x="582575" y="3142539"/>
            <a:ext cx="291000" cy="2268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1100">
                <a:solidFill>
                  <a:srgbClr val="F37C53"/>
                </a:solidFill>
              </a:rPr>
              <a:t>❼</a:t>
            </a:r>
            <a:endParaRPr sz="1100">
              <a:solidFill>
                <a:srgbClr val="F37C53"/>
              </a:solidFill>
            </a:endParaRPr>
          </a:p>
        </p:txBody>
      </p:sp>
      <p:sp>
        <p:nvSpPr>
          <p:cNvPr id="1808" name="Google Shape;1808;p96"/>
          <p:cNvSpPr txBox="1"/>
          <p:nvPr/>
        </p:nvSpPr>
        <p:spPr>
          <a:xfrm>
            <a:off x="1030025" y="1255914"/>
            <a:ext cx="291000" cy="2268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1100">
                <a:solidFill>
                  <a:srgbClr val="F37C53"/>
                </a:solidFill>
              </a:rPr>
              <a:t>❸</a:t>
            </a:r>
            <a:endParaRPr sz="1100">
              <a:solidFill>
                <a:srgbClr val="F37C53"/>
              </a:solidFill>
            </a:endParaRPr>
          </a:p>
        </p:txBody>
      </p:sp>
      <p:sp>
        <p:nvSpPr>
          <p:cNvPr id="1809" name="Google Shape;1809;p96"/>
          <p:cNvSpPr txBox="1"/>
          <p:nvPr/>
        </p:nvSpPr>
        <p:spPr>
          <a:xfrm>
            <a:off x="1866925" y="1029129"/>
            <a:ext cx="291000" cy="2268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1100">
                <a:solidFill>
                  <a:srgbClr val="F37C53"/>
                </a:solidFill>
              </a:rPr>
              <a:t>❹</a:t>
            </a:r>
            <a:endParaRPr sz="1100">
              <a:solidFill>
                <a:srgbClr val="F37C53"/>
              </a:solidFill>
            </a:endParaRPr>
          </a:p>
        </p:txBody>
      </p:sp>
      <p:sp>
        <p:nvSpPr>
          <p:cNvPr id="1810" name="Google Shape;1810;p96"/>
          <p:cNvSpPr txBox="1"/>
          <p:nvPr/>
        </p:nvSpPr>
        <p:spPr>
          <a:xfrm>
            <a:off x="3665438" y="1074089"/>
            <a:ext cx="291000" cy="2268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1100">
                <a:solidFill>
                  <a:srgbClr val="F37C53"/>
                </a:solidFill>
              </a:rPr>
              <a:t>❺</a:t>
            </a:r>
            <a:endParaRPr sz="1100">
              <a:solidFill>
                <a:srgbClr val="F37C53"/>
              </a:solidFill>
            </a:endParaRPr>
          </a:p>
        </p:txBody>
      </p:sp>
      <p:sp>
        <p:nvSpPr>
          <p:cNvPr id="1811" name="Google Shape;1811;p96"/>
          <p:cNvSpPr txBox="1"/>
          <p:nvPr/>
        </p:nvSpPr>
        <p:spPr>
          <a:xfrm>
            <a:off x="739013" y="2743327"/>
            <a:ext cx="291000" cy="2268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1100">
                <a:solidFill>
                  <a:srgbClr val="F37C53"/>
                </a:solidFill>
              </a:rPr>
              <a:t>❻</a:t>
            </a:r>
            <a:endParaRPr sz="1100">
              <a:solidFill>
                <a:srgbClr val="F37C53"/>
              </a:solidFill>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5" name="Shape 1815"/>
        <p:cNvGrpSpPr/>
        <p:nvPr/>
      </p:nvGrpSpPr>
      <p:grpSpPr>
        <a:xfrm>
          <a:off x="0" y="0"/>
          <a:ext cx="0" cy="0"/>
          <a:chOff x="0" y="0"/>
          <a:chExt cx="0" cy="0"/>
        </a:xfrm>
      </p:grpSpPr>
      <p:pic>
        <p:nvPicPr>
          <p:cNvPr id="1816" name="Google Shape;1816;p97"/>
          <p:cNvPicPr preferRelativeResize="0"/>
          <p:nvPr/>
        </p:nvPicPr>
        <p:blipFill>
          <a:blip r:embed="rId3">
            <a:alphaModFix/>
          </a:blip>
          <a:stretch>
            <a:fillRect/>
          </a:stretch>
        </p:blipFill>
        <p:spPr>
          <a:xfrm>
            <a:off x="178545" y="1035360"/>
            <a:ext cx="4311874" cy="2988015"/>
          </a:xfrm>
          <a:prstGeom prst="rect">
            <a:avLst/>
          </a:prstGeom>
          <a:noFill/>
          <a:ln>
            <a:noFill/>
          </a:ln>
          <a:effectLst>
            <a:outerShdw blurRad="57150" rotWithShape="0" algn="bl" dir="5400000" dist="19050">
              <a:srgbClr val="000000">
                <a:alpha val="50000"/>
              </a:srgbClr>
            </a:outerShdw>
          </a:effectLst>
        </p:spPr>
      </p:pic>
      <p:sp>
        <p:nvSpPr>
          <p:cNvPr id="1817" name="Google Shape;1817;p97"/>
          <p:cNvSpPr txBox="1"/>
          <p:nvPr/>
        </p:nvSpPr>
        <p:spPr>
          <a:xfrm>
            <a:off x="8403350" y="4767275"/>
            <a:ext cx="620100" cy="273900"/>
          </a:xfrm>
          <a:prstGeom prst="rect">
            <a:avLst/>
          </a:prstGeom>
          <a:noFill/>
          <a:ln>
            <a:noFill/>
          </a:ln>
        </p:spPr>
        <p:txBody>
          <a:bodyPr anchorCtr="0" anchor="ctr" bIns="34275" lIns="68575" spcFirstLastPara="1" rIns="68575" wrap="square" tIns="34275">
            <a:noAutofit/>
          </a:bodyPr>
          <a:lstStyle/>
          <a:p>
            <a:pPr indent="0" lvl="0" marL="0" marR="0" rtl="0" algn="r">
              <a:spcBef>
                <a:spcPts val="0"/>
              </a:spcBef>
              <a:spcAft>
                <a:spcPts val="0"/>
              </a:spcAft>
              <a:buNone/>
            </a:pPr>
            <a:fld id="{00000000-1234-1234-1234-123412341234}" type="slidenum">
              <a:rPr lang="ja" sz="900">
                <a:solidFill>
                  <a:srgbClr val="888888"/>
                </a:solidFill>
                <a:latin typeface="Arial"/>
                <a:ea typeface="Arial"/>
                <a:cs typeface="Arial"/>
                <a:sym typeface="Arial"/>
              </a:rPr>
              <a:t>‹#›</a:t>
            </a:fld>
            <a:endParaRPr sz="900">
              <a:solidFill>
                <a:srgbClr val="888888"/>
              </a:solidFill>
              <a:latin typeface="Arial"/>
              <a:ea typeface="Arial"/>
              <a:cs typeface="Arial"/>
              <a:sym typeface="Arial"/>
            </a:endParaRPr>
          </a:p>
        </p:txBody>
      </p:sp>
      <p:sp>
        <p:nvSpPr>
          <p:cNvPr id="1818" name="Google Shape;1818;p97"/>
          <p:cNvSpPr/>
          <p:nvPr/>
        </p:nvSpPr>
        <p:spPr>
          <a:xfrm>
            <a:off x="0" y="0"/>
            <a:ext cx="9144000" cy="435600"/>
          </a:xfrm>
          <a:prstGeom prst="rect">
            <a:avLst/>
          </a:prstGeom>
          <a:gradFill>
            <a:gsLst>
              <a:gs pos="0">
                <a:srgbClr val="424242"/>
              </a:gs>
              <a:gs pos="100000">
                <a:srgbClr val="010101"/>
              </a:gs>
            </a:gsLst>
            <a:lin ang="540001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19" name="Google Shape;1819;p97"/>
          <p:cNvSpPr txBox="1"/>
          <p:nvPr/>
        </p:nvSpPr>
        <p:spPr>
          <a:xfrm>
            <a:off x="139875" y="80850"/>
            <a:ext cx="8418600" cy="273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b="1" lang="ja">
                <a:solidFill>
                  <a:schemeClr val="lt1"/>
                </a:solidFill>
              </a:rPr>
              <a:t>管理者が研究者の発注として承認し、サプライヤーへ発注1.1 Front2</a:t>
            </a:r>
            <a:endParaRPr b="1">
              <a:solidFill>
                <a:schemeClr val="lt1"/>
              </a:solidFill>
            </a:endParaRPr>
          </a:p>
          <a:p>
            <a:pPr indent="0" lvl="0" marL="0" rtl="0" algn="l">
              <a:spcBef>
                <a:spcPts val="0"/>
              </a:spcBef>
              <a:spcAft>
                <a:spcPts val="0"/>
              </a:spcAft>
              <a:buClr>
                <a:schemeClr val="dk1"/>
              </a:buClr>
              <a:buSzPts val="1100"/>
              <a:buFont typeface="Arial"/>
              <a:buNone/>
            </a:pPr>
            <a:r>
              <a:t/>
            </a:r>
            <a:endParaRPr b="1">
              <a:solidFill>
                <a:schemeClr val="lt1"/>
              </a:solidFill>
            </a:endParaRPr>
          </a:p>
          <a:p>
            <a:pPr indent="0" lvl="0" marL="0" rtl="0" algn="l">
              <a:spcBef>
                <a:spcPts val="0"/>
              </a:spcBef>
              <a:spcAft>
                <a:spcPts val="0"/>
              </a:spcAft>
              <a:buClr>
                <a:schemeClr val="dk1"/>
              </a:buClr>
              <a:buSzPts val="1100"/>
              <a:buFont typeface="Arial"/>
              <a:buNone/>
            </a:pPr>
            <a:r>
              <a:t/>
            </a:r>
            <a:endParaRPr b="1">
              <a:solidFill>
                <a:schemeClr val="lt1"/>
              </a:solidFill>
            </a:endParaRPr>
          </a:p>
        </p:txBody>
      </p:sp>
      <p:sp>
        <p:nvSpPr>
          <p:cNvPr id="1820" name="Google Shape;1820;p97"/>
          <p:cNvSpPr txBox="1"/>
          <p:nvPr/>
        </p:nvSpPr>
        <p:spPr>
          <a:xfrm>
            <a:off x="139875" y="458425"/>
            <a:ext cx="85767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ja" sz="1200" u="sng">
                <a:solidFill>
                  <a:schemeClr val="dk2"/>
                </a:solidFill>
              </a:rPr>
              <a:t>研究者 発注依頼済み 管理者が発注承認後 研究者のメッセージ画面</a:t>
            </a:r>
            <a:endParaRPr sz="1200" u="sng">
              <a:solidFill>
                <a:schemeClr val="dk2"/>
              </a:solidFill>
            </a:endParaRPr>
          </a:p>
          <a:p>
            <a:pPr indent="0" lvl="0" marL="0" rtl="0" algn="l">
              <a:spcBef>
                <a:spcPts val="0"/>
              </a:spcBef>
              <a:spcAft>
                <a:spcPts val="0"/>
              </a:spcAft>
              <a:buClr>
                <a:schemeClr val="dk1"/>
              </a:buClr>
              <a:buSzPts val="1100"/>
              <a:buFont typeface="Arial"/>
              <a:buNone/>
            </a:pPr>
            <a:r>
              <a:rPr lang="ja" sz="1200">
                <a:solidFill>
                  <a:srgbClr val="FF0000"/>
                </a:solidFill>
              </a:rPr>
              <a:t>修正案❶</a:t>
            </a:r>
            <a:endParaRPr sz="1200">
              <a:solidFill>
                <a:schemeClr val="dk2"/>
              </a:solidFill>
            </a:endParaRPr>
          </a:p>
        </p:txBody>
      </p:sp>
      <p:pic>
        <p:nvPicPr>
          <p:cNvPr id="1821" name="Google Shape;1821;p97"/>
          <p:cNvPicPr preferRelativeResize="0"/>
          <p:nvPr/>
        </p:nvPicPr>
        <p:blipFill>
          <a:blip r:embed="rId4">
            <a:alphaModFix/>
          </a:blip>
          <a:stretch>
            <a:fillRect/>
          </a:stretch>
        </p:blipFill>
        <p:spPr>
          <a:xfrm>
            <a:off x="4752975" y="1035350"/>
            <a:ext cx="4086224" cy="2076861"/>
          </a:xfrm>
          <a:prstGeom prst="rect">
            <a:avLst/>
          </a:prstGeom>
          <a:noFill/>
          <a:ln>
            <a:noFill/>
          </a:ln>
          <a:effectLst>
            <a:outerShdw blurRad="57150" rotWithShape="0" algn="bl" dir="5400000" dist="19050">
              <a:srgbClr val="000000">
                <a:alpha val="50000"/>
              </a:srgbClr>
            </a:outerShdw>
          </a:effectLst>
        </p:spPr>
      </p:pic>
      <p:sp>
        <p:nvSpPr>
          <p:cNvPr id="1822" name="Google Shape;1822;p97"/>
          <p:cNvSpPr/>
          <p:nvPr/>
        </p:nvSpPr>
        <p:spPr>
          <a:xfrm>
            <a:off x="511500" y="1286350"/>
            <a:ext cx="572400" cy="3483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1823" name="Google Shape;1823;p97"/>
          <p:cNvCxnSpPr>
            <a:stCxn id="1822" idx="2"/>
          </p:cNvCxnSpPr>
          <p:nvPr/>
        </p:nvCxnSpPr>
        <p:spPr>
          <a:xfrm>
            <a:off x="797700" y="1634650"/>
            <a:ext cx="4401300" cy="1062000"/>
          </a:xfrm>
          <a:prstGeom prst="straightConnector1">
            <a:avLst/>
          </a:prstGeom>
          <a:noFill/>
          <a:ln cap="flat" cmpd="sng" w="9525">
            <a:solidFill>
              <a:srgbClr val="595959"/>
            </a:solidFill>
            <a:prstDash val="solid"/>
            <a:round/>
            <a:headEnd len="med" w="med" type="none"/>
            <a:tailEnd len="med" w="med" type="triangle"/>
          </a:ln>
        </p:spPr>
      </p:cxnSp>
      <p:sp>
        <p:nvSpPr>
          <p:cNvPr id="1824" name="Google Shape;1824;p97"/>
          <p:cNvSpPr/>
          <p:nvPr/>
        </p:nvSpPr>
        <p:spPr>
          <a:xfrm>
            <a:off x="4919350" y="2329775"/>
            <a:ext cx="725700" cy="3816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825" name="Google Shape;1825;p97"/>
          <p:cNvPicPr preferRelativeResize="0"/>
          <p:nvPr/>
        </p:nvPicPr>
        <p:blipFill>
          <a:blip r:embed="rId5">
            <a:alphaModFix/>
          </a:blip>
          <a:stretch>
            <a:fillRect/>
          </a:stretch>
        </p:blipFill>
        <p:spPr>
          <a:xfrm>
            <a:off x="5516013" y="3149800"/>
            <a:ext cx="1054887" cy="1514815"/>
          </a:xfrm>
          <a:prstGeom prst="rect">
            <a:avLst/>
          </a:prstGeom>
          <a:noFill/>
          <a:ln>
            <a:noFill/>
          </a:ln>
          <a:effectLst>
            <a:outerShdw blurRad="57150" rotWithShape="0" algn="bl" dir="5400000" dist="19050">
              <a:srgbClr val="000000">
                <a:alpha val="50000"/>
              </a:srgbClr>
            </a:outerShdw>
          </a:effectLst>
        </p:spPr>
      </p:pic>
      <p:sp>
        <p:nvSpPr>
          <p:cNvPr id="1826" name="Google Shape;1826;p97"/>
          <p:cNvSpPr txBox="1"/>
          <p:nvPr/>
        </p:nvSpPr>
        <p:spPr>
          <a:xfrm>
            <a:off x="5387363" y="2883525"/>
            <a:ext cx="1312200" cy="292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ja" sz="700">
                <a:solidFill>
                  <a:schemeClr val="dk1"/>
                </a:solidFill>
              </a:rPr>
              <a:t>発注書（サプライヤー宛）</a:t>
            </a:r>
            <a:endParaRPr sz="700"/>
          </a:p>
        </p:txBody>
      </p:sp>
      <p:cxnSp>
        <p:nvCxnSpPr>
          <p:cNvPr id="1827" name="Google Shape;1827;p97"/>
          <p:cNvCxnSpPr/>
          <p:nvPr/>
        </p:nvCxnSpPr>
        <p:spPr>
          <a:xfrm>
            <a:off x="5079250" y="2613675"/>
            <a:ext cx="258000" cy="557100"/>
          </a:xfrm>
          <a:prstGeom prst="straightConnector1">
            <a:avLst/>
          </a:prstGeom>
          <a:noFill/>
          <a:ln cap="flat" cmpd="sng" w="9525">
            <a:solidFill>
              <a:srgbClr val="595959"/>
            </a:solidFill>
            <a:prstDash val="solid"/>
            <a:round/>
            <a:headEnd len="med" w="med" type="none"/>
            <a:tailEnd len="med" w="med" type="triangle"/>
          </a:ln>
        </p:spPr>
      </p:cxnSp>
      <p:sp>
        <p:nvSpPr>
          <p:cNvPr id="1828" name="Google Shape;1828;p97"/>
          <p:cNvSpPr/>
          <p:nvPr/>
        </p:nvSpPr>
        <p:spPr>
          <a:xfrm>
            <a:off x="5539775" y="3188388"/>
            <a:ext cx="258000" cy="1419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29" name="Google Shape;1829;p97"/>
          <p:cNvSpPr/>
          <p:nvPr/>
        </p:nvSpPr>
        <p:spPr>
          <a:xfrm>
            <a:off x="7351125" y="3975088"/>
            <a:ext cx="1116900" cy="371400"/>
          </a:xfrm>
          <a:prstGeom prst="rect">
            <a:avLst/>
          </a:prstGeom>
          <a:solidFill>
            <a:srgbClr val="FF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ja" sz="1200">
                <a:solidFill>
                  <a:schemeClr val="lt1"/>
                </a:solidFill>
              </a:rPr>
              <a:t>Download</a:t>
            </a:r>
            <a:endParaRPr sz="1200">
              <a:solidFill>
                <a:schemeClr val="lt1"/>
              </a:solidFill>
            </a:endParaRPr>
          </a:p>
        </p:txBody>
      </p:sp>
      <p:sp>
        <p:nvSpPr>
          <p:cNvPr id="1830" name="Google Shape;1830;p97"/>
          <p:cNvSpPr txBox="1"/>
          <p:nvPr/>
        </p:nvSpPr>
        <p:spPr>
          <a:xfrm>
            <a:off x="7351125" y="3616188"/>
            <a:ext cx="1116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ja" sz="700">
                <a:solidFill>
                  <a:schemeClr val="dk1"/>
                </a:solidFill>
              </a:rPr>
              <a:t>ダウンロードボタンを配置</a:t>
            </a:r>
            <a:endParaRPr sz="700"/>
          </a:p>
        </p:txBody>
      </p:sp>
      <p:cxnSp>
        <p:nvCxnSpPr>
          <p:cNvPr id="1831" name="Google Shape;1831;p97"/>
          <p:cNvCxnSpPr/>
          <p:nvPr/>
        </p:nvCxnSpPr>
        <p:spPr>
          <a:xfrm>
            <a:off x="5963625" y="3449500"/>
            <a:ext cx="1217100" cy="679200"/>
          </a:xfrm>
          <a:prstGeom prst="straightConnector1">
            <a:avLst/>
          </a:prstGeom>
          <a:noFill/>
          <a:ln cap="flat" cmpd="sng" w="9525">
            <a:solidFill>
              <a:srgbClr val="595959"/>
            </a:solidFill>
            <a:prstDash val="solid"/>
            <a:round/>
            <a:headEnd len="med" w="med" type="none"/>
            <a:tailEnd len="med" w="med" type="triangle"/>
          </a:ln>
        </p:spPr>
      </p:cxn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5" name="Shape 1835"/>
        <p:cNvGrpSpPr/>
        <p:nvPr/>
      </p:nvGrpSpPr>
      <p:grpSpPr>
        <a:xfrm>
          <a:off x="0" y="0"/>
          <a:ext cx="0" cy="0"/>
          <a:chOff x="0" y="0"/>
          <a:chExt cx="0" cy="0"/>
        </a:xfrm>
      </p:grpSpPr>
      <p:sp>
        <p:nvSpPr>
          <p:cNvPr id="1836" name="Google Shape;1836;p98"/>
          <p:cNvSpPr txBox="1"/>
          <p:nvPr/>
        </p:nvSpPr>
        <p:spPr>
          <a:xfrm>
            <a:off x="8403350" y="4767275"/>
            <a:ext cx="620100" cy="273900"/>
          </a:xfrm>
          <a:prstGeom prst="rect">
            <a:avLst/>
          </a:prstGeom>
          <a:noFill/>
          <a:ln>
            <a:noFill/>
          </a:ln>
        </p:spPr>
        <p:txBody>
          <a:bodyPr anchorCtr="0" anchor="ctr" bIns="34275" lIns="68575" spcFirstLastPara="1" rIns="68575" wrap="square" tIns="34275">
            <a:noAutofit/>
          </a:bodyPr>
          <a:lstStyle/>
          <a:p>
            <a:pPr indent="0" lvl="0" marL="0" marR="0" rtl="0" algn="r">
              <a:spcBef>
                <a:spcPts val="0"/>
              </a:spcBef>
              <a:spcAft>
                <a:spcPts val="0"/>
              </a:spcAft>
              <a:buNone/>
            </a:pPr>
            <a:fld id="{00000000-1234-1234-1234-123412341234}" type="slidenum">
              <a:rPr lang="ja" sz="900">
                <a:solidFill>
                  <a:srgbClr val="888888"/>
                </a:solidFill>
                <a:latin typeface="Arial"/>
                <a:ea typeface="Arial"/>
                <a:cs typeface="Arial"/>
                <a:sym typeface="Arial"/>
              </a:rPr>
              <a:t>‹#›</a:t>
            </a:fld>
            <a:endParaRPr sz="900">
              <a:solidFill>
                <a:srgbClr val="888888"/>
              </a:solidFill>
              <a:latin typeface="Arial"/>
              <a:ea typeface="Arial"/>
              <a:cs typeface="Arial"/>
              <a:sym typeface="Arial"/>
            </a:endParaRPr>
          </a:p>
        </p:txBody>
      </p:sp>
      <p:sp>
        <p:nvSpPr>
          <p:cNvPr id="1837" name="Google Shape;1837;p98"/>
          <p:cNvSpPr/>
          <p:nvPr/>
        </p:nvSpPr>
        <p:spPr>
          <a:xfrm>
            <a:off x="0" y="0"/>
            <a:ext cx="9144000" cy="435600"/>
          </a:xfrm>
          <a:prstGeom prst="rect">
            <a:avLst/>
          </a:prstGeom>
          <a:gradFill>
            <a:gsLst>
              <a:gs pos="0">
                <a:srgbClr val="424242"/>
              </a:gs>
              <a:gs pos="100000">
                <a:srgbClr val="010101"/>
              </a:gs>
            </a:gsLst>
            <a:lin ang="540001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38" name="Google Shape;1838;p98"/>
          <p:cNvSpPr txBox="1"/>
          <p:nvPr/>
        </p:nvSpPr>
        <p:spPr>
          <a:xfrm>
            <a:off x="139875" y="80850"/>
            <a:ext cx="7724400" cy="273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b="1" lang="ja">
                <a:solidFill>
                  <a:schemeClr val="lt1"/>
                </a:solidFill>
              </a:rPr>
              <a:t>管理者が研究者の発注として承認し、サプライヤーへ発注1.1 Front2</a:t>
            </a:r>
            <a:endParaRPr b="1">
              <a:solidFill>
                <a:schemeClr val="lt1"/>
              </a:solidFill>
            </a:endParaRPr>
          </a:p>
        </p:txBody>
      </p:sp>
      <p:sp>
        <p:nvSpPr>
          <p:cNvPr id="1839" name="Google Shape;1839;p98"/>
          <p:cNvSpPr txBox="1"/>
          <p:nvPr/>
        </p:nvSpPr>
        <p:spPr>
          <a:xfrm>
            <a:off x="139875" y="458425"/>
            <a:ext cx="85767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ja" sz="1200" u="sng">
                <a:solidFill>
                  <a:schemeClr val="dk2"/>
                </a:solidFill>
              </a:rPr>
              <a:t>研究者 発注依頼済み 管理者が発注承認後 研究者のメッセージ画面</a:t>
            </a:r>
            <a:endParaRPr sz="1200" u="sng">
              <a:solidFill>
                <a:schemeClr val="dk2"/>
              </a:solidFill>
            </a:endParaRPr>
          </a:p>
          <a:p>
            <a:pPr indent="0" lvl="0" marL="0" rtl="0" algn="l">
              <a:spcBef>
                <a:spcPts val="0"/>
              </a:spcBef>
              <a:spcAft>
                <a:spcPts val="0"/>
              </a:spcAft>
              <a:buClr>
                <a:schemeClr val="dk1"/>
              </a:buClr>
              <a:buSzPts val="1100"/>
              <a:buFont typeface="Arial"/>
              <a:buNone/>
            </a:pPr>
            <a:r>
              <a:rPr lang="ja" sz="1200">
                <a:solidFill>
                  <a:srgbClr val="FF0000"/>
                </a:solidFill>
              </a:rPr>
              <a:t>修正案❷</a:t>
            </a:r>
            <a:endParaRPr sz="1200">
              <a:solidFill>
                <a:srgbClr val="FF0000"/>
              </a:solidFill>
            </a:endParaRPr>
          </a:p>
        </p:txBody>
      </p:sp>
      <p:pic>
        <p:nvPicPr>
          <p:cNvPr id="1840" name="Google Shape;1840;p98"/>
          <p:cNvPicPr preferRelativeResize="0"/>
          <p:nvPr/>
        </p:nvPicPr>
        <p:blipFill rotWithShape="1">
          <a:blip r:embed="rId3">
            <a:alphaModFix/>
          </a:blip>
          <a:srcRect b="32700" l="0" r="0" t="0"/>
          <a:stretch/>
        </p:blipFill>
        <p:spPr>
          <a:xfrm>
            <a:off x="206525" y="979300"/>
            <a:ext cx="3306790" cy="1752875"/>
          </a:xfrm>
          <a:prstGeom prst="rect">
            <a:avLst/>
          </a:prstGeom>
          <a:noFill/>
          <a:ln>
            <a:noFill/>
          </a:ln>
          <a:effectLst>
            <a:outerShdw blurRad="57150" rotWithShape="0" algn="bl" dir="5400000" dist="19050">
              <a:srgbClr val="000000">
                <a:alpha val="50000"/>
              </a:srgbClr>
            </a:outerShdw>
          </a:effectLst>
        </p:spPr>
      </p:pic>
      <p:sp>
        <p:nvSpPr>
          <p:cNvPr id="1841" name="Google Shape;1841;p98"/>
          <p:cNvSpPr/>
          <p:nvPr/>
        </p:nvSpPr>
        <p:spPr>
          <a:xfrm>
            <a:off x="515417" y="2403758"/>
            <a:ext cx="2846700" cy="25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42" name="Google Shape;1842;p98"/>
          <p:cNvSpPr txBox="1"/>
          <p:nvPr/>
        </p:nvSpPr>
        <p:spPr>
          <a:xfrm>
            <a:off x="5155975" y="935000"/>
            <a:ext cx="3865500" cy="61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ja" sz="1200"/>
              <a:t>・発注依頼済み後は</a:t>
            </a:r>
            <a:r>
              <a:rPr lang="ja" sz="1200">
                <a:solidFill>
                  <a:schemeClr val="dk1"/>
                </a:solidFill>
              </a:rPr>
              <a:t>キャンセル→フォームで申請で管理者がステータスを変更するように通知する</a:t>
            </a:r>
            <a:endParaRPr sz="1200">
              <a:solidFill>
                <a:schemeClr val="dk1"/>
              </a:solidFill>
            </a:endParaRPr>
          </a:p>
          <a:p>
            <a:pPr indent="0" lvl="0" marL="0" rtl="0" algn="l">
              <a:spcBef>
                <a:spcPts val="0"/>
              </a:spcBef>
              <a:spcAft>
                <a:spcPts val="0"/>
              </a:spcAft>
              <a:buNone/>
            </a:pPr>
            <a:r>
              <a:t/>
            </a:r>
            <a:endParaRPr sz="1200"/>
          </a:p>
        </p:txBody>
      </p:sp>
      <p:sp>
        <p:nvSpPr>
          <p:cNvPr id="1843" name="Google Shape;1843;p98"/>
          <p:cNvSpPr/>
          <p:nvPr/>
        </p:nvSpPr>
        <p:spPr>
          <a:xfrm>
            <a:off x="347750" y="2857150"/>
            <a:ext cx="2093100" cy="2216400"/>
          </a:xfrm>
          <a:prstGeom prst="rect">
            <a:avLst/>
          </a:prstGeom>
          <a:solidFill>
            <a:srgbClr val="FFFFF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p>
        </p:txBody>
      </p:sp>
      <p:sp>
        <p:nvSpPr>
          <p:cNvPr id="1844" name="Google Shape;1844;p98"/>
          <p:cNvSpPr txBox="1"/>
          <p:nvPr/>
        </p:nvSpPr>
        <p:spPr>
          <a:xfrm>
            <a:off x="687674" y="2961400"/>
            <a:ext cx="15261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 sz="800">
                <a:solidFill>
                  <a:srgbClr val="595959"/>
                </a:solidFill>
              </a:rPr>
              <a:t>発注キャンセルのリクエスト</a:t>
            </a:r>
            <a:endParaRPr sz="800">
              <a:solidFill>
                <a:srgbClr val="595959"/>
              </a:solidFill>
            </a:endParaRPr>
          </a:p>
        </p:txBody>
      </p:sp>
      <p:sp>
        <p:nvSpPr>
          <p:cNvPr id="1845" name="Google Shape;1845;p98"/>
          <p:cNvSpPr/>
          <p:nvPr/>
        </p:nvSpPr>
        <p:spPr>
          <a:xfrm>
            <a:off x="901667" y="3684575"/>
            <a:ext cx="1413000" cy="558600"/>
          </a:xfrm>
          <a:prstGeom prst="rect">
            <a:avLst/>
          </a:prstGeom>
          <a:solidFill>
            <a:srgbClr val="FFFFF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p>
        </p:txBody>
      </p:sp>
      <p:sp>
        <p:nvSpPr>
          <p:cNvPr id="1846" name="Google Shape;1846;p98"/>
          <p:cNvSpPr txBox="1"/>
          <p:nvPr/>
        </p:nvSpPr>
        <p:spPr>
          <a:xfrm>
            <a:off x="859720" y="3339414"/>
            <a:ext cx="1132800" cy="276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ja" sz="600">
                <a:solidFill>
                  <a:srgbClr val="595959"/>
                </a:solidFill>
              </a:rPr>
              <a:t>案件名（動的）</a:t>
            </a:r>
            <a:endParaRPr sz="600">
              <a:solidFill>
                <a:srgbClr val="595959"/>
              </a:solidFill>
            </a:endParaRPr>
          </a:p>
        </p:txBody>
      </p:sp>
      <p:sp>
        <p:nvSpPr>
          <p:cNvPr id="1847" name="Google Shape;1847;p98"/>
          <p:cNvSpPr txBox="1"/>
          <p:nvPr/>
        </p:nvSpPr>
        <p:spPr>
          <a:xfrm>
            <a:off x="369001" y="3860636"/>
            <a:ext cx="5742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 sz="400">
                <a:solidFill>
                  <a:srgbClr val="595959"/>
                </a:solidFill>
              </a:rPr>
              <a:t>発注キャンセルの理由</a:t>
            </a:r>
            <a:endParaRPr sz="400">
              <a:solidFill>
                <a:srgbClr val="595959"/>
              </a:solidFill>
            </a:endParaRPr>
          </a:p>
        </p:txBody>
      </p:sp>
      <p:sp>
        <p:nvSpPr>
          <p:cNvPr id="1848" name="Google Shape;1848;p98"/>
          <p:cNvSpPr/>
          <p:nvPr/>
        </p:nvSpPr>
        <p:spPr>
          <a:xfrm>
            <a:off x="1007611" y="4489811"/>
            <a:ext cx="796800" cy="207300"/>
          </a:xfrm>
          <a:prstGeom prst="rect">
            <a:avLst/>
          </a:prstGeom>
          <a:solidFill>
            <a:srgbClr val="F37C5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ja" sz="900">
                <a:solidFill>
                  <a:srgbClr val="FFFFFF"/>
                </a:solidFill>
              </a:rPr>
              <a:t>確認</a:t>
            </a:r>
            <a:endParaRPr sz="900">
              <a:solidFill>
                <a:srgbClr val="FFFFFF"/>
              </a:solidFill>
            </a:endParaRPr>
          </a:p>
        </p:txBody>
      </p:sp>
      <p:sp>
        <p:nvSpPr>
          <p:cNvPr id="1849" name="Google Shape;1849;p98"/>
          <p:cNvSpPr txBox="1"/>
          <p:nvPr/>
        </p:nvSpPr>
        <p:spPr>
          <a:xfrm>
            <a:off x="1242552" y="4728298"/>
            <a:ext cx="327000" cy="26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 sz="500">
                <a:solidFill>
                  <a:srgbClr val="595959"/>
                </a:solidFill>
              </a:rPr>
              <a:t>戻る</a:t>
            </a:r>
            <a:endParaRPr sz="500">
              <a:solidFill>
                <a:srgbClr val="595959"/>
              </a:solidFill>
            </a:endParaRPr>
          </a:p>
        </p:txBody>
      </p:sp>
      <p:sp>
        <p:nvSpPr>
          <p:cNvPr id="1850" name="Google Shape;1850;p98"/>
          <p:cNvSpPr/>
          <p:nvPr/>
        </p:nvSpPr>
        <p:spPr>
          <a:xfrm>
            <a:off x="822650" y="1197600"/>
            <a:ext cx="391800" cy="1842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51" name="Google Shape;1851;p98"/>
          <p:cNvSpPr/>
          <p:nvPr/>
        </p:nvSpPr>
        <p:spPr>
          <a:xfrm rot="5400000">
            <a:off x="413300" y="1931025"/>
            <a:ext cx="1309500" cy="292800"/>
          </a:xfrm>
          <a:prstGeom prst="rightArrow">
            <a:avLst>
              <a:gd fmla="val 50000" name="adj1"/>
              <a:gd fmla="val 50000" name="adj2"/>
            </a:avLst>
          </a:prstGeom>
          <a:solidFill>
            <a:srgbClr val="FF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52" name="Google Shape;1852;p98"/>
          <p:cNvSpPr/>
          <p:nvPr/>
        </p:nvSpPr>
        <p:spPr>
          <a:xfrm>
            <a:off x="943200" y="4393662"/>
            <a:ext cx="1003200" cy="3735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53" name="Google Shape;1853;p98"/>
          <p:cNvSpPr/>
          <p:nvPr/>
        </p:nvSpPr>
        <p:spPr>
          <a:xfrm>
            <a:off x="2026450" y="4434000"/>
            <a:ext cx="835500" cy="292800"/>
          </a:xfrm>
          <a:prstGeom prst="rightArrow">
            <a:avLst>
              <a:gd fmla="val 50000" name="adj1"/>
              <a:gd fmla="val 50000" name="adj2"/>
            </a:avLst>
          </a:prstGeom>
          <a:solidFill>
            <a:srgbClr val="FF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854" name="Google Shape;1854;p98"/>
          <p:cNvPicPr preferRelativeResize="0"/>
          <p:nvPr/>
        </p:nvPicPr>
        <p:blipFill rotWithShape="1">
          <a:blip r:embed="rId4">
            <a:alphaModFix/>
          </a:blip>
          <a:srcRect b="0" l="16496" r="21465" t="0"/>
          <a:stretch/>
        </p:blipFill>
        <p:spPr>
          <a:xfrm>
            <a:off x="2971975" y="3072425"/>
            <a:ext cx="2714951" cy="1785850"/>
          </a:xfrm>
          <a:prstGeom prst="rect">
            <a:avLst/>
          </a:prstGeom>
          <a:noFill/>
          <a:ln>
            <a:noFill/>
          </a:ln>
          <a:effectLst>
            <a:outerShdw blurRad="57150" rotWithShape="0" algn="bl" dir="5400000" dist="19050">
              <a:srgbClr val="000000">
                <a:alpha val="50000"/>
              </a:srgbClr>
            </a:outerShdw>
          </a:effectLst>
        </p:spPr>
      </p:pic>
      <p:sp>
        <p:nvSpPr>
          <p:cNvPr id="1855" name="Google Shape;1855;p98"/>
          <p:cNvSpPr/>
          <p:nvPr/>
        </p:nvSpPr>
        <p:spPr>
          <a:xfrm>
            <a:off x="3674351" y="3398100"/>
            <a:ext cx="1280400" cy="25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56" name="Google Shape;1856;p98"/>
          <p:cNvSpPr txBox="1"/>
          <p:nvPr/>
        </p:nvSpPr>
        <p:spPr>
          <a:xfrm>
            <a:off x="3566399" y="3269200"/>
            <a:ext cx="15261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ja" sz="800">
                <a:solidFill>
                  <a:srgbClr val="595959"/>
                </a:solidFill>
              </a:rPr>
              <a:t>発注キャンセルのリクエスト</a:t>
            </a:r>
            <a:endParaRPr b="1" sz="800">
              <a:solidFill>
                <a:srgbClr val="595959"/>
              </a:solidFill>
            </a:endParaRPr>
          </a:p>
        </p:txBody>
      </p:sp>
      <p:cxnSp>
        <p:nvCxnSpPr>
          <p:cNvPr id="1857" name="Google Shape;1857;p98"/>
          <p:cNvCxnSpPr/>
          <p:nvPr/>
        </p:nvCxnSpPr>
        <p:spPr>
          <a:xfrm flipH="1" rot="10800000">
            <a:off x="4834500" y="2803500"/>
            <a:ext cx="1584600" cy="1336500"/>
          </a:xfrm>
          <a:prstGeom prst="straightConnector1">
            <a:avLst/>
          </a:prstGeom>
          <a:noFill/>
          <a:ln cap="flat" cmpd="sng" w="9525">
            <a:solidFill>
              <a:srgbClr val="595959"/>
            </a:solidFill>
            <a:prstDash val="solid"/>
            <a:round/>
            <a:headEnd len="med" w="med" type="none"/>
            <a:tailEnd len="med" w="med" type="triangle"/>
          </a:ln>
        </p:spPr>
      </p:cxnSp>
      <p:sp>
        <p:nvSpPr>
          <p:cNvPr id="1858" name="Google Shape;1858;p98"/>
          <p:cNvSpPr txBox="1"/>
          <p:nvPr/>
        </p:nvSpPr>
        <p:spPr>
          <a:xfrm>
            <a:off x="6561650" y="2432175"/>
            <a:ext cx="2326500" cy="61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ja" sz="900"/>
              <a:t>・発注依頼済み後はキャンセルは決裁者承認→管理者承認が必要となる</a:t>
            </a:r>
            <a:endParaRPr sz="900"/>
          </a:p>
          <a:p>
            <a:pPr indent="0" lvl="0" marL="0" rtl="0" algn="l">
              <a:spcBef>
                <a:spcPts val="0"/>
              </a:spcBef>
              <a:spcAft>
                <a:spcPts val="0"/>
              </a:spcAft>
              <a:buNone/>
            </a:pPr>
            <a:r>
              <a:rPr lang="ja" sz="900" u="sng">
                <a:solidFill>
                  <a:schemeClr val="hlink"/>
                </a:solidFill>
                <a:hlinkClick action="ppaction://hlinksldjump" r:id="rId5"/>
              </a:rPr>
              <a:t>58ページ</a:t>
            </a:r>
            <a:r>
              <a:rPr lang="ja" sz="900"/>
              <a:t>以降と同様</a:t>
            </a:r>
            <a:endParaRPr sz="900"/>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2" name="Shape 1862"/>
        <p:cNvGrpSpPr/>
        <p:nvPr/>
      </p:nvGrpSpPr>
      <p:grpSpPr>
        <a:xfrm>
          <a:off x="0" y="0"/>
          <a:ext cx="0" cy="0"/>
          <a:chOff x="0" y="0"/>
          <a:chExt cx="0" cy="0"/>
        </a:xfrm>
      </p:grpSpPr>
      <p:sp>
        <p:nvSpPr>
          <p:cNvPr id="1863" name="Google Shape;1863;p99"/>
          <p:cNvSpPr txBox="1"/>
          <p:nvPr/>
        </p:nvSpPr>
        <p:spPr>
          <a:xfrm>
            <a:off x="-15825" y="2179695"/>
            <a:ext cx="18816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ja" sz="800">
                <a:solidFill>
                  <a:srgbClr val="595959"/>
                </a:solidFill>
              </a:rPr>
              <a:t>管理者が研究者（決裁者アカウント）の発注として承認し、サプライヤーへ発注1.1  Admin1</a:t>
            </a:r>
            <a:endParaRPr sz="800">
              <a:solidFill>
                <a:srgbClr val="595959"/>
              </a:solidFill>
            </a:endParaRPr>
          </a:p>
        </p:txBody>
      </p:sp>
      <p:sp>
        <p:nvSpPr>
          <p:cNvPr id="1864" name="Google Shape;1864;p99"/>
          <p:cNvSpPr txBox="1"/>
          <p:nvPr/>
        </p:nvSpPr>
        <p:spPr>
          <a:xfrm>
            <a:off x="8403350" y="4767275"/>
            <a:ext cx="620100" cy="273900"/>
          </a:xfrm>
          <a:prstGeom prst="rect">
            <a:avLst/>
          </a:prstGeom>
          <a:noFill/>
          <a:ln>
            <a:noFill/>
          </a:ln>
        </p:spPr>
        <p:txBody>
          <a:bodyPr anchorCtr="0" anchor="ctr" bIns="34275" lIns="68575" spcFirstLastPara="1" rIns="68575" wrap="square" tIns="34275">
            <a:noAutofit/>
          </a:bodyPr>
          <a:lstStyle/>
          <a:p>
            <a:pPr indent="0" lvl="0" marL="0" marR="0" rtl="0" algn="r">
              <a:spcBef>
                <a:spcPts val="0"/>
              </a:spcBef>
              <a:spcAft>
                <a:spcPts val="0"/>
              </a:spcAft>
              <a:buNone/>
            </a:pPr>
            <a:fld id="{00000000-1234-1234-1234-123412341234}" type="slidenum">
              <a:rPr lang="ja" sz="900">
                <a:solidFill>
                  <a:srgbClr val="888888"/>
                </a:solidFill>
                <a:latin typeface="Arial"/>
                <a:ea typeface="Arial"/>
                <a:cs typeface="Arial"/>
                <a:sym typeface="Arial"/>
              </a:rPr>
              <a:t>‹#›</a:t>
            </a:fld>
            <a:endParaRPr sz="900">
              <a:solidFill>
                <a:srgbClr val="888888"/>
              </a:solidFill>
              <a:latin typeface="Arial"/>
              <a:ea typeface="Arial"/>
              <a:cs typeface="Arial"/>
              <a:sym typeface="Arial"/>
            </a:endParaRPr>
          </a:p>
        </p:txBody>
      </p:sp>
      <p:sp>
        <p:nvSpPr>
          <p:cNvPr id="1865" name="Google Shape;1865;p99"/>
          <p:cNvSpPr txBox="1"/>
          <p:nvPr/>
        </p:nvSpPr>
        <p:spPr>
          <a:xfrm>
            <a:off x="0" y="23650"/>
            <a:ext cx="8637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ja">
                <a:solidFill>
                  <a:schemeClr val="dk1"/>
                </a:solidFill>
              </a:rPr>
              <a:t>管理者が発注承認した時のメール流れ（決裁者なし）</a:t>
            </a:r>
            <a:endParaRPr b="1">
              <a:solidFill>
                <a:schemeClr val="dk1"/>
              </a:solidFill>
            </a:endParaRPr>
          </a:p>
        </p:txBody>
      </p:sp>
      <p:sp>
        <p:nvSpPr>
          <p:cNvPr id="1866" name="Google Shape;1866;p99"/>
          <p:cNvSpPr txBox="1"/>
          <p:nvPr/>
        </p:nvSpPr>
        <p:spPr>
          <a:xfrm>
            <a:off x="137550" y="391075"/>
            <a:ext cx="1770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 sz="1200" u="sng">
                <a:solidFill>
                  <a:schemeClr val="dk2"/>
                </a:solidFill>
              </a:rPr>
              <a:t>現状</a:t>
            </a:r>
            <a:endParaRPr sz="1200">
              <a:solidFill>
                <a:srgbClr val="FF0000"/>
              </a:solidFill>
            </a:endParaRPr>
          </a:p>
        </p:txBody>
      </p:sp>
      <p:sp>
        <p:nvSpPr>
          <p:cNvPr id="1867" name="Google Shape;1867;p99"/>
          <p:cNvSpPr/>
          <p:nvPr/>
        </p:nvSpPr>
        <p:spPr>
          <a:xfrm>
            <a:off x="325575" y="1145075"/>
            <a:ext cx="1198800" cy="4356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ja" sz="1000">
                <a:solidFill>
                  <a:schemeClr val="dk1"/>
                </a:solidFill>
              </a:rPr>
              <a:t>管理者</a:t>
            </a:r>
            <a:endParaRPr sz="1000"/>
          </a:p>
          <a:p>
            <a:pPr indent="0" lvl="0" marL="0" rtl="0" algn="ctr">
              <a:spcBef>
                <a:spcPts val="0"/>
              </a:spcBef>
              <a:spcAft>
                <a:spcPts val="0"/>
              </a:spcAft>
              <a:buNone/>
            </a:pPr>
            <a:r>
              <a:rPr lang="ja" sz="1000"/>
              <a:t>承認機能なし</a:t>
            </a:r>
            <a:endParaRPr sz="1000"/>
          </a:p>
        </p:txBody>
      </p:sp>
      <p:cxnSp>
        <p:nvCxnSpPr>
          <p:cNvPr id="1868" name="Google Shape;1868;p99"/>
          <p:cNvCxnSpPr>
            <a:stCxn id="1867" idx="3"/>
            <a:endCxn id="1869" idx="1"/>
          </p:cNvCxnSpPr>
          <p:nvPr/>
        </p:nvCxnSpPr>
        <p:spPr>
          <a:xfrm>
            <a:off x="1524375" y="1362875"/>
            <a:ext cx="475500" cy="0"/>
          </a:xfrm>
          <a:prstGeom prst="straightConnector1">
            <a:avLst/>
          </a:prstGeom>
          <a:noFill/>
          <a:ln cap="flat" cmpd="sng" w="9525">
            <a:solidFill>
              <a:srgbClr val="595959"/>
            </a:solidFill>
            <a:prstDash val="solid"/>
            <a:round/>
            <a:headEnd len="med" w="med" type="none"/>
            <a:tailEnd len="med" w="med" type="triangle"/>
          </a:ln>
        </p:spPr>
      </p:cxnSp>
      <p:sp>
        <p:nvSpPr>
          <p:cNvPr id="1870" name="Google Shape;1870;p99"/>
          <p:cNvSpPr txBox="1"/>
          <p:nvPr/>
        </p:nvSpPr>
        <p:spPr>
          <a:xfrm>
            <a:off x="81750" y="659570"/>
            <a:ext cx="18816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ja" sz="800">
                <a:solidFill>
                  <a:srgbClr val="595959"/>
                </a:solidFill>
              </a:rPr>
              <a:t>管理者が研究者（決裁者アカウント）の発注として承認し、サプライヤーへ発注1.1  Admin1</a:t>
            </a:r>
            <a:endParaRPr sz="800">
              <a:solidFill>
                <a:srgbClr val="595959"/>
              </a:solidFill>
            </a:endParaRPr>
          </a:p>
        </p:txBody>
      </p:sp>
      <p:sp>
        <p:nvSpPr>
          <p:cNvPr id="1869" name="Google Shape;1869;p99"/>
          <p:cNvSpPr/>
          <p:nvPr/>
        </p:nvSpPr>
        <p:spPr>
          <a:xfrm>
            <a:off x="1999883" y="1145075"/>
            <a:ext cx="1198800" cy="4356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ja" sz="1000"/>
              <a:t>ステータス</a:t>
            </a:r>
            <a:endParaRPr sz="1000"/>
          </a:p>
          <a:p>
            <a:pPr indent="0" lvl="0" marL="0" rtl="0" algn="ctr">
              <a:spcBef>
                <a:spcPts val="0"/>
              </a:spcBef>
              <a:spcAft>
                <a:spcPts val="0"/>
              </a:spcAft>
              <a:buNone/>
            </a:pPr>
            <a:r>
              <a:rPr lang="ja" sz="1000"/>
              <a:t>「</a:t>
            </a:r>
            <a:r>
              <a:rPr lang="ja" sz="1000">
                <a:solidFill>
                  <a:schemeClr val="dk1"/>
                </a:solidFill>
              </a:rPr>
              <a:t>発注承認</a:t>
            </a:r>
            <a:r>
              <a:rPr lang="ja" sz="1000"/>
              <a:t>」</a:t>
            </a:r>
            <a:endParaRPr sz="1000"/>
          </a:p>
        </p:txBody>
      </p:sp>
      <p:cxnSp>
        <p:nvCxnSpPr>
          <p:cNvPr id="1871" name="Google Shape;1871;p99"/>
          <p:cNvCxnSpPr>
            <a:stCxn id="1869" idx="3"/>
            <a:endCxn id="1872" idx="1"/>
          </p:cNvCxnSpPr>
          <p:nvPr/>
        </p:nvCxnSpPr>
        <p:spPr>
          <a:xfrm>
            <a:off x="3198683" y="1362875"/>
            <a:ext cx="475500" cy="0"/>
          </a:xfrm>
          <a:prstGeom prst="straightConnector1">
            <a:avLst/>
          </a:prstGeom>
          <a:noFill/>
          <a:ln cap="flat" cmpd="sng" w="9525">
            <a:solidFill>
              <a:srgbClr val="595959"/>
            </a:solidFill>
            <a:prstDash val="solid"/>
            <a:round/>
            <a:headEnd len="med" w="med" type="none"/>
            <a:tailEnd len="med" w="med" type="triangle"/>
          </a:ln>
        </p:spPr>
      </p:cxnSp>
      <p:sp>
        <p:nvSpPr>
          <p:cNvPr id="1873" name="Google Shape;1873;p99"/>
          <p:cNvSpPr txBox="1"/>
          <p:nvPr/>
        </p:nvSpPr>
        <p:spPr>
          <a:xfrm>
            <a:off x="193350" y="1861088"/>
            <a:ext cx="1770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 sz="1200" u="sng">
                <a:solidFill>
                  <a:srgbClr val="FF0000"/>
                </a:solidFill>
              </a:rPr>
              <a:t>修正案</a:t>
            </a:r>
            <a:endParaRPr sz="1200">
              <a:solidFill>
                <a:srgbClr val="FF0000"/>
              </a:solidFill>
            </a:endParaRPr>
          </a:p>
        </p:txBody>
      </p:sp>
      <p:sp>
        <p:nvSpPr>
          <p:cNvPr id="1872" name="Google Shape;1872;p99"/>
          <p:cNvSpPr/>
          <p:nvPr/>
        </p:nvSpPr>
        <p:spPr>
          <a:xfrm>
            <a:off x="3674175" y="1093475"/>
            <a:ext cx="1356000" cy="5388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ja" sz="1000"/>
              <a:t>サプライヤー</a:t>
            </a:r>
            <a:endParaRPr sz="1000"/>
          </a:p>
          <a:p>
            <a:pPr indent="0" lvl="0" marL="0" rtl="0" algn="ctr">
              <a:spcBef>
                <a:spcPts val="0"/>
              </a:spcBef>
              <a:spcAft>
                <a:spcPts val="0"/>
              </a:spcAft>
              <a:buNone/>
            </a:pPr>
            <a:r>
              <a:rPr lang="ja" sz="1000"/>
              <a:t>ステータス</a:t>
            </a:r>
            <a:endParaRPr sz="1000"/>
          </a:p>
          <a:p>
            <a:pPr indent="0" lvl="0" marL="0" rtl="0" algn="ctr">
              <a:spcBef>
                <a:spcPts val="0"/>
              </a:spcBef>
              <a:spcAft>
                <a:spcPts val="0"/>
              </a:spcAft>
              <a:buNone/>
            </a:pPr>
            <a:r>
              <a:rPr lang="ja" sz="1000"/>
              <a:t>「In progress」</a:t>
            </a:r>
            <a:endParaRPr sz="1000"/>
          </a:p>
        </p:txBody>
      </p:sp>
      <p:sp>
        <p:nvSpPr>
          <p:cNvPr id="1874" name="Google Shape;1874;p99"/>
          <p:cNvSpPr/>
          <p:nvPr/>
        </p:nvSpPr>
        <p:spPr>
          <a:xfrm>
            <a:off x="325575" y="2663200"/>
            <a:ext cx="1198800" cy="4356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ja" sz="1000">
                <a:solidFill>
                  <a:schemeClr val="dk1"/>
                </a:solidFill>
              </a:rPr>
              <a:t>管理者</a:t>
            </a:r>
            <a:endParaRPr sz="1000">
              <a:solidFill>
                <a:schemeClr val="dk1"/>
              </a:solidFill>
            </a:endParaRPr>
          </a:p>
          <a:p>
            <a:pPr indent="0" lvl="0" marL="0" rtl="0" algn="ctr">
              <a:spcBef>
                <a:spcPts val="0"/>
              </a:spcBef>
              <a:spcAft>
                <a:spcPts val="0"/>
              </a:spcAft>
              <a:buNone/>
            </a:pPr>
            <a:r>
              <a:rPr lang="ja" sz="1000">
                <a:solidFill>
                  <a:schemeClr val="dk1"/>
                </a:solidFill>
              </a:rPr>
              <a:t>承認済み</a:t>
            </a:r>
            <a:endParaRPr sz="1000">
              <a:solidFill>
                <a:schemeClr val="dk1"/>
              </a:solidFill>
            </a:endParaRPr>
          </a:p>
        </p:txBody>
      </p:sp>
      <p:cxnSp>
        <p:nvCxnSpPr>
          <p:cNvPr id="1875" name="Google Shape;1875;p99"/>
          <p:cNvCxnSpPr>
            <a:stCxn id="1874" idx="3"/>
            <a:endCxn id="1876" idx="1"/>
          </p:cNvCxnSpPr>
          <p:nvPr/>
        </p:nvCxnSpPr>
        <p:spPr>
          <a:xfrm>
            <a:off x="1524375" y="2881000"/>
            <a:ext cx="475500" cy="0"/>
          </a:xfrm>
          <a:prstGeom prst="straightConnector1">
            <a:avLst/>
          </a:prstGeom>
          <a:noFill/>
          <a:ln cap="flat" cmpd="sng" w="9525">
            <a:solidFill>
              <a:srgbClr val="595959"/>
            </a:solidFill>
            <a:prstDash val="solid"/>
            <a:round/>
            <a:headEnd len="med" w="med" type="none"/>
            <a:tailEnd len="med" w="med" type="triangle"/>
          </a:ln>
        </p:spPr>
      </p:cxnSp>
      <p:sp>
        <p:nvSpPr>
          <p:cNvPr id="1876" name="Google Shape;1876;p99"/>
          <p:cNvSpPr/>
          <p:nvPr/>
        </p:nvSpPr>
        <p:spPr>
          <a:xfrm>
            <a:off x="1999883" y="2663200"/>
            <a:ext cx="1198800" cy="4356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ja" sz="1000">
                <a:solidFill>
                  <a:schemeClr val="dk1"/>
                </a:solidFill>
              </a:rPr>
              <a:t>ステータス</a:t>
            </a:r>
            <a:endParaRPr sz="1000">
              <a:solidFill>
                <a:schemeClr val="dk1"/>
              </a:solidFill>
            </a:endParaRPr>
          </a:p>
          <a:p>
            <a:pPr indent="0" lvl="0" marL="0" rtl="0" algn="ctr">
              <a:spcBef>
                <a:spcPts val="0"/>
              </a:spcBef>
              <a:spcAft>
                <a:spcPts val="0"/>
              </a:spcAft>
              <a:buNone/>
            </a:pPr>
            <a:r>
              <a:rPr lang="ja" sz="1000">
                <a:solidFill>
                  <a:schemeClr val="dk1"/>
                </a:solidFill>
              </a:rPr>
              <a:t>「発注承認」</a:t>
            </a:r>
            <a:endParaRPr sz="1000">
              <a:solidFill>
                <a:schemeClr val="dk1"/>
              </a:solidFill>
            </a:endParaRPr>
          </a:p>
        </p:txBody>
      </p:sp>
      <p:cxnSp>
        <p:nvCxnSpPr>
          <p:cNvPr id="1877" name="Google Shape;1877;p99"/>
          <p:cNvCxnSpPr>
            <a:stCxn id="1876" idx="3"/>
            <a:endCxn id="1878" idx="1"/>
          </p:cNvCxnSpPr>
          <p:nvPr/>
        </p:nvCxnSpPr>
        <p:spPr>
          <a:xfrm>
            <a:off x="3198683" y="2881000"/>
            <a:ext cx="475500" cy="0"/>
          </a:xfrm>
          <a:prstGeom prst="straightConnector1">
            <a:avLst/>
          </a:prstGeom>
          <a:noFill/>
          <a:ln cap="flat" cmpd="sng" w="9525">
            <a:solidFill>
              <a:srgbClr val="595959"/>
            </a:solidFill>
            <a:prstDash val="solid"/>
            <a:round/>
            <a:headEnd len="med" w="med" type="none"/>
            <a:tailEnd len="med" w="med" type="triangle"/>
          </a:ln>
        </p:spPr>
      </p:cxnSp>
      <p:sp>
        <p:nvSpPr>
          <p:cNvPr id="1878" name="Google Shape;1878;p99"/>
          <p:cNvSpPr/>
          <p:nvPr/>
        </p:nvSpPr>
        <p:spPr>
          <a:xfrm>
            <a:off x="3674175" y="2611600"/>
            <a:ext cx="1356000" cy="5388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ja" sz="1000">
                <a:solidFill>
                  <a:schemeClr val="dk1"/>
                </a:solidFill>
              </a:rPr>
              <a:t>サプライヤー</a:t>
            </a:r>
            <a:endParaRPr sz="1000">
              <a:solidFill>
                <a:schemeClr val="dk1"/>
              </a:solidFill>
            </a:endParaRPr>
          </a:p>
          <a:p>
            <a:pPr indent="0" lvl="0" marL="0" rtl="0" algn="ctr">
              <a:spcBef>
                <a:spcPts val="0"/>
              </a:spcBef>
              <a:spcAft>
                <a:spcPts val="0"/>
              </a:spcAft>
              <a:buClr>
                <a:schemeClr val="dk1"/>
              </a:buClr>
              <a:buSzPts val="1100"/>
              <a:buFont typeface="Arial"/>
              <a:buNone/>
            </a:pPr>
            <a:r>
              <a:rPr lang="ja" sz="1000">
                <a:solidFill>
                  <a:schemeClr val="dk1"/>
                </a:solidFill>
              </a:rPr>
              <a:t>ステータス</a:t>
            </a:r>
            <a:endParaRPr sz="1000">
              <a:solidFill>
                <a:schemeClr val="dk1"/>
              </a:solidFill>
            </a:endParaRPr>
          </a:p>
          <a:p>
            <a:pPr indent="0" lvl="0" marL="0" rtl="0" algn="ctr">
              <a:spcBef>
                <a:spcPts val="0"/>
              </a:spcBef>
              <a:spcAft>
                <a:spcPts val="0"/>
              </a:spcAft>
              <a:buNone/>
            </a:pPr>
            <a:r>
              <a:rPr lang="ja" sz="1000">
                <a:solidFill>
                  <a:schemeClr val="dk1"/>
                </a:solidFill>
              </a:rPr>
              <a:t>「In progress」</a:t>
            </a:r>
            <a:endParaRPr sz="1000">
              <a:solidFill>
                <a:schemeClr val="dk1"/>
              </a:solidFill>
            </a:endParaRPr>
          </a:p>
        </p:txBody>
      </p:sp>
      <p:cxnSp>
        <p:nvCxnSpPr>
          <p:cNvPr id="1879" name="Google Shape;1879;p99"/>
          <p:cNvCxnSpPr>
            <a:stCxn id="1878" idx="3"/>
            <a:endCxn id="1880" idx="1"/>
          </p:cNvCxnSpPr>
          <p:nvPr/>
        </p:nvCxnSpPr>
        <p:spPr>
          <a:xfrm>
            <a:off x="5030175" y="2881000"/>
            <a:ext cx="318300" cy="0"/>
          </a:xfrm>
          <a:prstGeom prst="straightConnector1">
            <a:avLst/>
          </a:prstGeom>
          <a:noFill/>
          <a:ln cap="flat" cmpd="sng" w="9525">
            <a:solidFill>
              <a:srgbClr val="595959"/>
            </a:solidFill>
            <a:prstDash val="solid"/>
            <a:round/>
            <a:headEnd len="med" w="med" type="none"/>
            <a:tailEnd len="med" w="med" type="triangle"/>
          </a:ln>
        </p:spPr>
      </p:cxnSp>
      <p:sp>
        <p:nvSpPr>
          <p:cNvPr id="1880" name="Google Shape;1880;p99"/>
          <p:cNvSpPr/>
          <p:nvPr/>
        </p:nvSpPr>
        <p:spPr>
          <a:xfrm>
            <a:off x="5348475" y="2663200"/>
            <a:ext cx="2004900" cy="4356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ja" sz="1000"/>
              <a:t>研究者宛 メール</a:t>
            </a:r>
            <a:endParaRPr sz="1000"/>
          </a:p>
          <a:p>
            <a:pPr indent="0" lvl="0" marL="0" rtl="0" algn="ctr">
              <a:spcBef>
                <a:spcPts val="0"/>
              </a:spcBef>
              <a:spcAft>
                <a:spcPts val="0"/>
              </a:spcAft>
              <a:buNone/>
            </a:pPr>
            <a:r>
              <a:rPr lang="ja" sz="1000"/>
              <a:t>93 管理者が発注を承認（M2）</a:t>
            </a:r>
            <a:endParaRPr sz="1000"/>
          </a:p>
        </p:txBody>
      </p:sp>
      <p:cxnSp>
        <p:nvCxnSpPr>
          <p:cNvPr id="1881" name="Google Shape;1881;p99"/>
          <p:cNvCxnSpPr>
            <a:stCxn id="1878" idx="3"/>
            <a:endCxn id="1882" idx="1"/>
          </p:cNvCxnSpPr>
          <p:nvPr/>
        </p:nvCxnSpPr>
        <p:spPr>
          <a:xfrm>
            <a:off x="5030175" y="2881000"/>
            <a:ext cx="318300" cy="771000"/>
          </a:xfrm>
          <a:prstGeom prst="straightConnector1">
            <a:avLst/>
          </a:prstGeom>
          <a:noFill/>
          <a:ln cap="flat" cmpd="sng" w="9525">
            <a:solidFill>
              <a:srgbClr val="595959"/>
            </a:solidFill>
            <a:prstDash val="solid"/>
            <a:round/>
            <a:headEnd len="med" w="med" type="none"/>
            <a:tailEnd len="med" w="med" type="triangle"/>
          </a:ln>
        </p:spPr>
      </p:cxnSp>
      <p:cxnSp>
        <p:nvCxnSpPr>
          <p:cNvPr id="1883" name="Google Shape;1883;p99"/>
          <p:cNvCxnSpPr>
            <a:stCxn id="1872" idx="3"/>
            <a:endCxn id="1884" idx="1"/>
          </p:cNvCxnSpPr>
          <p:nvPr/>
        </p:nvCxnSpPr>
        <p:spPr>
          <a:xfrm>
            <a:off x="5030175" y="1362875"/>
            <a:ext cx="318300" cy="600300"/>
          </a:xfrm>
          <a:prstGeom prst="straightConnector1">
            <a:avLst/>
          </a:prstGeom>
          <a:noFill/>
          <a:ln cap="flat" cmpd="sng" w="9525">
            <a:solidFill>
              <a:srgbClr val="595959"/>
            </a:solidFill>
            <a:prstDash val="solid"/>
            <a:round/>
            <a:headEnd len="med" w="med" type="none"/>
            <a:tailEnd len="med" w="med" type="triangle"/>
          </a:ln>
        </p:spPr>
      </p:cxnSp>
      <p:sp>
        <p:nvSpPr>
          <p:cNvPr id="1882" name="Google Shape;1882;p99"/>
          <p:cNvSpPr/>
          <p:nvPr/>
        </p:nvSpPr>
        <p:spPr>
          <a:xfrm>
            <a:off x="5348475" y="3434225"/>
            <a:ext cx="3338400" cy="4356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ja" sz="1000"/>
              <a:t>サプライヤー宛 メール</a:t>
            </a:r>
            <a:endParaRPr sz="1000"/>
          </a:p>
          <a:p>
            <a:pPr indent="0" lvl="0" marL="0" rtl="0" algn="ctr">
              <a:spcBef>
                <a:spcPts val="0"/>
              </a:spcBef>
              <a:spcAft>
                <a:spcPts val="0"/>
              </a:spcAft>
              <a:buNone/>
            </a:pPr>
            <a:r>
              <a:rPr lang="ja" sz="1000">
                <a:solidFill>
                  <a:schemeClr val="dk1"/>
                </a:solidFill>
              </a:rPr>
              <a:t>95 管理者がサプライヤーへ発注（M1-1）   </a:t>
            </a:r>
            <a:r>
              <a:rPr lang="ja" sz="1000"/>
              <a:t>        </a:t>
            </a:r>
            <a:endParaRPr sz="1000"/>
          </a:p>
        </p:txBody>
      </p:sp>
      <p:sp>
        <p:nvSpPr>
          <p:cNvPr id="1885" name="Google Shape;1885;p99"/>
          <p:cNvSpPr txBox="1"/>
          <p:nvPr/>
        </p:nvSpPr>
        <p:spPr>
          <a:xfrm>
            <a:off x="1963350" y="539375"/>
            <a:ext cx="30669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 sz="800">
                <a:solidFill>
                  <a:srgbClr val="595959"/>
                </a:solidFill>
              </a:rPr>
              <a:t>現状管理者が発注する機能がないため、研究者が発注承認したのち、管理画面の商談情報管理からステータス「発注承認」＝管理者が発注承認した画面と仮定して現状としています</a:t>
            </a:r>
            <a:endParaRPr sz="800">
              <a:solidFill>
                <a:srgbClr val="595959"/>
              </a:solidFill>
            </a:endParaRPr>
          </a:p>
        </p:txBody>
      </p:sp>
      <p:sp>
        <p:nvSpPr>
          <p:cNvPr id="1886" name="Google Shape;1886;p99"/>
          <p:cNvSpPr/>
          <p:nvPr/>
        </p:nvSpPr>
        <p:spPr>
          <a:xfrm>
            <a:off x="5348475" y="1145079"/>
            <a:ext cx="1957200" cy="4356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ja" sz="1000">
                <a:solidFill>
                  <a:schemeClr val="dk1"/>
                </a:solidFill>
              </a:rPr>
              <a:t>研究者宛 メール</a:t>
            </a:r>
            <a:endParaRPr sz="1000">
              <a:solidFill>
                <a:schemeClr val="dk1"/>
              </a:solidFill>
            </a:endParaRPr>
          </a:p>
          <a:p>
            <a:pPr indent="0" lvl="0" marL="0" rtl="0" algn="ctr">
              <a:spcBef>
                <a:spcPts val="0"/>
              </a:spcBef>
              <a:spcAft>
                <a:spcPts val="0"/>
              </a:spcAft>
              <a:buNone/>
            </a:pPr>
            <a:r>
              <a:rPr lang="ja" sz="1000">
                <a:solidFill>
                  <a:schemeClr val="dk1"/>
                </a:solidFill>
              </a:rPr>
              <a:t>11 発注承認(M2)</a:t>
            </a:r>
            <a:endParaRPr sz="1000"/>
          </a:p>
        </p:txBody>
      </p:sp>
      <p:sp>
        <p:nvSpPr>
          <p:cNvPr id="1884" name="Google Shape;1884;p99"/>
          <p:cNvSpPr/>
          <p:nvPr/>
        </p:nvSpPr>
        <p:spPr>
          <a:xfrm>
            <a:off x="5348475" y="1745425"/>
            <a:ext cx="2004900" cy="4356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ja" sz="1000">
                <a:solidFill>
                  <a:schemeClr val="dk1"/>
                </a:solidFill>
              </a:rPr>
              <a:t>サプライヤー宛 メール</a:t>
            </a:r>
            <a:endParaRPr sz="1000">
              <a:solidFill>
                <a:schemeClr val="dk1"/>
              </a:solidFill>
            </a:endParaRPr>
          </a:p>
          <a:p>
            <a:pPr indent="0" lvl="0" marL="0" rtl="0" algn="ctr">
              <a:spcBef>
                <a:spcPts val="0"/>
              </a:spcBef>
              <a:spcAft>
                <a:spcPts val="0"/>
              </a:spcAft>
              <a:buNone/>
            </a:pPr>
            <a:r>
              <a:rPr lang="ja" sz="1000">
                <a:solidFill>
                  <a:schemeClr val="dk1"/>
                </a:solidFill>
              </a:rPr>
              <a:t>12 発注承認(M1)</a:t>
            </a:r>
            <a:endParaRPr sz="1000"/>
          </a:p>
        </p:txBody>
      </p:sp>
      <p:cxnSp>
        <p:nvCxnSpPr>
          <p:cNvPr id="1887" name="Google Shape;1887;p99"/>
          <p:cNvCxnSpPr>
            <a:stCxn id="1872" idx="3"/>
            <a:endCxn id="1886" idx="1"/>
          </p:cNvCxnSpPr>
          <p:nvPr/>
        </p:nvCxnSpPr>
        <p:spPr>
          <a:xfrm>
            <a:off x="5030175" y="1362875"/>
            <a:ext cx="318300" cy="0"/>
          </a:xfrm>
          <a:prstGeom prst="straightConnector1">
            <a:avLst/>
          </a:prstGeom>
          <a:noFill/>
          <a:ln cap="flat" cmpd="sng" w="9525">
            <a:solidFill>
              <a:srgbClr val="595959"/>
            </a:solidFill>
            <a:prstDash val="solid"/>
            <a:round/>
            <a:headEnd len="med" w="med" type="none"/>
            <a:tailEnd len="med" w="med" type="triangle"/>
          </a:ln>
        </p:spPr>
      </p:cxn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1" name="Shape 1891"/>
        <p:cNvGrpSpPr/>
        <p:nvPr/>
      </p:nvGrpSpPr>
      <p:grpSpPr>
        <a:xfrm>
          <a:off x="0" y="0"/>
          <a:ext cx="0" cy="0"/>
          <a:chOff x="0" y="0"/>
          <a:chExt cx="0" cy="0"/>
        </a:xfrm>
      </p:grpSpPr>
      <p:sp>
        <p:nvSpPr>
          <p:cNvPr id="1892" name="Google Shape;1892;p100"/>
          <p:cNvSpPr txBox="1"/>
          <p:nvPr/>
        </p:nvSpPr>
        <p:spPr>
          <a:xfrm>
            <a:off x="8403350" y="4767275"/>
            <a:ext cx="620100" cy="273900"/>
          </a:xfrm>
          <a:prstGeom prst="rect">
            <a:avLst/>
          </a:prstGeom>
          <a:noFill/>
          <a:ln>
            <a:noFill/>
          </a:ln>
        </p:spPr>
        <p:txBody>
          <a:bodyPr anchorCtr="0" anchor="ctr" bIns="34275" lIns="68575" spcFirstLastPara="1" rIns="68575" wrap="square" tIns="34275">
            <a:noAutofit/>
          </a:bodyPr>
          <a:lstStyle/>
          <a:p>
            <a:pPr indent="0" lvl="0" marL="0" marR="0" rtl="0" algn="r">
              <a:spcBef>
                <a:spcPts val="0"/>
              </a:spcBef>
              <a:spcAft>
                <a:spcPts val="0"/>
              </a:spcAft>
              <a:buNone/>
            </a:pPr>
            <a:fld id="{00000000-1234-1234-1234-123412341234}" type="slidenum">
              <a:rPr lang="ja" sz="900">
                <a:solidFill>
                  <a:srgbClr val="888888"/>
                </a:solidFill>
                <a:latin typeface="Arial"/>
                <a:ea typeface="Arial"/>
                <a:cs typeface="Arial"/>
                <a:sym typeface="Arial"/>
              </a:rPr>
              <a:t>‹#›</a:t>
            </a:fld>
            <a:endParaRPr sz="900">
              <a:solidFill>
                <a:srgbClr val="888888"/>
              </a:solidFill>
              <a:latin typeface="Arial"/>
              <a:ea typeface="Arial"/>
              <a:cs typeface="Arial"/>
              <a:sym typeface="Arial"/>
            </a:endParaRPr>
          </a:p>
        </p:txBody>
      </p:sp>
      <p:sp>
        <p:nvSpPr>
          <p:cNvPr id="1893" name="Google Shape;1893;p100"/>
          <p:cNvSpPr/>
          <p:nvPr/>
        </p:nvSpPr>
        <p:spPr>
          <a:xfrm>
            <a:off x="0" y="0"/>
            <a:ext cx="9144000" cy="435600"/>
          </a:xfrm>
          <a:prstGeom prst="rect">
            <a:avLst/>
          </a:prstGeom>
          <a:gradFill>
            <a:gsLst>
              <a:gs pos="0">
                <a:srgbClr val="424242"/>
              </a:gs>
              <a:gs pos="100000">
                <a:srgbClr val="010101"/>
              </a:gs>
            </a:gsLst>
            <a:lin ang="540001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94" name="Google Shape;1894;p100"/>
          <p:cNvSpPr txBox="1"/>
          <p:nvPr/>
        </p:nvSpPr>
        <p:spPr>
          <a:xfrm>
            <a:off x="139875" y="80850"/>
            <a:ext cx="7724400" cy="273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dk1"/>
              </a:buClr>
              <a:buFont typeface="Arial"/>
              <a:buNone/>
            </a:pPr>
            <a:r>
              <a:rPr b="1" lang="ja">
                <a:solidFill>
                  <a:schemeClr val="lt1"/>
                </a:solidFill>
              </a:rPr>
              <a:t>管理者が研究者の発注として承認し、サプライヤーへ発注1.1 Mail1</a:t>
            </a:r>
            <a:endParaRPr b="1">
              <a:solidFill>
                <a:schemeClr val="lt1"/>
              </a:solidFill>
            </a:endParaRPr>
          </a:p>
        </p:txBody>
      </p:sp>
      <p:sp>
        <p:nvSpPr>
          <p:cNvPr id="1895" name="Google Shape;1895;p100"/>
          <p:cNvSpPr txBox="1"/>
          <p:nvPr/>
        </p:nvSpPr>
        <p:spPr>
          <a:xfrm>
            <a:off x="139875" y="458425"/>
            <a:ext cx="8576700" cy="1662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 sz="1200" u="sng">
                <a:solidFill>
                  <a:schemeClr val="dk2"/>
                </a:solidFill>
              </a:rPr>
              <a:t>研究者 発注依頼済み 管理者が発注承認後  研究者宛</a:t>
            </a:r>
            <a:endParaRPr sz="1200" u="sng">
              <a:solidFill>
                <a:schemeClr val="dk2"/>
              </a:solidFill>
            </a:endParaRPr>
          </a:p>
          <a:p>
            <a:pPr indent="0" lvl="0" marL="0" rtl="0" algn="l">
              <a:spcBef>
                <a:spcPts val="0"/>
              </a:spcBef>
              <a:spcAft>
                <a:spcPts val="0"/>
              </a:spcAft>
              <a:buNone/>
            </a:pPr>
            <a:r>
              <a:t/>
            </a:r>
            <a:endParaRPr sz="1200" u="sng">
              <a:solidFill>
                <a:schemeClr val="dk2"/>
              </a:solidFill>
            </a:endParaRPr>
          </a:p>
          <a:p>
            <a:pPr indent="0" lvl="0" marL="0" rtl="0" algn="l">
              <a:spcBef>
                <a:spcPts val="0"/>
              </a:spcBef>
              <a:spcAft>
                <a:spcPts val="0"/>
              </a:spcAft>
              <a:buClr>
                <a:schemeClr val="dk1"/>
              </a:buClr>
              <a:buSzPts val="1100"/>
              <a:buFont typeface="Arial"/>
              <a:buNone/>
            </a:pPr>
            <a:r>
              <a:rPr lang="ja" sz="1200">
                <a:solidFill>
                  <a:schemeClr val="dk2"/>
                </a:solidFill>
              </a:rPr>
              <a:t>現状</a:t>
            </a:r>
            <a:endParaRPr sz="1200">
              <a:solidFill>
                <a:schemeClr val="dk2"/>
              </a:solidFill>
            </a:endParaRPr>
          </a:p>
          <a:p>
            <a:pPr indent="0" lvl="0" marL="0" rtl="0" algn="l">
              <a:spcBef>
                <a:spcPts val="0"/>
              </a:spcBef>
              <a:spcAft>
                <a:spcPts val="0"/>
              </a:spcAft>
              <a:buClr>
                <a:schemeClr val="dk1"/>
              </a:buClr>
              <a:buSzPts val="1100"/>
              <a:buFont typeface="Arial"/>
              <a:buNone/>
            </a:pPr>
            <a:r>
              <a:t/>
            </a:r>
            <a:endParaRPr sz="1200">
              <a:solidFill>
                <a:schemeClr val="dk2"/>
              </a:solidFill>
            </a:endParaRPr>
          </a:p>
          <a:p>
            <a:pPr indent="0" lvl="0" marL="0" rtl="0" algn="l">
              <a:spcBef>
                <a:spcPts val="0"/>
              </a:spcBef>
              <a:spcAft>
                <a:spcPts val="0"/>
              </a:spcAft>
              <a:buClr>
                <a:schemeClr val="dk1"/>
              </a:buClr>
              <a:buSzPts val="1100"/>
              <a:buFont typeface="Arial"/>
              <a:buNone/>
            </a:pPr>
            <a:r>
              <a:rPr lang="ja" sz="1200">
                <a:solidFill>
                  <a:schemeClr val="dk2"/>
                </a:solidFill>
              </a:rPr>
              <a:t>11 発注承認メール送信（M2）</a:t>
            </a:r>
            <a:endParaRPr sz="1200">
              <a:solidFill>
                <a:schemeClr val="dk2"/>
              </a:solidFill>
            </a:endParaRPr>
          </a:p>
          <a:p>
            <a:pPr indent="0" lvl="0" marL="0" rtl="0" algn="l">
              <a:spcBef>
                <a:spcPts val="0"/>
              </a:spcBef>
              <a:spcAft>
                <a:spcPts val="0"/>
              </a:spcAft>
              <a:buClr>
                <a:schemeClr val="dk1"/>
              </a:buClr>
              <a:buSzPts val="1100"/>
              <a:buFont typeface="Arial"/>
              <a:buNone/>
            </a:pPr>
            <a:r>
              <a:rPr lang="ja" sz="1200" u="sng">
                <a:solidFill>
                  <a:schemeClr val="hlink"/>
                </a:solidFill>
                <a:hlinkClick r:id="rId3"/>
              </a:rPr>
              <a:t>https://docs.google.com/spreadsheets/d/1uiCZG1ZiSTBWkz9E0i7ap2kmCWklYhYGdyBX5mbIlOg/edit?gid=1120104017#gid=1120104017&amp;range=B13</a:t>
            </a:r>
            <a:endParaRPr sz="1200" u="sng">
              <a:solidFill>
                <a:schemeClr val="dk2"/>
              </a:solidFill>
            </a:endParaRPr>
          </a:p>
          <a:p>
            <a:pPr indent="0" lvl="0" marL="0" rtl="0" algn="l">
              <a:spcBef>
                <a:spcPts val="0"/>
              </a:spcBef>
              <a:spcAft>
                <a:spcPts val="0"/>
              </a:spcAft>
              <a:buClr>
                <a:schemeClr val="dk1"/>
              </a:buClr>
              <a:buSzPts val="1100"/>
              <a:buFont typeface="Arial"/>
              <a:buNone/>
            </a:pPr>
            <a:r>
              <a:t/>
            </a:r>
            <a:endParaRPr sz="1200" u="sng">
              <a:solidFill>
                <a:schemeClr val="dk2"/>
              </a:solidFill>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9" name="Shape 1899"/>
        <p:cNvGrpSpPr/>
        <p:nvPr/>
      </p:nvGrpSpPr>
      <p:grpSpPr>
        <a:xfrm>
          <a:off x="0" y="0"/>
          <a:ext cx="0" cy="0"/>
          <a:chOff x="0" y="0"/>
          <a:chExt cx="0" cy="0"/>
        </a:xfrm>
      </p:grpSpPr>
      <p:sp>
        <p:nvSpPr>
          <p:cNvPr id="1900" name="Google Shape;1900;p101"/>
          <p:cNvSpPr txBox="1"/>
          <p:nvPr/>
        </p:nvSpPr>
        <p:spPr>
          <a:xfrm>
            <a:off x="8403350" y="4767275"/>
            <a:ext cx="620100" cy="273900"/>
          </a:xfrm>
          <a:prstGeom prst="rect">
            <a:avLst/>
          </a:prstGeom>
          <a:noFill/>
          <a:ln>
            <a:noFill/>
          </a:ln>
        </p:spPr>
        <p:txBody>
          <a:bodyPr anchorCtr="0" anchor="ctr" bIns="34275" lIns="68575" spcFirstLastPara="1" rIns="68575" wrap="square" tIns="34275">
            <a:noAutofit/>
          </a:bodyPr>
          <a:lstStyle/>
          <a:p>
            <a:pPr indent="0" lvl="0" marL="0" marR="0" rtl="0" algn="r">
              <a:spcBef>
                <a:spcPts val="0"/>
              </a:spcBef>
              <a:spcAft>
                <a:spcPts val="0"/>
              </a:spcAft>
              <a:buNone/>
            </a:pPr>
            <a:fld id="{00000000-1234-1234-1234-123412341234}" type="slidenum">
              <a:rPr lang="ja" sz="900">
                <a:solidFill>
                  <a:srgbClr val="888888"/>
                </a:solidFill>
                <a:latin typeface="Arial"/>
                <a:ea typeface="Arial"/>
                <a:cs typeface="Arial"/>
                <a:sym typeface="Arial"/>
              </a:rPr>
              <a:t>‹#›</a:t>
            </a:fld>
            <a:endParaRPr sz="900">
              <a:solidFill>
                <a:srgbClr val="888888"/>
              </a:solidFill>
              <a:latin typeface="Arial"/>
              <a:ea typeface="Arial"/>
              <a:cs typeface="Arial"/>
              <a:sym typeface="Arial"/>
            </a:endParaRPr>
          </a:p>
        </p:txBody>
      </p:sp>
      <p:sp>
        <p:nvSpPr>
          <p:cNvPr id="1901" name="Google Shape;1901;p101"/>
          <p:cNvSpPr/>
          <p:nvPr/>
        </p:nvSpPr>
        <p:spPr>
          <a:xfrm>
            <a:off x="0" y="0"/>
            <a:ext cx="9144000" cy="435600"/>
          </a:xfrm>
          <a:prstGeom prst="rect">
            <a:avLst/>
          </a:prstGeom>
          <a:gradFill>
            <a:gsLst>
              <a:gs pos="0">
                <a:srgbClr val="424242"/>
              </a:gs>
              <a:gs pos="100000">
                <a:srgbClr val="010101"/>
              </a:gs>
            </a:gsLst>
            <a:lin ang="540001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02" name="Google Shape;1902;p101"/>
          <p:cNvSpPr txBox="1"/>
          <p:nvPr/>
        </p:nvSpPr>
        <p:spPr>
          <a:xfrm>
            <a:off x="139875" y="80850"/>
            <a:ext cx="7724400" cy="273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dk1"/>
              </a:buClr>
              <a:buFont typeface="Arial"/>
              <a:buNone/>
            </a:pPr>
            <a:r>
              <a:rPr b="1" lang="ja">
                <a:solidFill>
                  <a:schemeClr val="lt1"/>
                </a:solidFill>
              </a:rPr>
              <a:t>管理者が研究者の発注として承認し、サプライヤーへ発注1.1 Mail1</a:t>
            </a:r>
            <a:endParaRPr b="1">
              <a:solidFill>
                <a:schemeClr val="lt1"/>
              </a:solidFill>
            </a:endParaRPr>
          </a:p>
          <a:p>
            <a:pPr indent="0" lvl="0" marL="0" rtl="0" algn="l">
              <a:spcBef>
                <a:spcPts val="0"/>
              </a:spcBef>
              <a:spcAft>
                <a:spcPts val="0"/>
              </a:spcAft>
              <a:buClr>
                <a:schemeClr val="dk1"/>
              </a:buClr>
              <a:buFont typeface="Arial"/>
              <a:buNone/>
            </a:pPr>
            <a:r>
              <a:t/>
            </a:r>
            <a:endParaRPr b="1">
              <a:solidFill>
                <a:schemeClr val="lt1"/>
              </a:solidFill>
            </a:endParaRPr>
          </a:p>
        </p:txBody>
      </p:sp>
      <p:sp>
        <p:nvSpPr>
          <p:cNvPr id="1903" name="Google Shape;1903;p101"/>
          <p:cNvSpPr txBox="1"/>
          <p:nvPr/>
        </p:nvSpPr>
        <p:spPr>
          <a:xfrm>
            <a:off x="139875" y="458425"/>
            <a:ext cx="8576700" cy="1662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ja" sz="1200" u="sng">
                <a:solidFill>
                  <a:schemeClr val="dk2"/>
                </a:solidFill>
              </a:rPr>
              <a:t>研究者 発注依頼済み 管理者が発注承認後  研究者宛→93 管理者が発注を承認（M2）</a:t>
            </a:r>
            <a:endParaRPr sz="1200" u="sng">
              <a:solidFill>
                <a:schemeClr val="dk2"/>
              </a:solidFill>
            </a:endParaRPr>
          </a:p>
          <a:p>
            <a:pPr indent="0" lvl="0" marL="0" rtl="0" algn="l">
              <a:spcBef>
                <a:spcPts val="0"/>
              </a:spcBef>
              <a:spcAft>
                <a:spcPts val="0"/>
              </a:spcAft>
              <a:buNone/>
            </a:pPr>
            <a:r>
              <a:t/>
            </a:r>
            <a:endParaRPr sz="1200">
              <a:solidFill>
                <a:schemeClr val="dk2"/>
              </a:solidFill>
            </a:endParaRPr>
          </a:p>
          <a:p>
            <a:pPr indent="0" lvl="0" marL="0" rtl="0" algn="l">
              <a:spcBef>
                <a:spcPts val="0"/>
              </a:spcBef>
              <a:spcAft>
                <a:spcPts val="0"/>
              </a:spcAft>
              <a:buClr>
                <a:schemeClr val="dk1"/>
              </a:buClr>
              <a:buSzPts val="1100"/>
              <a:buFont typeface="Arial"/>
              <a:buNone/>
            </a:pPr>
            <a:r>
              <a:rPr lang="ja" sz="1200">
                <a:solidFill>
                  <a:srgbClr val="FF0000"/>
                </a:solidFill>
              </a:rPr>
              <a:t>修正案❶</a:t>
            </a:r>
            <a:endParaRPr sz="1200">
              <a:solidFill>
                <a:srgbClr val="FF0000"/>
              </a:solidFill>
            </a:endParaRPr>
          </a:p>
          <a:p>
            <a:pPr indent="0" lvl="0" marL="0" rtl="0" algn="l">
              <a:spcBef>
                <a:spcPts val="0"/>
              </a:spcBef>
              <a:spcAft>
                <a:spcPts val="0"/>
              </a:spcAft>
              <a:buClr>
                <a:schemeClr val="dk1"/>
              </a:buClr>
              <a:buSzPts val="1100"/>
              <a:buFont typeface="Arial"/>
              <a:buNone/>
            </a:pPr>
            <a:r>
              <a:t/>
            </a:r>
            <a:endParaRPr sz="1200" u="sng">
              <a:solidFill>
                <a:schemeClr val="dk2"/>
              </a:solidFill>
            </a:endParaRPr>
          </a:p>
          <a:p>
            <a:pPr indent="0" lvl="0" marL="0" rtl="0" algn="l">
              <a:spcBef>
                <a:spcPts val="0"/>
              </a:spcBef>
              <a:spcAft>
                <a:spcPts val="0"/>
              </a:spcAft>
              <a:buClr>
                <a:schemeClr val="dk1"/>
              </a:buClr>
              <a:buSzPts val="1100"/>
              <a:buFont typeface="Arial"/>
              <a:buNone/>
            </a:pPr>
            <a:r>
              <a:rPr lang="ja" sz="1200">
                <a:solidFill>
                  <a:schemeClr val="dk2"/>
                </a:solidFill>
              </a:rPr>
              <a:t>対象スプレッドシート　依頼未　</a:t>
            </a:r>
            <a:endParaRPr sz="1200">
              <a:solidFill>
                <a:schemeClr val="dk2"/>
              </a:solidFill>
            </a:endParaRPr>
          </a:p>
          <a:p>
            <a:pPr indent="0" lvl="0" marL="0" rtl="0" algn="l">
              <a:spcBef>
                <a:spcPts val="0"/>
              </a:spcBef>
              <a:spcAft>
                <a:spcPts val="0"/>
              </a:spcAft>
              <a:buClr>
                <a:schemeClr val="dk1"/>
              </a:buClr>
              <a:buSzPts val="1100"/>
              <a:buFont typeface="Arial"/>
              <a:buNone/>
            </a:pPr>
            <a:r>
              <a:rPr lang="ja" sz="1200" u="sng">
                <a:solidFill>
                  <a:schemeClr val="hlink"/>
                </a:solidFill>
                <a:hlinkClick r:id="rId3"/>
              </a:rPr>
              <a:t>https://docs.google.com/spreadsheets/d/1uiCZG1ZiSTBWkz9E0i7ap2kmCWklYhYGdyBX5mbIlOg/edit?gid=1120104017#gid=1120104017&amp;range=B95</a:t>
            </a:r>
            <a:endParaRPr sz="1200">
              <a:solidFill>
                <a:schemeClr val="dk2"/>
              </a:solidFill>
            </a:endParaRPr>
          </a:p>
          <a:p>
            <a:pPr indent="0" lvl="0" marL="0" rtl="0" algn="l">
              <a:spcBef>
                <a:spcPts val="0"/>
              </a:spcBef>
              <a:spcAft>
                <a:spcPts val="0"/>
              </a:spcAft>
              <a:buClr>
                <a:schemeClr val="dk1"/>
              </a:buClr>
              <a:buSzPts val="1100"/>
              <a:buFont typeface="Arial"/>
              <a:buNone/>
            </a:pPr>
            <a:r>
              <a:t/>
            </a:r>
            <a:endParaRPr sz="1200">
              <a:solidFill>
                <a:schemeClr val="dk2"/>
              </a:solidFill>
            </a:endParaRPr>
          </a:p>
        </p:txBody>
      </p:sp>
      <p:sp>
        <p:nvSpPr>
          <p:cNvPr id="1904" name="Google Shape;1904;p101"/>
          <p:cNvSpPr txBox="1"/>
          <p:nvPr/>
        </p:nvSpPr>
        <p:spPr>
          <a:xfrm>
            <a:off x="139875" y="2055500"/>
            <a:ext cx="70026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 sz="1000">
                <a:solidFill>
                  <a:srgbClr val="595959"/>
                </a:solidFill>
              </a:rPr>
              <a:t>93 管理者が発注を承認（M2）</a:t>
            </a:r>
            <a:endParaRPr sz="1000">
              <a:solidFill>
                <a:srgbClr val="595959"/>
              </a:solidFill>
            </a:endParaRPr>
          </a:p>
          <a:p>
            <a:pPr indent="0" lvl="0" marL="0" rtl="0" algn="l">
              <a:spcBef>
                <a:spcPts val="0"/>
              </a:spcBef>
              <a:spcAft>
                <a:spcPts val="0"/>
              </a:spcAft>
              <a:buNone/>
            </a:pPr>
            <a:r>
              <a:rPr lang="ja" sz="1000">
                <a:solidFill>
                  <a:srgbClr val="595959"/>
                </a:solidFill>
              </a:rPr>
              <a:t>が研究者に飛ぶように調整が必要</a:t>
            </a:r>
            <a:endParaRPr sz="1000">
              <a:solidFill>
                <a:srgbClr val="595959"/>
              </a:solidFill>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8" name="Shape 1908"/>
        <p:cNvGrpSpPr/>
        <p:nvPr/>
      </p:nvGrpSpPr>
      <p:grpSpPr>
        <a:xfrm>
          <a:off x="0" y="0"/>
          <a:ext cx="0" cy="0"/>
          <a:chOff x="0" y="0"/>
          <a:chExt cx="0" cy="0"/>
        </a:xfrm>
      </p:grpSpPr>
      <p:sp>
        <p:nvSpPr>
          <p:cNvPr id="1909" name="Google Shape;1909;p102"/>
          <p:cNvSpPr txBox="1"/>
          <p:nvPr/>
        </p:nvSpPr>
        <p:spPr>
          <a:xfrm>
            <a:off x="8403350" y="4767275"/>
            <a:ext cx="620100" cy="273900"/>
          </a:xfrm>
          <a:prstGeom prst="rect">
            <a:avLst/>
          </a:prstGeom>
          <a:noFill/>
          <a:ln>
            <a:noFill/>
          </a:ln>
        </p:spPr>
        <p:txBody>
          <a:bodyPr anchorCtr="0" anchor="ctr" bIns="34275" lIns="68575" spcFirstLastPara="1" rIns="68575" wrap="square" tIns="34275">
            <a:noAutofit/>
          </a:bodyPr>
          <a:lstStyle/>
          <a:p>
            <a:pPr indent="0" lvl="0" marL="0" marR="0" rtl="0" algn="r">
              <a:spcBef>
                <a:spcPts val="0"/>
              </a:spcBef>
              <a:spcAft>
                <a:spcPts val="0"/>
              </a:spcAft>
              <a:buNone/>
            </a:pPr>
            <a:fld id="{00000000-1234-1234-1234-123412341234}" type="slidenum">
              <a:rPr lang="ja" sz="900">
                <a:solidFill>
                  <a:srgbClr val="888888"/>
                </a:solidFill>
                <a:latin typeface="Arial"/>
                <a:ea typeface="Arial"/>
                <a:cs typeface="Arial"/>
                <a:sym typeface="Arial"/>
              </a:rPr>
              <a:t>‹#›</a:t>
            </a:fld>
            <a:endParaRPr sz="900">
              <a:solidFill>
                <a:srgbClr val="888888"/>
              </a:solidFill>
              <a:latin typeface="Arial"/>
              <a:ea typeface="Arial"/>
              <a:cs typeface="Arial"/>
              <a:sym typeface="Arial"/>
            </a:endParaRPr>
          </a:p>
        </p:txBody>
      </p:sp>
      <p:sp>
        <p:nvSpPr>
          <p:cNvPr id="1910" name="Google Shape;1910;p102"/>
          <p:cNvSpPr/>
          <p:nvPr/>
        </p:nvSpPr>
        <p:spPr>
          <a:xfrm>
            <a:off x="0" y="0"/>
            <a:ext cx="9144000" cy="435600"/>
          </a:xfrm>
          <a:prstGeom prst="rect">
            <a:avLst/>
          </a:prstGeom>
          <a:gradFill>
            <a:gsLst>
              <a:gs pos="0">
                <a:srgbClr val="424242"/>
              </a:gs>
              <a:gs pos="100000">
                <a:srgbClr val="010101"/>
              </a:gs>
            </a:gsLst>
            <a:lin ang="540001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11" name="Google Shape;1911;p102"/>
          <p:cNvSpPr txBox="1"/>
          <p:nvPr/>
        </p:nvSpPr>
        <p:spPr>
          <a:xfrm>
            <a:off x="139875" y="80850"/>
            <a:ext cx="7724400" cy="273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dk1"/>
              </a:buClr>
              <a:buFont typeface="Arial"/>
              <a:buNone/>
            </a:pPr>
            <a:r>
              <a:rPr b="1" lang="ja">
                <a:solidFill>
                  <a:schemeClr val="lt1"/>
                </a:solidFill>
              </a:rPr>
              <a:t>管理者が研究者の発注として承認し、サプライヤーへ発注1.1 Mail2</a:t>
            </a:r>
            <a:endParaRPr b="1">
              <a:solidFill>
                <a:schemeClr val="lt1"/>
              </a:solidFill>
            </a:endParaRPr>
          </a:p>
          <a:p>
            <a:pPr indent="0" lvl="0" marL="0" rtl="0" algn="l">
              <a:spcBef>
                <a:spcPts val="0"/>
              </a:spcBef>
              <a:spcAft>
                <a:spcPts val="0"/>
              </a:spcAft>
              <a:buClr>
                <a:schemeClr val="dk1"/>
              </a:buClr>
              <a:buFont typeface="Arial"/>
              <a:buNone/>
            </a:pPr>
            <a:r>
              <a:t/>
            </a:r>
            <a:endParaRPr b="1">
              <a:solidFill>
                <a:schemeClr val="lt1"/>
              </a:solidFill>
            </a:endParaRPr>
          </a:p>
        </p:txBody>
      </p:sp>
      <p:sp>
        <p:nvSpPr>
          <p:cNvPr id="1912" name="Google Shape;1912;p102"/>
          <p:cNvSpPr txBox="1"/>
          <p:nvPr/>
        </p:nvSpPr>
        <p:spPr>
          <a:xfrm>
            <a:off x="139875" y="458425"/>
            <a:ext cx="8576700" cy="1662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 sz="1200" u="sng">
                <a:solidFill>
                  <a:schemeClr val="dk2"/>
                </a:solidFill>
              </a:rPr>
              <a:t>研究者 発注依頼済み 管理者が発注承認後 管理者宛</a:t>
            </a:r>
            <a:endParaRPr sz="1200" u="sng">
              <a:solidFill>
                <a:schemeClr val="dk2"/>
              </a:solidFill>
            </a:endParaRPr>
          </a:p>
          <a:p>
            <a:pPr indent="0" lvl="0" marL="0" rtl="0" algn="l">
              <a:spcBef>
                <a:spcPts val="0"/>
              </a:spcBef>
              <a:spcAft>
                <a:spcPts val="0"/>
              </a:spcAft>
              <a:buNone/>
            </a:pPr>
            <a:r>
              <a:t/>
            </a:r>
            <a:endParaRPr sz="1200" u="sng">
              <a:solidFill>
                <a:schemeClr val="dk2"/>
              </a:solidFill>
            </a:endParaRPr>
          </a:p>
          <a:p>
            <a:pPr indent="0" lvl="0" marL="0" rtl="0" algn="l">
              <a:spcBef>
                <a:spcPts val="0"/>
              </a:spcBef>
              <a:spcAft>
                <a:spcPts val="0"/>
              </a:spcAft>
              <a:buNone/>
            </a:pPr>
            <a:r>
              <a:rPr lang="ja" sz="1200">
                <a:solidFill>
                  <a:schemeClr val="dk2"/>
                </a:solidFill>
              </a:rPr>
              <a:t>現状</a:t>
            </a:r>
            <a:endParaRPr sz="1200">
              <a:solidFill>
                <a:schemeClr val="dk2"/>
              </a:solidFill>
            </a:endParaRPr>
          </a:p>
          <a:p>
            <a:pPr indent="0" lvl="0" marL="0" rtl="0" algn="l">
              <a:spcBef>
                <a:spcPts val="0"/>
              </a:spcBef>
              <a:spcAft>
                <a:spcPts val="0"/>
              </a:spcAft>
              <a:buNone/>
            </a:pPr>
            <a:r>
              <a:t/>
            </a:r>
            <a:endParaRPr sz="1200">
              <a:solidFill>
                <a:schemeClr val="dk2"/>
              </a:solidFill>
            </a:endParaRPr>
          </a:p>
          <a:p>
            <a:pPr indent="0" lvl="0" marL="0" rtl="0" algn="l">
              <a:spcBef>
                <a:spcPts val="0"/>
              </a:spcBef>
              <a:spcAft>
                <a:spcPts val="0"/>
              </a:spcAft>
              <a:buNone/>
            </a:pPr>
            <a:r>
              <a:rPr lang="ja" sz="1200">
                <a:solidFill>
                  <a:schemeClr val="dk2"/>
                </a:solidFill>
              </a:rPr>
              <a:t>対象スプレッドシート　依頼未</a:t>
            </a:r>
            <a:endParaRPr sz="1200">
              <a:solidFill>
                <a:schemeClr val="dk2"/>
              </a:solidFill>
            </a:endParaRPr>
          </a:p>
          <a:p>
            <a:pPr indent="0" lvl="0" marL="0" rtl="0" algn="l">
              <a:spcBef>
                <a:spcPts val="0"/>
              </a:spcBef>
              <a:spcAft>
                <a:spcPts val="0"/>
              </a:spcAft>
              <a:buNone/>
            </a:pPr>
            <a:r>
              <a:rPr lang="ja" sz="1200" u="sng">
                <a:solidFill>
                  <a:schemeClr val="hlink"/>
                </a:solidFill>
                <a:hlinkClick r:id="rId3"/>
              </a:rPr>
              <a:t>https://docs.google.com/spreadsheets/d/1uiCZG1ZiSTBWkz9E0i7ap2kmCWklYhYGdyBX5mbIlOg/edit?gid=1120104017#gid=1120104017&amp;range=B99</a:t>
            </a:r>
            <a:endParaRPr sz="1200" u="sng">
              <a:solidFill>
                <a:schemeClr val="dk2"/>
              </a:solidFill>
            </a:endParaRPr>
          </a:p>
          <a:p>
            <a:pPr indent="0" lvl="0" marL="0" rtl="0" algn="l">
              <a:spcBef>
                <a:spcPts val="0"/>
              </a:spcBef>
              <a:spcAft>
                <a:spcPts val="0"/>
              </a:spcAft>
              <a:buNone/>
            </a:pPr>
            <a:r>
              <a:t/>
            </a:r>
            <a:endParaRPr sz="1200" u="sng">
              <a:solidFill>
                <a:schemeClr val="dk2"/>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22"/>
          <p:cNvSpPr txBox="1"/>
          <p:nvPr/>
        </p:nvSpPr>
        <p:spPr>
          <a:xfrm>
            <a:off x="8403350" y="4767275"/>
            <a:ext cx="620100" cy="273900"/>
          </a:xfrm>
          <a:prstGeom prst="rect">
            <a:avLst/>
          </a:prstGeom>
          <a:noFill/>
          <a:ln>
            <a:noFill/>
          </a:ln>
        </p:spPr>
        <p:txBody>
          <a:bodyPr anchorCtr="0" anchor="ctr" bIns="34275" lIns="68575" spcFirstLastPara="1" rIns="68575" wrap="square" tIns="34275">
            <a:noAutofit/>
          </a:bodyPr>
          <a:lstStyle/>
          <a:p>
            <a:pPr indent="0" lvl="0" marL="0" marR="0" rtl="0" algn="r">
              <a:spcBef>
                <a:spcPts val="0"/>
              </a:spcBef>
              <a:spcAft>
                <a:spcPts val="0"/>
              </a:spcAft>
              <a:buNone/>
            </a:pPr>
            <a:fld id="{00000000-1234-1234-1234-123412341234}" type="slidenum">
              <a:rPr lang="ja" sz="900">
                <a:solidFill>
                  <a:srgbClr val="888888"/>
                </a:solidFill>
                <a:latin typeface="Arial"/>
                <a:ea typeface="Arial"/>
                <a:cs typeface="Arial"/>
                <a:sym typeface="Arial"/>
              </a:rPr>
              <a:t>‹#›</a:t>
            </a:fld>
            <a:endParaRPr sz="900">
              <a:solidFill>
                <a:srgbClr val="888888"/>
              </a:solidFill>
              <a:latin typeface="Arial"/>
              <a:ea typeface="Arial"/>
              <a:cs typeface="Arial"/>
              <a:sym typeface="Arial"/>
            </a:endParaRPr>
          </a:p>
        </p:txBody>
      </p:sp>
      <p:sp>
        <p:nvSpPr>
          <p:cNvPr id="274" name="Google Shape;274;p22"/>
          <p:cNvSpPr/>
          <p:nvPr/>
        </p:nvSpPr>
        <p:spPr>
          <a:xfrm>
            <a:off x="0" y="0"/>
            <a:ext cx="9144000" cy="435600"/>
          </a:xfrm>
          <a:prstGeom prst="rect">
            <a:avLst/>
          </a:prstGeom>
          <a:gradFill>
            <a:gsLst>
              <a:gs pos="0">
                <a:srgbClr val="424242"/>
              </a:gs>
              <a:gs pos="100000">
                <a:srgbClr val="010101"/>
              </a:gs>
            </a:gsLst>
            <a:lin ang="540001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75" name="Google Shape;275;p22"/>
          <p:cNvSpPr txBox="1"/>
          <p:nvPr/>
        </p:nvSpPr>
        <p:spPr>
          <a:xfrm>
            <a:off x="139875" y="80850"/>
            <a:ext cx="7724400" cy="273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dk1"/>
              </a:buClr>
              <a:buFont typeface="Arial"/>
              <a:buNone/>
            </a:pPr>
            <a:r>
              <a:rPr b="1" lang="ja">
                <a:solidFill>
                  <a:schemeClr val="lt1"/>
                </a:solidFill>
              </a:rPr>
              <a:t>研究者 発注・キャンセル3.1 Front </a:t>
            </a:r>
            <a:endParaRPr b="1">
              <a:solidFill>
                <a:schemeClr val="lt1"/>
              </a:solidFill>
            </a:endParaRPr>
          </a:p>
          <a:p>
            <a:pPr indent="0" lvl="0" marL="0" rtl="0" algn="l">
              <a:spcBef>
                <a:spcPts val="0"/>
              </a:spcBef>
              <a:spcAft>
                <a:spcPts val="0"/>
              </a:spcAft>
              <a:buClr>
                <a:schemeClr val="dk1"/>
              </a:buClr>
              <a:buFont typeface="Arial"/>
              <a:buNone/>
            </a:pPr>
            <a:r>
              <a:t/>
            </a:r>
            <a:endParaRPr b="1">
              <a:solidFill>
                <a:schemeClr val="lt1"/>
              </a:solidFill>
            </a:endParaRPr>
          </a:p>
          <a:p>
            <a:pPr indent="0" lvl="0" marL="0" rtl="0" algn="l">
              <a:spcBef>
                <a:spcPts val="0"/>
              </a:spcBef>
              <a:spcAft>
                <a:spcPts val="0"/>
              </a:spcAft>
              <a:buClr>
                <a:schemeClr val="dk1"/>
              </a:buClr>
              <a:buFont typeface="Arial"/>
              <a:buNone/>
            </a:pPr>
            <a:r>
              <a:t/>
            </a:r>
            <a:endParaRPr b="1">
              <a:solidFill>
                <a:schemeClr val="lt1"/>
              </a:solidFill>
            </a:endParaRPr>
          </a:p>
        </p:txBody>
      </p:sp>
      <p:sp>
        <p:nvSpPr>
          <p:cNvPr id="276" name="Google Shape;276;p22"/>
          <p:cNvSpPr txBox="1"/>
          <p:nvPr/>
        </p:nvSpPr>
        <p:spPr>
          <a:xfrm>
            <a:off x="139875" y="458425"/>
            <a:ext cx="85767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ja" sz="1200" u="sng">
                <a:solidFill>
                  <a:schemeClr val="dk2"/>
                </a:solidFill>
              </a:rPr>
              <a:t>研究者 発注開始　研究者の発注依頼のフォーム　 </a:t>
            </a:r>
            <a:endParaRPr sz="1200" u="sng">
              <a:solidFill>
                <a:schemeClr val="dk2"/>
              </a:solidFill>
            </a:endParaRPr>
          </a:p>
          <a:p>
            <a:pPr indent="0" lvl="0" marL="0" rtl="0" algn="l">
              <a:spcBef>
                <a:spcPts val="0"/>
              </a:spcBef>
              <a:spcAft>
                <a:spcPts val="0"/>
              </a:spcAft>
              <a:buNone/>
            </a:pPr>
            <a:r>
              <a:rPr lang="ja" sz="1200">
                <a:solidFill>
                  <a:srgbClr val="FF0000"/>
                </a:solidFill>
              </a:rPr>
              <a:t>修正案❷</a:t>
            </a:r>
            <a:endParaRPr sz="1200">
              <a:solidFill>
                <a:srgbClr val="FF0000"/>
              </a:solidFill>
            </a:endParaRPr>
          </a:p>
        </p:txBody>
      </p:sp>
      <p:sp>
        <p:nvSpPr>
          <p:cNvPr id="277" name="Google Shape;277;p22"/>
          <p:cNvSpPr txBox="1"/>
          <p:nvPr/>
        </p:nvSpPr>
        <p:spPr>
          <a:xfrm>
            <a:off x="4045200" y="818875"/>
            <a:ext cx="4585800" cy="877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 sz="900"/>
              <a:t>・To confirmボタンの上に物品の送付先住所を入力する項目を追加</a:t>
            </a:r>
            <a:endParaRPr sz="900"/>
          </a:p>
          <a:p>
            <a:pPr indent="0" lvl="0" marL="0" rtl="0" algn="l">
              <a:spcBef>
                <a:spcPts val="0"/>
              </a:spcBef>
              <a:spcAft>
                <a:spcPts val="0"/>
              </a:spcAft>
              <a:buNone/>
            </a:pPr>
            <a:r>
              <a:rPr lang="ja" sz="900"/>
              <a:t>・決裁者に住所登録がある場合はセレクトボックスで選択し、項目に自動で展開される仕様に調整を</a:t>
            </a:r>
            <a:r>
              <a:rPr lang="ja" sz="900">
                <a:solidFill>
                  <a:schemeClr val="dk1"/>
                </a:solidFill>
              </a:rPr>
              <a:t>お願いいたします。</a:t>
            </a:r>
            <a:endParaRPr sz="900"/>
          </a:p>
          <a:p>
            <a:pPr indent="0" lvl="0" marL="0" rtl="0" algn="l">
              <a:spcBef>
                <a:spcPts val="0"/>
              </a:spcBef>
              <a:spcAft>
                <a:spcPts val="0"/>
              </a:spcAft>
              <a:buNone/>
            </a:pPr>
            <a:r>
              <a:rPr lang="ja" sz="900"/>
              <a:t>→自動入力されたあとは編集可能となり、編集されたものが送付されるように調整をお願いいたします。</a:t>
            </a:r>
            <a:endParaRPr sz="900"/>
          </a:p>
        </p:txBody>
      </p:sp>
      <p:pic>
        <p:nvPicPr>
          <p:cNvPr id="278" name="Google Shape;278;p22"/>
          <p:cNvPicPr preferRelativeResize="0"/>
          <p:nvPr/>
        </p:nvPicPr>
        <p:blipFill rotWithShape="1">
          <a:blip r:embed="rId3">
            <a:alphaModFix/>
          </a:blip>
          <a:srcRect b="20251" l="10827" r="8909" t="70653"/>
          <a:stretch/>
        </p:blipFill>
        <p:spPr>
          <a:xfrm>
            <a:off x="139875" y="1035348"/>
            <a:ext cx="2788301" cy="505549"/>
          </a:xfrm>
          <a:prstGeom prst="rect">
            <a:avLst/>
          </a:prstGeom>
          <a:noFill/>
          <a:ln>
            <a:noFill/>
          </a:ln>
          <a:effectLst>
            <a:outerShdw blurRad="57150" rotWithShape="0" algn="bl" dir="5400000" dist="19050">
              <a:srgbClr val="000000">
                <a:alpha val="50000"/>
              </a:srgbClr>
            </a:outerShdw>
          </a:effectLst>
        </p:spPr>
      </p:pic>
      <p:sp>
        <p:nvSpPr>
          <p:cNvPr id="279" name="Google Shape;279;p22"/>
          <p:cNvSpPr/>
          <p:nvPr/>
        </p:nvSpPr>
        <p:spPr>
          <a:xfrm>
            <a:off x="1046500" y="1169475"/>
            <a:ext cx="1401000" cy="915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280" name="Google Shape;280;p22"/>
          <p:cNvPicPr preferRelativeResize="0"/>
          <p:nvPr/>
        </p:nvPicPr>
        <p:blipFill rotWithShape="1">
          <a:blip r:embed="rId4">
            <a:alphaModFix/>
          </a:blip>
          <a:srcRect b="32232" l="0" r="0" t="15332"/>
          <a:stretch/>
        </p:blipFill>
        <p:spPr>
          <a:xfrm>
            <a:off x="586800" y="1994850"/>
            <a:ext cx="1621775" cy="600300"/>
          </a:xfrm>
          <a:prstGeom prst="rect">
            <a:avLst/>
          </a:prstGeom>
          <a:noFill/>
          <a:ln>
            <a:noFill/>
          </a:ln>
          <a:effectLst>
            <a:outerShdw blurRad="57150" rotWithShape="0" algn="bl" dir="5400000" dist="19050">
              <a:srgbClr val="000000">
                <a:alpha val="50000"/>
              </a:srgbClr>
            </a:outerShdw>
          </a:effectLst>
        </p:spPr>
      </p:pic>
      <p:sp>
        <p:nvSpPr>
          <p:cNvPr id="281" name="Google Shape;281;p22"/>
          <p:cNvSpPr/>
          <p:nvPr/>
        </p:nvSpPr>
        <p:spPr>
          <a:xfrm>
            <a:off x="711850" y="2391786"/>
            <a:ext cx="910500" cy="1812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282" name="Google Shape;282;p22"/>
          <p:cNvCxnSpPr/>
          <p:nvPr/>
        </p:nvCxnSpPr>
        <p:spPr>
          <a:xfrm flipH="1">
            <a:off x="1651025" y="1374450"/>
            <a:ext cx="444900" cy="444900"/>
          </a:xfrm>
          <a:prstGeom prst="straightConnector1">
            <a:avLst/>
          </a:prstGeom>
          <a:noFill/>
          <a:ln cap="flat" cmpd="sng" w="9525">
            <a:solidFill>
              <a:srgbClr val="595959"/>
            </a:solidFill>
            <a:prstDash val="solid"/>
            <a:round/>
            <a:headEnd len="med" w="med" type="none"/>
            <a:tailEnd len="med" w="med" type="triangle"/>
          </a:ln>
        </p:spPr>
      </p:cxnSp>
      <p:pic>
        <p:nvPicPr>
          <p:cNvPr id="283" name="Google Shape;283;p22"/>
          <p:cNvPicPr preferRelativeResize="0"/>
          <p:nvPr/>
        </p:nvPicPr>
        <p:blipFill>
          <a:blip r:embed="rId5">
            <a:alphaModFix/>
          </a:blip>
          <a:stretch>
            <a:fillRect/>
          </a:stretch>
        </p:blipFill>
        <p:spPr>
          <a:xfrm>
            <a:off x="535456" y="3095874"/>
            <a:ext cx="3639149" cy="640725"/>
          </a:xfrm>
          <a:prstGeom prst="rect">
            <a:avLst/>
          </a:prstGeom>
          <a:noFill/>
          <a:ln>
            <a:noFill/>
          </a:ln>
          <a:effectLst>
            <a:outerShdw blurRad="57150" rotWithShape="0" algn="bl" dir="5400000" dist="19050">
              <a:srgbClr val="000000">
                <a:alpha val="50000"/>
              </a:srgbClr>
            </a:outerShdw>
          </a:effectLst>
        </p:spPr>
      </p:pic>
      <p:cxnSp>
        <p:nvCxnSpPr>
          <p:cNvPr id="284" name="Google Shape;284;p22"/>
          <p:cNvCxnSpPr>
            <a:stCxn id="281" idx="2"/>
          </p:cNvCxnSpPr>
          <p:nvPr/>
        </p:nvCxnSpPr>
        <p:spPr>
          <a:xfrm>
            <a:off x="1167100" y="2572986"/>
            <a:ext cx="654900" cy="487500"/>
          </a:xfrm>
          <a:prstGeom prst="straightConnector1">
            <a:avLst/>
          </a:prstGeom>
          <a:noFill/>
          <a:ln cap="flat" cmpd="sng" w="9525">
            <a:solidFill>
              <a:srgbClr val="595959"/>
            </a:solidFill>
            <a:prstDash val="solid"/>
            <a:round/>
            <a:headEnd len="med" w="med" type="none"/>
            <a:tailEnd len="med" w="med" type="triangle"/>
          </a:ln>
        </p:spPr>
      </p:cxn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6" name="Shape 1916"/>
        <p:cNvGrpSpPr/>
        <p:nvPr/>
      </p:nvGrpSpPr>
      <p:grpSpPr>
        <a:xfrm>
          <a:off x="0" y="0"/>
          <a:ext cx="0" cy="0"/>
          <a:chOff x="0" y="0"/>
          <a:chExt cx="0" cy="0"/>
        </a:xfrm>
      </p:grpSpPr>
      <p:sp>
        <p:nvSpPr>
          <p:cNvPr id="1917" name="Google Shape;1917;p103"/>
          <p:cNvSpPr txBox="1"/>
          <p:nvPr/>
        </p:nvSpPr>
        <p:spPr>
          <a:xfrm>
            <a:off x="8403350" y="4767275"/>
            <a:ext cx="620100" cy="273900"/>
          </a:xfrm>
          <a:prstGeom prst="rect">
            <a:avLst/>
          </a:prstGeom>
          <a:noFill/>
          <a:ln>
            <a:noFill/>
          </a:ln>
        </p:spPr>
        <p:txBody>
          <a:bodyPr anchorCtr="0" anchor="ctr" bIns="34275" lIns="68575" spcFirstLastPara="1" rIns="68575" wrap="square" tIns="34275">
            <a:noAutofit/>
          </a:bodyPr>
          <a:lstStyle/>
          <a:p>
            <a:pPr indent="0" lvl="0" marL="0" marR="0" rtl="0" algn="r">
              <a:spcBef>
                <a:spcPts val="0"/>
              </a:spcBef>
              <a:spcAft>
                <a:spcPts val="0"/>
              </a:spcAft>
              <a:buNone/>
            </a:pPr>
            <a:fld id="{00000000-1234-1234-1234-123412341234}" type="slidenum">
              <a:rPr lang="ja" sz="900">
                <a:solidFill>
                  <a:srgbClr val="888888"/>
                </a:solidFill>
                <a:latin typeface="Arial"/>
                <a:ea typeface="Arial"/>
                <a:cs typeface="Arial"/>
                <a:sym typeface="Arial"/>
              </a:rPr>
              <a:t>‹#›</a:t>
            </a:fld>
            <a:endParaRPr sz="900">
              <a:solidFill>
                <a:srgbClr val="888888"/>
              </a:solidFill>
              <a:latin typeface="Arial"/>
              <a:ea typeface="Arial"/>
              <a:cs typeface="Arial"/>
              <a:sym typeface="Arial"/>
            </a:endParaRPr>
          </a:p>
        </p:txBody>
      </p:sp>
      <p:sp>
        <p:nvSpPr>
          <p:cNvPr id="1918" name="Google Shape;1918;p103"/>
          <p:cNvSpPr/>
          <p:nvPr/>
        </p:nvSpPr>
        <p:spPr>
          <a:xfrm>
            <a:off x="0" y="0"/>
            <a:ext cx="9144000" cy="435600"/>
          </a:xfrm>
          <a:prstGeom prst="rect">
            <a:avLst/>
          </a:prstGeom>
          <a:gradFill>
            <a:gsLst>
              <a:gs pos="0">
                <a:srgbClr val="424242"/>
              </a:gs>
              <a:gs pos="100000">
                <a:srgbClr val="010101"/>
              </a:gs>
            </a:gsLst>
            <a:lin ang="540001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19" name="Google Shape;1919;p103"/>
          <p:cNvSpPr txBox="1"/>
          <p:nvPr/>
        </p:nvSpPr>
        <p:spPr>
          <a:xfrm>
            <a:off x="139875" y="80850"/>
            <a:ext cx="7724400" cy="273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dk1"/>
              </a:buClr>
              <a:buFont typeface="Arial"/>
              <a:buNone/>
            </a:pPr>
            <a:r>
              <a:rPr b="1" lang="ja">
                <a:solidFill>
                  <a:schemeClr val="lt1"/>
                </a:solidFill>
              </a:rPr>
              <a:t>管理者が研究者の発注として承認し、サプライヤーへ発注1.1 Mail2</a:t>
            </a:r>
            <a:endParaRPr b="1">
              <a:solidFill>
                <a:schemeClr val="lt1"/>
              </a:solidFill>
            </a:endParaRPr>
          </a:p>
          <a:p>
            <a:pPr indent="0" lvl="0" marL="0" rtl="0" algn="l">
              <a:spcBef>
                <a:spcPts val="0"/>
              </a:spcBef>
              <a:spcAft>
                <a:spcPts val="0"/>
              </a:spcAft>
              <a:buClr>
                <a:schemeClr val="dk1"/>
              </a:buClr>
              <a:buFont typeface="Arial"/>
              <a:buNone/>
            </a:pPr>
            <a:r>
              <a:t/>
            </a:r>
            <a:endParaRPr b="1">
              <a:solidFill>
                <a:schemeClr val="lt1"/>
              </a:solidFill>
            </a:endParaRPr>
          </a:p>
          <a:p>
            <a:pPr indent="0" lvl="0" marL="0" rtl="0" algn="l">
              <a:spcBef>
                <a:spcPts val="0"/>
              </a:spcBef>
              <a:spcAft>
                <a:spcPts val="0"/>
              </a:spcAft>
              <a:buClr>
                <a:schemeClr val="dk1"/>
              </a:buClr>
              <a:buFont typeface="Arial"/>
              <a:buNone/>
            </a:pPr>
            <a:r>
              <a:t/>
            </a:r>
            <a:endParaRPr b="1">
              <a:solidFill>
                <a:schemeClr val="lt1"/>
              </a:solidFill>
            </a:endParaRPr>
          </a:p>
        </p:txBody>
      </p:sp>
      <p:sp>
        <p:nvSpPr>
          <p:cNvPr id="1920" name="Google Shape;1920;p103"/>
          <p:cNvSpPr txBox="1"/>
          <p:nvPr/>
        </p:nvSpPr>
        <p:spPr>
          <a:xfrm>
            <a:off x="139875" y="458425"/>
            <a:ext cx="8754300" cy="1662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 sz="1200" u="sng">
                <a:solidFill>
                  <a:schemeClr val="dk2"/>
                </a:solidFill>
              </a:rPr>
              <a:t>研究者 発注依頼済み 管理者が発注承認後 管理者宛→97 管理者がサプライヤーへ発注（ADMIN）</a:t>
            </a:r>
            <a:endParaRPr sz="1200" u="sng">
              <a:solidFill>
                <a:schemeClr val="dk2"/>
              </a:solidFill>
            </a:endParaRPr>
          </a:p>
          <a:p>
            <a:pPr indent="0" lvl="0" marL="0" rtl="0" algn="l">
              <a:spcBef>
                <a:spcPts val="0"/>
              </a:spcBef>
              <a:spcAft>
                <a:spcPts val="0"/>
              </a:spcAft>
              <a:buNone/>
            </a:pPr>
            <a:r>
              <a:t/>
            </a:r>
            <a:endParaRPr sz="1200">
              <a:solidFill>
                <a:schemeClr val="dk2"/>
              </a:solidFill>
            </a:endParaRPr>
          </a:p>
          <a:p>
            <a:pPr indent="0" lvl="0" marL="0" rtl="0" algn="l">
              <a:spcBef>
                <a:spcPts val="0"/>
              </a:spcBef>
              <a:spcAft>
                <a:spcPts val="0"/>
              </a:spcAft>
              <a:buClr>
                <a:schemeClr val="dk1"/>
              </a:buClr>
              <a:buSzPts val="1100"/>
              <a:buFont typeface="Arial"/>
              <a:buNone/>
            </a:pPr>
            <a:r>
              <a:rPr lang="ja" sz="1200">
                <a:solidFill>
                  <a:srgbClr val="FF0000"/>
                </a:solidFill>
              </a:rPr>
              <a:t>修正案❶</a:t>
            </a:r>
            <a:endParaRPr sz="1200">
              <a:solidFill>
                <a:srgbClr val="FF0000"/>
              </a:solidFill>
            </a:endParaRPr>
          </a:p>
          <a:p>
            <a:pPr indent="0" lvl="0" marL="0" rtl="0" algn="l">
              <a:spcBef>
                <a:spcPts val="0"/>
              </a:spcBef>
              <a:spcAft>
                <a:spcPts val="0"/>
              </a:spcAft>
              <a:buClr>
                <a:schemeClr val="dk1"/>
              </a:buClr>
              <a:buSzPts val="1100"/>
              <a:buFont typeface="Arial"/>
              <a:buNone/>
            </a:pPr>
            <a:r>
              <a:t/>
            </a:r>
            <a:endParaRPr sz="1200" u="sng">
              <a:solidFill>
                <a:schemeClr val="dk2"/>
              </a:solidFill>
            </a:endParaRPr>
          </a:p>
          <a:p>
            <a:pPr indent="0" lvl="0" marL="0" rtl="0" algn="l">
              <a:spcBef>
                <a:spcPts val="0"/>
              </a:spcBef>
              <a:spcAft>
                <a:spcPts val="0"/>
              </a:spcAft>
              <a:buNone/>
            </a:pPr>
            <a:r>
              <a:rPr lang="ja" sz="1200">
                <a:solidFill>
                  <a:schemeClr val="dk2"/>
                </a:solidFill>
              </a:rPr>
              <a:t>対象スプレッドシート　依頼未</a:t>
            </a:r>
            <a:endParaRPr sz="1200">
              <a:solidFill>
                <a:schemeClr val="dk2"/>
              </a:solidFill>
            </a:endParaRPr>
          </a:p>
          <a:p>
            <a:pPr indent="0" lvl="0" marL="0" rtl="0" algn="l">
              <a:spcBef>
                <a:spcPts val="0"/>
              </a:spcBef>
              <a:spcAft>
                <a:spcPts val="0"/>
              </a:spcAft>
              <a:buNone/>
            </a:pPr>
            <a:r>
              <a:rPr lang="ja" sz="1200" u="sng">
                <a:solidFill>
                  <a:schemeClr val="hlink"/>
                </a:solidFill>
                <a:hlinkClick r:id="rId3"/>
              </a:rPr>
              <a:t>https://docs.google.com/spreadsheets/d/1uiCZG1ZiSTBWkz9E0i7ap2kmCWklYhYGdyBX5mbIlOg/edit?gid=1120104017#gid=1120104017&amp;range=B99</a:t>
            </a:r>
            <a:endParaRPr sz="1200">
              <a:solidFill>
                <a:schemeClr val="dk2"/>
              </a:solidFill>
            </a:endParaRPr>
          </a:p>
          <a:p>
            <a:pPr indent="0" lvl="0" marL="0" rtl="0" algn="l">
              <a:spcBef>
                <a:spcPts val="0"/>
              </a:spcBef>
              <a:spcAft>
                <a:spcPts val="0"/>
              </a:spcAft>
              <a:buNone/>
            </a:pPr>
            <a:r>
              <a:t/>
            </a:r>
            <a:endParaRPr sz="1200">
              <a:solidFill>
                <a:schemeClr val="dk2"/>
              </a:solidFill>
            </a:endParaRPr>
          </a:p>
        </p:txBody>
      </p:sp>
      <p:sp>
        <p:nvSpPr>
          <p:cNvPr id="1921" name="Google Shape;1921;p103"/>
          <p:cNvSpPr txBox="1"/>
          <p:nvPr/>
        </p:nvSpPr>
        <p:spPr>
          <a:xfrm>
            <a:off x="139875" y="2079150"/>
            <a:ext cx="70026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 sz="1000">
                <a:solidFill>
                  <a:srgbClr val="595959"/>
                </a:solidFill>
              </a:rPr>
              <a:t>97 管理者がサプライヤーへ発注（ADMIN）</a:t>
            </a:r>
            <a:endParaRPr sz="1000">
              <a:solidFill>
                <a:srgbClr val="595959"/>
              </a:solidFill>
            </a:endParaRPr>
          </a:p>
          <a:p>
            <a:pPr indent="0" lvl="0" marL="0" rtl="0" algn="l">
              <a:spcBef>
                <a:spcPts val="0"/>
              </a:spcBef>
              <a:spcAft>
                <a:spcPts val="0"/>
              </a:spcAft>
              <a:buNone/>
            </a:pPr>
            <a:r>
              <a:rPr lang="ja" sz="1000">
                <a:solidFill>
                  <a:srgbClr val="595959"/>
                </a:solidFill>
              </a:rPr>
              <a:t>が管理者に飛ぶように調整が必要</a:t>
            </a:r>
            <a:endParaRPr sz="1000">
              <a:solidFill>
                <a:srgbClr val="595959"/>
              </a:solidFill>
            </a:endParaRPr>
          </a:p>
          <a:p>
            <a:pPr indent="0" lvl="0" marL="0" rtl="0" algn="l">
              <a:spcBef>
                <a:spcPts val="0"/>
              </a:spcBef>
              <a:spcAft>
                <a:spcPts val="0"/>
              </a:spcAft>
              <a:buClr>
                <a:schemeClr val="dk1"/>
              </a:buClr>
              <a:buSzPts val="1100"/>
              <a:buFont typeface="Arial"/>
              <a:buNone/>
            </a:pPr>
            <a:r>
              <a:rPr b="1" lang="ja" sz="1000">
                <a:solidFill>
                  <a:schemeClr val="dk2"/>
                </a:solidFill>
              </a:rPr>
              <a:t>→コメントを確認し不要となります。</a:t>
            </a:r>
            <a:endParaRPr sz="1000">
              <a:solidFill>
                <a:srgbClr val="595959"/>
              </a:solidFill>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5" name="Shape 1925"/>
        <p:cNvGrpSpPr/>
        <p:nvPr/>
      </p:nvGrpSpPr>
      <p:grpSpPr>
        <a:xfrm>
          <a:off x="0" y="0"/>
          <a:ext cx="0" cy="0"/>
          <a:chOff x="0" y="0"/>
          <a:chExt cx="0" cy="0"/>
        </a:xfrm>
      </p:grpSpPr>
      <p:sp>
        <p:nvSpPr>
          <p:cNvPr id="1926" name="Google Shape;1926;p104"/>
          <p:cNvSpPr txBox="1"/>
          <p:nvPr/>
        </p:nvSpPr>
        <p:spPr>
          <a:xfrm>
            <a:off x="8403350" y="4767275"/>
            <a:ext cx="620100" cy="273900"/>
          </a:xfrm>
          <a:prstGeom prst="rect">
            <a:avLst/>
          </a:prstGeom>
          <a:noFill/>
          <a:ln>
            <a:noFill/>
          </a:ln>
        </p:spPr>
        <p:txBody>
          <a:bodyPr anchorCtr="0" anchor="ctr" bIns="34275" lIns="68575" spcFirstLastPara="1" rIns="68575" wrap="square" tIns="34275">
            <a:noAutofit/>
          </a:bodyPr>
          <a:lstStyle/>
          <a:p>
            <a:pPr indent="0" lvl="0" marL="0" marR="0" rtl="0" algn="r">
              <a:spcBef>
                <a:spcPts val="0"/>
              </a:spcBef>
              <a:spcAft>
                <a:spcPts val="0"/>
              </a:spcAft>
              <a:buNone/>
            </a:pPr>
            <a:fld id="{00000000-1234-1234-1234-123412341234}" type="slidenum">
              <a:rPr lang="ja" sz="900">
                <a:solidFill>
                  <a:srgbClr val="888888"/>
                </a:solidFill>
                <a:latin typeface="Arial"/>
                <a:ea typeface="Arial"/>
                <a:cs typeface="Arial"/>
                <a:sym typeface="Arial"/>
              </a:rPr>
              <a:t>‹#›</a:t>
            </a:fld>
            <a:endParaRPr sz="900">
              <a:solidFill>
                <a:srgbClr val="888888"/>
              </a:solidFill>
              <a:latin typeface="Arial"/>
              <a:ea typeface="Arial"/>
              <a:cs typeface="Arial"/>
              <a:sym typeface="Arial"/>
            </a:endParaRPr>
          </a:p>
        </p:txBody>
      </p:sp>
      <p:sp>
        <p:nvSpPr>
          <p:cNvPr id="1927" name="Google Shape;1927;p104"/>
          <p:cNvSpPr/>
          <p:nvPr/>
        </p:nvSpPr>
        <p:spPr>
          <a:xfrm>
            <a:off x="0" y="0"/>
            <a:ext cx="9144000" cy="435600"/>
          </a:xfrm>
          <a:prstGeom prst="rect">
            <a:avLst/>
          </a:prstGeom>
          <a:gradFill>
            <a:gsLst>
              <a:gs pos="0">
                <a:srgbClr val="424242"/>
              </a:gs>
              <a:gs pos="100000">
                <a:srgbClr val="010101"/>
              </a:gs>
            </a:gsLst>
            <a:lin ang="540001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28" name="Google Shape;1928;p104"/>
          <p:cNvSpPr txBox="1"/>
          <p:nvPr/>
        </p:nvSpPr>
        <p:spPr>
          <a:xfrm>
            <a:off x="139875" y="80850"/>
            <a:ext cx="7724400" cy="273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dk1"/>
              </a:buClr>
              <a:buFont typeface="Arial"/>
              <a:buNone/>
            </a:pPr>
            <a:r>
              <a:rPr b="1" lang="ja">
                <a:solidFill>
                  <a:schemeClr val="lt1"/>
                </a:solidFill>
              </a:rPr>
              <a:t>管理者が研究者の発注として承認し、サプライヤーへ発注1.1 Mail3</a:t>
            </a:r>
            <a:endParaRPr b="1">
              <a:solidFill>
                <a:schemeClr val="lt1"/>
              </a:solidFill>
            </a:endParaRPr>
          </a:p>
        </p:txBody>
      </p:sp>
      <p:sp>
        <p:nvSpPr>
          <p:cNvPr id="1929" name="Google Shape;1929;p104"/>
          <p:cNvSpPr txBox="1"/>
          <p:nvPr/>
        </p:nvSpPr>
        <p:spPr>
          <a:xfrm>
            <a:off x="139875" y="458425"/>
            <a:ext cx="8576700" cy="1662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 sz="1200" u="sng">
                <a:solidFill>
                  <a:schemeClr val="dk2"/>
                </a:solidFill>
              </a:rPr>
              <a:t>研究者 発注依頼済み 管理者が発注承認後 サプライヤー宛</a:t>
            </a:r>
            <a:endParaRPr sz="1200" u="sng">
              <a:solidFill>
                <a:schemeClr val="dk2"/>
              </a:solidFill>
            </a:endParaRPr>
          </a:p>
          <a:p>
            <a:pPr indent="0" lvl="0" marL="0" rtl="0" algn="l">
              <a:spcBef>
                <a:spcPts val="0"/>
              </a:spcBef>
              <a:spcAft>
                <a:spcPts val="0"/>
              </a:spcAft>
              <a:buNone/>
            </a:pPr>
            <a:r>
              <a:t/>
            </a:r>
            <a:endParaRPr sz="1200" u="sng">
              <a:solidFill>
                <a:schemeClr val="dk2"/>
              </a:solidFill>
            </a:endParaRPr>
          </a:p>
          <a:p>
            <a:pPr indent="0" lvl="0" marL="0" rtl="0" algn="l">
              <a:spcBef>
                <a:spcPts val="0"/>
              </a:spcBef>
              <a:spcAft>
                <a:spcPts val="0"/>
              </a:spcAft>
              <a:buNone/>
            </a:pPr>
            <a:r>
              <a:rPr lang="ja" sz="1200">
                <a:solidFill>
                  <a:schemeClr val="dk2"/>
                </a:solidFill>
              </a:rPr>
              <a:t>現状</a:t>
            </a:r>
            <a:endParaRPr sz="1200">
              <a:solidFill>
                <a:schemeClr val="dk2"/>
              </a:solidFill>
            </a:endParaRPr>
          </a:p>
          <a:p>
            <a:pPr indent="0" lvl="0" marL="0" rtl="0" algn="l">
              <a:spcBef>
                <a:spcPts val="0"/>
              </a:spcBef>
              <a:spcAft>
                <a:spcPts val="0"/>
              </a:spcAft>
              <a:buNone/>
            </a:pPr>
            <a:r>
              <a:t/>
            </a:r>
            <a:endParaRPr sz="1200">
              <a:solidFill>
                <a:schemeClr val="dk2"/>
              </a:solidFill>
            </a:endParaRPr>
          </a:p>
          <a:p>
            <a:pPr indent="0" lvl="0" marL="0" rtl="0" algn="l">
              <a:spcBef>
                <a:spcPts val="0"/>
              </a:spcBef>
              <a:spcAft>
                <a:spcPts val="0"/>
              </a:spcAft>
              <a:buNone/>
            </a:pPr>
            <a:r>
              <a:rPr lang="ja" sz="1200">
                <a:solidFill>
                  <a:schemeClr val="dk2"/>
                </a:solidFill>
              </a:rPr>
              <a:t>12 発注承認メール送信（M1）</a:t>
            </a:r>
            <a:endParaRPr sz="1200">
              <a:solidFill>
                <a:schemeClr val="dk2"/>
              </a:solidFill>
            </a:endParaRPr>
          </a:p>
          <a:p>
            <a:pPr indent="0" lvl="0" marL="0" rtl="0" algn="l">
              <a:spcBef>
                <a:spcPts val="0"/>
              </a:spcBef>
              <a:spcAft>
                <a:spcPts val="0"/>
              </a:spcAft>
              <a:buNone/>
            </a:pPr>
            <a:r>
              <a:rPr lang="ja" sz="1200" u="sng">
                <a:solidFill>
                  <a:schemeClr val="hlink"/>
                </a:solidFill>
                <a:hlinkClick r:id="rId3"/>
              </a:rPr>
              <a:t>https://docs.google.com/spreadsheets/d/1uiCZG1ZiSTBWkz9E0i7ap2kmCWklYhYGdyBX5mbIlOg/edit?gid=1120104017#gid=1120104017&amp;range=B14</a:t>
            </a:r>
            <a:endParaRPr sz="1200" u="sng">
              <a:solidFill>
                <a:schemeClr val="dk2"/>
              </a:solidFill>
            </a:endParaRPr>
          </a:p>
          <a:p>
            <a:pPr indent="0" lvl="0" marL="0" rtl="0" algn="l">
              <a:spcBef>
                <a:spcPts val="0"/>
              </a:spcBef>
              <a:spcAft>
                <a:spcPts val="0"/>
              </a:spcAft>
              <a:buNone/>
            </a:pPr>
            <a:r>
              <a:t/>
            </a:r>
            <a:endParaRPr sz="1200" u="sng">
              <a:solidFill>
                <a:schemeClr val="dk2"/>
              </a:solidFill>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3" name="Shape 1933"/>
        <p:cNvGrpSpPr/>
        <p:nvPr/>
      </p:nvGrpSpPr>
      <p:grpSpPr>
        <a:xfrm>
          <a:off x="0" y="0"/>
          <a:ext cx="0" cy="0"/>
          <a:chOff x="0" y="0"/>
          <a:chExt cx="0" cy="0"/>
        </a:xfrm>
      </p:grpSpPr>
      <p:sp>
        <p:nvSpPr>
          <p:cNvPr id="1934" name="Google Shape;1934;p105"/>
          <p:cNvSpPr txBox="1"/>
          <p:nvPr/>
        </p:nvSpPr>
        <p:spPr>
          <a:xfrm>
            <a:off x="8403350" y="4767275"/>
            <a:ext cx="620100" cy="273900"/>
          </a:xfrm>
          <a:prstGeom prst="rect">
            <a:avLst/>
          </a:prstGeom>
          <a:noFill/>
          <a:ln>
            <a:noFill/>
          </a:ln>
        </p:spPr>
        <p:txBody>
          <a:bodyPr anchorCtr="0" anchor="ctr" bIns="34275" lIns="68575" spcFirstLastPara="1" rIns="68575" wrap="square" tIns="34275">
            <a:noAutofit/>
          </a:bodyPr>
          <a:lstStyle/>
          <a:p>
            <a:pPr indent="0" lvl="0" marL="0" marR="0" rtl="0" algn="r">
              <a:spcBef>
                <a:spcPts val="0"/>
              </a:spcBef>
              <a:spcAft>
                <a:spcPts val="0"/>
              </a:spcAft>
              <a:buNone/>
            </a:pPr>
            <a:fld id="{00000000-1234-1234-1234-123412341234}" type="slidenum">
              <a:rPr lang="ja" sz="900">
                <a:solidFill>
                  <a:srgbClr val="888888"/>
                </a:solidFill>
                <a:latin typeface="Arial"/>
                <a:ea typeface="Arial"/>
                <a:cs typeface="Arial"/>
                <a:sym typeface="Arial"/>
              </a:rPr>
              <a:t>‹#›</a:t>
            </a:fld>
            <a:endParaRPr sz="900">
              <a:solidFill>
                <a:srgbClr val="888888"/>
              </a:solidFill>
              <a:latin typeface="Arial"/>
              <a:ea typeface="Arial"/>
              <a:cs typeface="Arial"/>
              <a:sym typeface="Arial"/>
            </a:endParaRPr>
          </a:p>
        </p:txBody>
      </p:sp>
      <p:sp>
        <p:nvSpPr>
          <p:cNvPr id="1935" name="Google Shape;1935;p105"/>
          <p:cNvSpPr/>
          <p:nvPr/>
        </p:nvSpPr>
        <p:spPr>
          <a:xfrm>
            <a:off x="0" y="0"/>
            <a:ext cx="9144000" cy="435600"/>
          </a:xfrm>
          <a:prstGeom prst="rect">
            <a:avLst/>
          </a:prstGeom>
          <a:gradFill>
            <a:gsLst>
              <a:gs pos="0">
                <a:srgbClr val="424242"/>
              </a:gs>
              <a:gs pos="100000">
                <a:srgbClr val="010101"/>
              </a:gs>
            </a:gsLst>
            <a:lin ang="540001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36" name="Google Shape;1936;p105"/>
          <p:cNvSpPr txBox="1"/>
          <p:nvPr/>
        </p:nvSpPr>
        <p:spPr>
          <a:xfrm>
            <a:off x="139875" y="80850"/>
            <a:ext cx="7724400" cy="273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dk1"/>
              </a:buClr>
              <a:buFont typeface="Arial"/>
              <a:buNone/>
            </a:pPr>
            <a:r>
              <a:rPr b="1" lang="ja">
                <a:solidFill>
                  <a:schemeClr val="lt1"/>
                </a:solidFill>
              </a:rPr>
              <a:t>管理者が研究者の発注として承認し、サプライヤーへ発注1.1 Mail3</a:t>
            </a:r>
            <a:endParaRPr b="1">
              <a:solidFill>
                <a:schemeClr val="lt1"/>
              </a:solidFill>
            </a:endParaRPr>
          </a:p>
        </p:txBody>
      </p:sp>
      <p:sp>
        <p:nvSpPr>
          <p:cNvPr id="1937" name="Google Shape;1937;p105"/>
          <p:cNvSpPr txBox="1"/>
          <p:nvPr/>
        </p:nvSpPr>
        <p:spPr>
          <a:xfrm>
            <a:off x="139875" y="458425"/>
            <a:ext cx="8754300" cy="1662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 sz="1200" u="sng">
                <a:solidFill>
                  <a:schemeClr val="dk2"/>
                </a:solidFill>
              </a:rPr>
              <a:t>研究者 発注依頼済み 管理者が発注承認後 サプライヤー宛→95 管理者がサプライヤーへ発注（M1-1）</a:t>
            </a:r>
            <a:endParaRPr sz="1200" u="sng">
              <a:solidFill>
                <a:schemeClr val="dk2"/>
              </a:solidFill>
            </a:endParaRPr>
          </a:p>
          <a:p>
            <a:pPr indent="0" lvl="0" marL="0" rtl="0" algn="l">
              <a:spcBef>
                <a:spcPts val="0"/>
              </a:spcBef>
              <a:spcAft>
                <a:spcPts val="0"/>
              </a:spcAft>
              <a:buNone/>
            </a:pPr>
            <a:r>
              <a:t/>
            </a:r>
            <a:endParaRPr sz="1200" u="sng">
              <a:solidFill>
                <a:schemeClr val="dk2"/>
              </a:solidFill>
            </a:endParaRPr>
          </a:p>
          <a:p>
            <a:pPr indent="0" lvl="0" marL="0" rtl="0" algn="l">
              <a:spcBef>
                <a:spcPts val="0"/>
              </a:spcBef>
              <a:spcAft>
                <a:spcPts val="0"/>
              </a:spcAft>
              <a:buClr>
                <a:schemeClr val="dk1"/>
              </a:buClr>
              <a:buSzPts val="1100"/>
              <a:buFont typeface="Arial"/>
              <a:buNone/>
            </a:pPr>
            <a:r>
              <a:rPr lang="ja" sz="1200">
                <a:solidFill>
                  <a:srgbClr val="FF0000"/>
                </a:solidFill>
              </a:rPr>
              <a:t>修正案❶</a:t>
            </a:r>
            <a:endParaRPr sz="1200">
              <a:solidFill>
                <a:srgbClr val="FF0000"/>
              </a:solidFill>
            </a:endParaRPr>
          </a:p>
          <a:p>
            <a:pPr indent="0" lvl="0" marL="0" rtl="0" algn="l">
              <a:spcBef>
                <a:spcPts val="0"/>
              </a:spcBef>
              <a:spcAft>
                <a:spcPts val="0"/>
              </a:spcAft>
              <a:buClr>
                <a:schemeClr val="dk1"/>
              </a:buClr>
              <a:buSzPts val="1100"/>
              <a:buFont typeface="Arial"/>
              <a:buNone/>
            </a:pPr>
            <a:r>
              <a:t/>
            </a:r>
            <a:endParaRPr sz="1200" u="sng">
              <a:solidFill>
                <a:schemeClr val="dk2"/>
              </a:solidFill>
            </a:endParaRPr>
          </a:p>
          <a:p>
            <a:pPr indent="0" lvl="0" marL="0" rtl="0" algn="l">
              <a:spcBef>
                <a:spcPts val="0"/>
              </a:spcBef>
              <a:spcAft>
                <a:spcPts val="0"/>
              </a:spcAft>
              <a:buNone/>
            </a:pPr>
            <a:r>
              <a:rPr lang="ja" sz="1200">
                <a:solidFill>
                  <a:schemeClr val="dk2"/>
                </a:solidFill>
              </a:rPr>
              <a:t>対象スプレッドシート　依頼未</a:t>
            </a:r>
            <a:endParaRPr sz="1200">
              <a:solidFill>
                <a:schemeClr val="dk2"/>
              </a:solidFill>
            </a:endParaRPr>
          </a:p>
          <a:p>
            <a:pPr indent="0" lvl="0" marL="0" rtl="0" algn="l">
              <a:spcBef>
                <a:spcPts val="0"/>
              </a:spcBef>
              <a:spcAft>
                <a:spcPts val="0"/>
              </a:spcAft>
              <a:buNone/>
            </a:pPr>
            <a:r>
              <a:rPr lang="ja" sz="1200" u="sng">
                <a:solidFill>
                  <a:schemeClr val="hlink"/>
                </a:solidFill>
                <a:hlinkClick r:id="rId3"/>
              </a:rPr>
              <a:t>https://docs.google.com/spreadsheets/d/1uiCZG1ZiSTBWkz9E0i7ap2kmCWklYhYGdyBX5mbIlOg/edit?gid=1120104017#gid=1120104017&amp;range=B97</a:t>
            </a:r>
            <a:endParaRPr sz="1200">
              <a:solidFill>
                <a:schemeClr val="dk2"/>
              </a:solidFill>
            </a:endParaRPr>
          </a:p>
          <a:p>
            <a:pPr indent="0" lvl="0" marL="0" rtl="0" algn="l">
              <a:spcBef>
                <a:spcPts val="0"/>
              </a:spcBef>
              <a:spcAft>
                <a:spcPts val="0"/>
              </a:spcAft>
              <a:buNone/>
            </a:pPr>
            <a:r>
              <a:t/>
            </a:r>
            <a:endParaRPr sz="1200">
              <a:solidFill>
                <a:schemeClr val="dk2"/>
              </a:solidFill>
            </a:endParaRPr>
          </a:p>
        </p:txBody>
      </p:sp>
      <p:sp>
        <p:nvSpPr>
          <p:cNvPr id="1938" name="Google Shape;1938;p105"/>
          <p:cNvSpPr txBox="1"/>
          <p:nvPr/>
        </p:nvSpPr>
        <p:spPr>
          <a:xfrm>
            <a:off x="139875" y="2055500"/>
            <a:ext cx="70026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 sz="1000">
                <a:solidFill>
                  <a:srgbClr val="595959"/>
                </a:solidFill>
              </a:rPr>
              <a:t>95 管理者がサプライヤーへ発注（M1-1）</a:t>
            </a:r>
            <a:endParaRPr sz="1000">
              <a:solidFill>
                <a:srgbClr val="595959"/>
              </a:solidFill>
            </a:endParaRPr>
          </a:p>
          <a:p>
            <a:pPr indent="0" lvl="0" marL="0" rtl="0" algn="l">
              <a:spcBef>
                <a:spcPts val="0"/>
              </a:spcBef>
              <a:spcAft>
                <a:spcPts val="0"/>
              </a:spcAft>
              <a:buNone/>
            </a:pPr>
            <a:r>
              <a:rPr lang="ja" sz="1000">
                <a:solidFill>
                  <a:srgbClr val="595959"/>
                </a:solidFill>
              </a:rPr>
              <a:t>が管理者に飛ぶように調整が必要</a:t>
            </a:r>
            <a:endParaRPr sz="1000">
              <a:solidFill>
                <a:srgbClr val="595959"/>
              </a:solidFill>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2" name="Shape 1942"/>
        <p:cNvGrpSpPr/>
        <p:nvPr/>
      </p:nvGrpSpPr>
      <p:grpSpPr>
        <a:xfrm>
          <a:off x="0" y="0"/>
          <a:ext cx="0" cy="0"/>
          <a:chOff x="0" y="0"/>
          <a:chExt cx="0" cy="0"/>
        </a:xfrm>
      </p:grpSpPr>
      <p:sp>
        <p:nvSpPr>
          <p:cNvPr id="1943" name="Google Shape;1943;p106"/>
          <p:cNvSpPr/>
          <p:nvPr/>
        </p:nvSpPr>
        <p:spPr>
          <a:xfrm>
            <a:off x="446225" y="1402050"/>
            <a:ext cx="1570200" cy="518400"/>
          </a:xfrm>
          <a:prstGeom prst="rect">
            <a:avLst/>
          </a:prstGeom>
          <a:solidFill>
            <a:srgbClr val="EEEEEE"/>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ja" sz="1100">
                <a:solidFill>
                  <a:srgbClr val="000000"/>
                </a:solidFill>
              </a:rPr>
              <a:t>研究者</a:t>
            </a:r>
            <a:endParaRPr sz="1100">
              <a:solidFill>
                <a:srgbClr val="000000"/>
              </a:solidFill>
            </a:endParaRPr>
          </a:p>
          <a:p>
            <a:pPr indent="0" lvl="0" marL="0" rtl="0" algn="ctr">
              <a:spcBef>
                <a:spcPts val="0"/>
              </a:spcBef>
              <a:spcAft>
                <a:spcPts val="0"/>
              </a:spcAft>
              <a:buNone/>
            </a:pPr>
            <a:r>
              <a:rPr lang="ja" sz="1100">
                <a:solidFill>
                  <a:srgbClr val="000000"/>
                </a:solidFill>
              </a:rPr>
              <a:t>発注依頼</a:t>
            </a:r>
            <a:endParaRPr sz="1100"/>
          </a:p>
        </p:txBody>
      </p:sp>
      <p:sp>
        <p:nvSpPr>
          <p:cNvPr id="1944" name="Google Shape;1944;p106"/>
          <p:cNvSpPr/>
          <p:nvPr/>
        </p:nvSpPr>
        <p:spPr>
          <a:xfrm>
            <a:off x="4256225" y="1402050"/>
            <a:ext cx="1132200" cy="518400"/>
          </a:xfrm>
          <a:prstGeom prst="rect">
            <a:avLst/>
          </a:prstGeom>
          <a:solidFill>
            <a:srgbClr val="EEEEEE"/>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ja" sz="1100"/>
              <a:t>決裁者</a:t>
            </a:r>
            <a:endParaRPr sz="1100"/>
          </a:p>
          <a:p>
            <a:pPr indent="0" lvl="0" marL="0" rtl="0" algn="ctr">
              <a:spcBef>
                <a:spcPts val="0"/>
              </a:spcBef>
              <a:spcAft>
                <a:spcPts val="0"/>
              </a:spcAft>
              <a:buNone/>
            </a:pPr>
            <a:r>
              <a:rPr lang="ja" sz="1100"/>
              <a:t>発注承認</a:t>
            </a:r>
            <a:endParaRPr sz="1100"/>
          </a:p>
        </p:txBody>
      </p:sp>
      <p:sp>
        <p:nvSpPr>
          <p:cNvPr id="1945" name="Google Shape;1945;p106"/>
          <p:cNvSpPr/>
          <p:nvPr/>
        </p:nvSpPr>
        <p:spPr>
          <a:xfrm>
            <a:off x="2503625" y="1402050"/>
            <a:ext cx="1351200" cy="518400"/>
          </a:xfrm>
          <a:prstGeom prst="rect">
            <a:avLst/>
          </a:prstGeom>
          <a:solidFill>
            <a:srgbClr val="EEEEEE"/>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ja" sz="1100"/>
              <a:t>決裁</a:t>
            </a:r>
            <a:r>
              <a:rPr lang="ja" sz="1100">
                <a:solidFill>
                  <a:srgbClr val="000000"/>
                </a:solidFill>
              </a:rPr>
              <a:t>者</a:t>
            </a:r>
            <a:endParaRPr sz="1100">
              <a:solidFill>
                <a:srgbClr val="000000"/>
              </a:solidFill>
            </a:endParaRPr>
          </a:p>
          <a:p>
            <a:pPr indent="0" lvl="0" marL="0" rtl="0" algn="ctr">
              <a:spcBef>
                <a:spcPts val="0"/>
              </a:spcBef>
              <a:spcAft>
                <a:spcPts val="0"/>
              </a:spcAft>
              <a:buNone/>
            </a:pPr>
            <a:r>
              <a:rPr lang="ja" sz="1100">
                <a:solidFill>
                  <a:srgbClr val="000000"/>
                </a:solidFill>
              </a:rPr>
              <a:t>発注内容確認</a:t>
            </a:r>
            <a:endParaRPr sz="1100"/>
          </a:p>
        </p:txBody>
      </p:sp>
      <p:sp>
        <p:nvSpPr>
          <p:cNvPr id="1946" name="Google Shape;1946;p106"/>
          <p:cNvSpPr/>
          <p:nvPr/>
        </p:nvSpPr>
        <p:spPr>
          <a:xfrm>
            <a:off x="2503625" y="2590000"/>
            <a:ext cx="1351200" cy="518400"/>
          </a:xfrm>
          <a:prstGeom prst="rect">
            <a:avLst/>
          </a:prstGeom>
          <a:solidFill>
            <a:srgbClr val="EEEEEE"/>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ja" sz="1100"/>
              <a:t>決裁</a:t>
            </a:r>
            <a:r>
              <a:rPr lang="ja" sz="1100">
                <a:solidFill>
                  <a:srgbClr val="000000"/>
                </a:solidFill>
              </a:rPr>
              <a:t>者</a:t>
            </a:r>
            <a:endParaRPr sz="1100">
              <a:solidFill>
                <a:srgbClr val="000000"/>
              </a:solidFill>
            </a:endParaRPr>
          </a:p>
          <a:p>
            <a:pPr indent="0" lvl="0" marL="0" rtl="0" algn="ctr">
              <a:spcBef>
                <a:spcPts val="0"/>
              </a:spcBef>
              <a:spcAft>
                <a:spcPts val="0"/>
              </a:spcAft>
              <a:buClr>
                <a:srgbClr val="000000"/>
              </a:buClr>
              <a:buSzPts val="1100"/>
              <a:buFont typeface="Arial"/>
              <a:buNone/>
            </a:pPr>
            <a:r>
              <a:rPr lang="ja" sz="1100">
                <a:solidFill>
                  <a:srgbClr val="000000"/>
                </a:solidFill>
              </a:rPr>
              <a:t>発注否認</a:t>
            </a:r>
            <a:endParaRPr sz="1100"/>
          </a:p>
        </p:txBody>
      </p:sp>
      <p:sp>
        <p:nvSpPr>
          <p:cNvPr id="1947" name="Google Shape;1947;p106"/>
          <p:cNvSpPr/>
          <p:nvPr/>
        </p:nvSpPr>
        <p:spPr>
          <a:xfrm>
            <a:off x="5750825" y="1402050"/>
            <a:ext cx="1351200" cy="518400"/>
          </a:xfrm>
          <a:prstGeom prst="rect">
            <a:avLst/>
          </a:prstGeom>
          <a:solidFill>
            <a:srgbClr val="EEEEEE"/>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ja" sz="1100"/>
              <a:t>管理者</a:t>
            </a:r>
            <a:endParaRPr sz="1100"/>
          </a:p>
          <a:p>
            <a:pPr indent="0" lvl="0" marL="0" rtl="0" algn="ctr">
              <a:spcBef>
                <a:spcPts val="0"/>
              </a:spcBef>
              <a:spcAft>
                <a:spcPts val="0"/>
              </a:spcAft>
              <a:buNone/>
            </a:pPr>
            <a:r>
              <a:rPr lang="ja" sz="1100"/>
              <a:t>発注内容確認</a:t>
            </a:r>
            <a:endParaRPr sz="1100"/>
          </a:p>
        </p:txBody>
      </p:sp>
      <p:cxnSp>
        <p:nvCxnSpPr>
          <p:cNvPr id="1948" name="Google Shape;1948;p106"/>
          <p:cNvCxnSpPr>
            <a:stCxn id="1943" idx="3"/>
            <a:endCxn id="1945" idx="1"/>
          </p:cNvCxnSpPr>
          <p:nvPr/>
        </p:nvCxnSpPr>
        <p:spPr>
          <a:xfrm>
            <a:off x="2016425" y="1661250"/>
            <a:ext cx="487200" cy="0"/>
          </a:xfrm>
          <a:prstGeom prst="straightConnector1">
            <a:avLst/>
          </a:prstGeom>
          <a:noFill/>
          <a:ln cap="flat" cmpd="sng" w="9525">
            <a:solidFill>
              <a:srgbClr val="FF0000"/>
            </a:solidFill>
            <a:prstDash val="solid"/>
            <a:round/>
            <a:headEnd len="med" w="med" type="none"/>
            <a:tailEnd len="med" w="med" type="triangle"/>
          </a:ln>
        </p:spPr>
      </p:cxnSp>
      <p:cxnSp>
        <p:nvCxnSpPr>
          <p:cNvPr id="1949" name="Google Shape;1949;p106"/>
          <p:cNvCxnSpPr>
            <a:stCxn id="1945" idx="3"/>
            <a:endCxn id="1944" idx="1"/>
          </p:cNvCxnSpPr>
          <p:nvPr/>
        </p:nvCxnSpPr>
        <p:spPr>
          <a:xfrm>
            <a:off x="3854825" y="1661250"/>
            <a:ext cx="401400" cy="0"/>
          </a:xfrm>
          <a:prstGeom prst="straightConnector1">
            <a:avLst/>
          </a:prstGeom>
          <a:noFill/>
          <a:ln cap="flat" cmpd="sng" w="9525">
            <a:solidFill>
              <a:srgbClr val="FF0000"/>
            </a:solidFill>
            <a:prstDash val="solid"/>
            <a:round/>
            <a:headEnd len="med" w="med" type="none"/>
            <a:tailEnd len="med" w="med" type="triangle"/>
          </a:ln>
        </p:spPr>
      </p:cxnSp>
      <p:cxnSp>
        <p:nvCxnSpPr>
          <p:cNvPr id="1950" name="Google Shape;1950;p106"/>
          <p:cNvCxnSpPr>
            <a:stCxn id="1945" idx="2"/>
            <a:endCxn id="1946" idx="0"/>
          </p:cNvCxnSpPr>
          <p:nvPr/>
        </p:nvCxnSpPr>
        <p:spPr>
          <a:xfrm>
            <a:off x="3179225" y="1920450"/>
            <a:ext cx="0" cy="669600"/>
          </a:xfrm>
          <a:prstGeom prst="straightConnector1">
            <a:avLst/>
          </a:prstGeom>
          <a:noFill/>
          <a:ln cap="flat" cmpd="sng" w="9525">
            <a:solidFill>
              <a:srgbClr val="FF0000"/>
            </a:solidFill>
            <a:prstDash val="solid"/>
            <a:round/>
            <a:headEnd len="med" w="med" type="none"/>
            <a:tailEnd len="med" w="med" type="triangle"/>
          </a:ln>
        </p:spPr>
      </p:cxnSp>
      <p:cxnSp>
        <p:nvCxnSpPr>
          <p:cNvPr id="1951" name="Google Shape;1951;p106"/>
          <p:cNvCxnSpPr>
            <a:stCxn id="1952" idx="2"/>
            <a:endCxn id="1953" idx="0"/>
          </p:cNvCxnSpPr>
          <p:nvPr/>
        </p:nvCxnSpPr>
        <p:spPr>
          <a:xfrm>
            <a:off x="8086925" y="1920450"/>
            <a:ext cx="0" cy="1050600"/>
          </a:xfrm>
          <a:prstGeom prst="straightConnector1">
            <a:avLst/>
          </a:prstGeom>
          <a:noFill/>
          <a:ln cap="flat" cmpd="sng" w="9525">
            <a:solidFill>
              <a:srgbClr val="FF0000"/>
            </a:solidFill>
            <a:prstDash val="solid"/>
            <a:round/>
            <a:headEnd len="med" w="med" type="none"/>
            <a:tailEnd len="med" w="med" type="triangle"/>
          </a:ln>
        </p:spPr>
      </p:cxnSp>
      <p:cxnSp>
        <p:nvCxnSpPr>
          <p:cNvPr id="1954" name="Google Shape;1954;p106"/>
          <p:cNvCxnSpPr>
            <a:stCxn id="1944" idx="3"/>
            <a:endCxn id="1947" idx="1"/>
          </p:cNvCxnSpPr>
          <p:nvPr/>
        </p:nvCxnSpPr>
        <p:spPr>
          <a:xfrm>
            <a:off x="5388425" y="1661250"/>
            <a:ext cx="362400" cy="0"/>
          </a:xfrm>
          <a:prstGeom prst="straightConnector1">
            <a:avLst/>
          </a:prstGeom>
          <a:noFill/>
          <a:ln cap="flat" cmpd="sng" w="9525">
            <a:solidFill>
              <a:srgbClr val="FF0000"/>
            </a:solidFill>
            <a:prstDash val="solid"/>
            <a:round/>
            <a:headEnd len="med" w="med" type="none"/>
            <a:tailEnd len="med" w="med" type="triangle"/>
          </a:ln>
        </p:spPr>
      </p:cxnSp>
      <p:sp>
        <p:nvSpPr>
          <p:cNvPr id="1955" name="Google Shape;1955;p106"/>
          <p:cNvSpPr/>
          <p:nvPr/>
        </p:nvSpPr>
        <p:spPr>
          <a:xfrm>
            <a:off x="443825" y="2586850"/>
            <a:ext cx="1576800" cy="518400"/>
          </a:xfrm>
          <a:prstGeom prst="rect">
            <a:avLst/>
          </a:prstGeom>
          <a:solidFill>
            <a:srgbClr val="EEEEEE"/>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ja" sz="1100">
                <a:solidFill>
                  <a:srgbClr val="000000"/>
                </a:solidFill>
              </a:rPr>
              <a:t>研究者</a:t>
            </a:r>
            <a:endParaRPr sz="1100">
              <a:solidFill>
                <a:srgbClr val="000000"/>
              </a:solidFill>
            </a:endParaRPr>
          </a:p>
          <a:p>
            <a:pPr indent="0" lvl="0" marL="0" rtl="0" algn="ctr">
              <a:spcBef>
                <a:spcPts val="0"/>
              </a:spcBef>
              <a:spcAft>
                <a:spcPts val="0"/>
              </a:spcAft>
              <a:buNone/>
            </a:pPr>
            <a:r>
              <a:rPr lang="ja" sz="1100">
                <a:solidFill>
                  <a:srgbClr val="000000"/>
                </a:solidFill>
              </a:rPr>
              <a:t>実施条件再調整</a:t>
            </a:r>
            <a:endParaRPr sz="1100">
              <a:solidFill>
                <a:srgbClr val="000000"/>
              </a:solidFill>
            </a:endParaRPr>
          </a:p>
        </p:txBody>
      </p:sp>
      <p:cxnSp>
        <p:nvCxnSpPr>
          <p:cNvPr id="1956" name="Google Shape;1956;p106"/>
          <p:cNvCxnSpPr>
            <a:stCxn id="1955" idx="0"/>
            <a:endCxn id="1943" idx="2"/>
          </p:cNvCxnSpPr>
          <p:nvPr/>
        </p:nvCxnSpPr>
        <p:spPr>
          <a:xfrm rot="10800000">
            <a:off x="1231325" y="1920550"/>
            <a:ext cx="900" cy="666300"/>
          </a:xfrm>
          <a:prstGeom prst="straightConnector1">
            <a:avLst/>
          </a:prstGeom>
          <a:noFill/>
          <a:ln cap="flat" cmpd="sng" w="9525">
            <a:solidFill>
              <a:srgbClr val="FF0000"/>
            </a:solidFill>
            <a:prstDash val="solid"/>
            <a:round/>
            <a:headEnd len="med" w="med" type="none"/>
            <a:tailEnd len="med" w="med" type="triangle"/>
          </a:ln>
        </p:spPr>
      </p:cxnSp>
      <p:cxnSp>
        <p:nvCxnSpPr>
          <p:cNvPr id="1957" name="Google Shape;1957;p106"/>
          <p:cNvCxnSpPr>
            <a:stCxn id="1946" idx="1"/>
            <a:endCxn id="1955" idx="3"/>
          </p:cNvCxnSpPr>
          <p:nvPr/>
        </p:nvCxnSpPr>
        <p:spPr>
          <a:xfrm rot="10800000">
            <a:off x="2020625" y="2845900"/>
            <a:ext cx="483000" cy="3300"/>
          </a:xfrm>
          <a:prstGeom prst="straightConnector1">
            <a:avLst/>
          </a:prstGeom>
          <a:noFill/>
          <a:ln cap="flat" cmpd="sng" w="9525">
            <a:solidFill>
              <a:srgbClr val="FF0000"/>
            </a:solidFill>
            <a:prstDash val="solid"/>
            <a:round/>
            <a:headEnd len="med" w="med" type="none"/>
            <a:tailEnd len="med" w="med" type="triangle"/>
          </a:ln>
        </p:spPr>
      </p:cxnSp>
      <p:sp>
        <p:nvSpPr>
          <p:cNvPr id="1953" name="Google Shape;1953;p106"/>
          <p:cNvSpPr/>
          <p:nvPr/>
        </p:nvSpPr>
        <p:spPr>
          <a:xfrm>
            <a:off x="7411325" y="2971000"/>
            <a:ext cx="1351200" cy="518400"/>
          </a:xfrm>
          <a:prstGeom prst="rect">
            <a:avLst/>
          </a:prstGeom>
          <a:solidFill>
            <a:srgbClr val="EEEEEE"/>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ja" sz="1100">
                <a:solidFill>
                  <a:srgbClr val="000000"/>
                </a:solidFill>
              </a:rPr>
              <a:t>サプライヤー</a:t>
            </a:r>
            <a:endParaRPr sz="1100">
              <a:solidFill>
                <a:srgbClr val="000000"/>
              </a:solidFill>
            </a:endParaRPr>
          </a:p>
          <a:p>
            <a:pPr indent="0" lvl="0" marL="0" rtl="0" algn="ctr">
              <a:spcBef>
                <a:spcPts val="0"/>
              </a:spcBef>
              <a:spcAft>
                <a:spcPts val="0"/>
              </a:spcAft>
              <a:buNone/>
            </a:pPr>
            <a:r>
              <a:rPr lang="ja" sz="1100"/>
              <a:t>発注</a:t>
            </a:r>
            <a:r>
              <a:rPr lang="ja" sz="1100">
                <a:solidFill>
                  <a:srgbClr val="000000"/>
                </a:solidFill>
              </a:rPr>
              <a:t>確認</a:t>
            </a:r>
            <a:endParaRPr sz="1100"/>
          </a:p>
        </p:txBody>
      </p:sp>
      <p:sp>
        <p:nvSpPr>
          <p:cNvPr id="1952" name="Google Shape;1952;p106"/>
          <p:cNvSpPr/>
          <p:nvPr/>
        </p:nvSpPr>
        <p:spPr>
          <a:xfrm>
            <a:off x="7411325" y="1402050"/>
            <a:ext cx="1351200" cy="518400"/>
          </a:xfrm>
          <a:prstGeom prst="rect">
            <a:avLst/>
          </a:prstGeom>
          <a:solidFill>
            <a:srgbClr val="EEEEEE"/>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ja" sz="1100">
                <a:solidFill>
                  <a:srgbClr val="000000"/>
                </a:solidFill>
              </a:rPr>
              <a:t>管理者</a:t>
            </a:r>
            <a:endParaRPr sz="1100">
              <a:solidFill>
                <a:srgbClr val="000000"/>
              </a:solidFill>
            </a:endParaRPr>
          </a:p>
          <a:p>
            <a:pPr indent="0" lvl="0" marL="0" rtl="0" algn="ctr">
              <a:spcBef>
                <a:spcPts val="0"/>
              </a:spcBef>
              <a:spcAft>
                <a:spcPts val="0"/>
              </a:spcAft>
              <a:buNone/>
            </a:pPr>
            <a:r>
              <a:rPr lang="ja" sz="1100"/>
              <a:t>発注</a:t>
            </a:r>
            <a:r>
              <a:rPr lang="ja" sz="1100">
                <a:solidFill>
                  <a:srgbClr val="000000"/>
                </a:solidFill>
              </a:rPr>
              <a:t>承認</a:t>
            </a:r>
            <a:endParaRPr sz="1100"/>
          </a:p>
        </p:txBody>
      </p:sp>
      <p:cxnSp>
        <p:nvCxnSpPr>
          <p:cNvPr id="1958" name="Google Shape;1958;p106"/>
          <p:cNvCxnSpPr>
            <a:stCxn id="1947" idx="3"/>
            <a:endCxn id="1952" idx="1"/>
          </p:cNvCxnSpPr>
          <p:nvPr/>
        </p:nvCxnSpPr>
        <p:spPr>
          <a:xfrm>
            <a:off x="7102025" y="1661250"/>
            <a:ext cx="309300" cy="0"/>
          </a:xfrm>
          <a:prstGeom prst="straightConnector1">
            <a:avLst/>
          </a:prstGeom>
          <a:noFill/>
          <a:ln cap="flat" cmpd="sng" w="9525">
            <a:solidFill>
              <a:srgbClr val="FF0000"/>
            </a:solidFill>
            <a:prstDash val="solid"/>
            <a:round/>
            <a:headEnd len="med" w="med" type="none"/>
            <a:tailEnd len="med" w="med" type="triangle"/>
          </a:ln>
        </p:spPr>
      </p:cxnSp>
      <p:sp>
        <p:nvSpPr>
          <p:cNvPr id="1959" name="Google Shape;1959;p106"/>
          <p:cNvSpPr txBox="1"/>
          <p:nvPr/>
        </p:nvSpPr>
        <p:spPr>
          <a:xfrm>
            <a:off x="79625" y="3686450"/>
            <a:ext cx="68994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ja" sz="1200">
                <a:solidFill>
                  <a:srgbClr val="FF0000"/>
                </a:solidFill>
              </a:rPr>
              <a:t>・上記の赤線が決裁者が紐づく場合の対象導線です。</a:t>
            </a:r>
            <a:endParaRPr sz="1200">
              <a:solidFill>
                <a:srgbClr val="FF0000"/>
              </a:solidFill>
            </a:endParaRPr>
          </a:p>
          <a:p>
            <a:pPr indent="0" lvl="0" marL="0" rtl="0" algn="l">
              <a:spcBef>
                <a:spcPts val="0"/>
              </a:spcBef>
              <a:spcAft>
                <a:spcPts val="0"/>
              </a:spcAft>
              <a:buClr>
                <a:schemeClr val="dk1"/>
              </a:buClr>
              <a:buSzPts val="1100"/>
              <a:buFont typeface="Arial"/>
              <a:buNone/>
            </a:pPr>
            <a:r>
              <a:rPr lang="ja" sz="1200">
                <a:solidFill>
                  <a:srgbClr val="FF0000"/>
                </a:solidFill>
              </a:rPr>
              <a:t>・管理者が注文内容の確認はあっても発注否認することはないです。</a:t>
            </a:r>
            <a:endParaRPr sz="1200">
              <a:solidFill>
                <a:srgbClr val="FF0000"/>
              </a:solidFill>
            </a:endParaRPr>
          </a:p>
          <a:p>
            <a:pPr indent="0" lvl="0" marL="0" rtl="0" algn="l">
              <a:spcBef>
                <a:spcPts val="0"/>
              </a:spcBef>
              <a:spcAft>
                <a:spcPts val="0"/>
              </a:spcAft>
              <a:buClr>
                <a:schemeClr val="dk1"/>
              </a:buClr>
              <a:buSzPts val="1100"/>
              <a:buFont typeface="Arial"/>
              <a:buNone/>
            </a:pPr>
            <a:r>
              <a:rPr lang="ja" sz="1200">
                <a:solidFill>
                  <a:srgbClr val="FF0000"/>
                </a:solidFill>
              </a:rPr>
              <a:t>・発注後に研究者キャンセルになる場合は、研究者が理由を記載して、決裁者に通知する⇒決裁者が承認⇒管理者へ通知という導線が追加されます。</a:t>
            </a:r>
            <a:endParaRPr sz="1200">
              <a:solidFill>
                <a:srgbClr val="FF0000"/>
              </a:solidFill>
            </a:endParaRPr>
          </a:p>
          <a:p>
            <a:pPr indent="0" lvl="0" marL="0" rtl="0" algn="l">
              <a:spcBef>
                <a:spcPts val="0"/>
              </a:spcBef>
              <a:spcAft>
                <a:spcPts val="0"/>
              </a:spcAft>
              <a:buClr>
                <a:schemeClr val="dk1"/>
              </a:buClr>
              <a:buSzPts val="1100"/>
              <a:buFont typeface="Arial"/>
              <a:buNone/>
            </a:pPr>
            <a:r>
              <a:rPr lang="ja" sz="1200">
                <a:solidFill>
                  <a:srgbClr val="FF0000"/>
                </a:solidFill>
              </a:rPr>
              <a:t>・サプライヤーは管理者に発注承認されたら辞退することはできないよう調整をしたいです。</a:t>
            </a:r>
            <a:endParaRPr sz="1200">
              <a:solidFill>
                <a:srgbClr val="FF0000"/>
              </a:solidFill>
            </a:endParaRPr>
          </a:p>
        </p:txBody>
      </p:sp>
      <p:sp>
        <p:nvSpPr>
          <p:cNvPr id="1960" name="Google Shape;1960;p106"/>
          <p:cNvSpPr txBox="1"/>
          <p:nvPr/>
        </p:nvSpPr>
        <p:spPr>
          <a:xfrm>
            <a:off x="0" y="23650"/>
            <a:ext cx="8824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ja">
                <a:solidFill>
                  <a:schemeClr val="dk1"/>
                </a:solidFill>
              </a:rPr>
              <a:t>研究者発注からサプライヤー発注承認までの流れ（決裁者が紐づいている場合）</a:t>
            </a:r>
            <a:endParaRPr b="1">
              <a:solidFill>
                <a:schemeClr val="dk1"/>
              </a:solidFill>
            </a:endParaRPr>
          </a:p>
        </p:txBody>
      </p:sp>
      <p:sp>
        <p:nvSpPr>
          <p:cNvPr id="1961" name="Google Shape;1961;p106"/>
          <p:cNvSpPr txBox="1"/>
          <p:nvPr/>
        </p:nvSpPr>
        <p:spPr>
          <a:xfrm>
            <a:off x="581050" y="1954705"/>
            <a:ext cx="2992800" cy="338700"/>
          </a:xfrm>
          <a:prstGeom prst="rect">
            <a:avLst/>
          </a:prstGeom>
          <a:noFill/>
          <a:ln cap="flat" cmpd="sng" w="9525">
            <a:solidFill>
              <a:srgbClr val="0000FF"/>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ja" sz="1000">
                <a:solidFill>
                  <a:srgbClr val="0000FF"/>
                </a:solidFill>
              </a:rPr>
              <a:t>発注依頼確認画面のみ</a:t>
            </a:r>
            <a:endParaRPr sz="1000">
              <a:solidFill>
                <a:srgbClr val="0000FF"/>
              </a:solidFill>
            </a:endParaRPr>
          </a:p>
        </p:txBody>
      </p:sp>
      <p:sp>
        <p:nvSpPr>
          <p:cNvPr id="1962" name="Google Shape;1962;p106"/>
          <p:cNvSpPr txBox="1"/>
          <p:nvPr/>
        </p:nvSpPr>
        <p:spPr>
          <a:xfrm>
            <a:off x="3988325" y="1954700"/>
            <a:ext cx="1660500" cy="646500"/>
          </a:xfrm>
          <a:prstGeom prst="rect">
            <a:avLst/>
          </a:prstGeom>
          <a:noFill/>
          <a:ln cap="flat" cmpd="sng" w="9525">
            <a:solidFill>
              <a:srgbClr val="0000FF"/>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ja" sz="1000">
                <a:solidFill>
                  <a:schemeClr val="accent5"/>
                </a:solidFill>
              </a:rPr>
              <a:t>発注書PDF(to CB)</a:t>
            </a:r>
            <a:endParaRPr sz="1000">
              <a:solidFill>
                <a:srgbClr val="0000FF"/>
              </a:solidFill>
            </a:endParaRPr>
          </a:p>
          <a:p>
            <a:pPr indent="0" lvl="0" marL="0" rtl="0" algn="l">
              <a:spcBef>
                <a:spcPts val="0"/>
              </a:spcBef>
              <a:spcAft>
                <a:spcPts val="0"/>
              </a:spcAft>
              <a:buNone/>
            </a:pPr>
            <a:r>
              <a:rPr lang="ja" sz="1000">
                <a:solidFill>
                  <a:srgbClr val="0000FF"/>
                </a:solidFill>
              </a:rPr>
              <a:t>研究者、決裁者、管理者が確認可能</a:t>
            </a:r>
            <a:endParaRPr sz="1000">
              <a:solidFill>
                <a:srgbClr val="0000FF"/>
              </a:solidFill>
            </a:endParaRPr>
          </a:p>
        </p:txBody>
      </p:sp>
      <p:sp>
        <p:nvSpPr>
          <p:cNvPr id="1963" name="Google Shape;1963;p106"/>
          <p:cNvSpPr txBox="1"/>
          <p:nvPr/>
        </p:nvSpPr>
        <p:spPr>
          <a:xfrm>
            <a:off x="5781725" y="1954688"/>
            <a:ext cx="1289400" cy="338700"/>
          </a:xfrm>
          <a:prstGeom prst="rect">
            <a:avLst/>
          </a:prstGeom>
          <a:noFill/>
          <a:ln cap="flat" cmpd="sng" w="9525">
            <a:solidFill>
              <a:srgbClr val="0000FF"/>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ja" sz="1000">
                <a:solidFill>
                  <a:schemeClr val="accent5"/>
                </a:solidFill>
              </a:rPr>
              <a:t>発注書PDF(to CB)</a:t>
            </a:r>
            <a:endParaRPr sz="1000">
              <a:solidFill>
                <a:schemeClr val="accent5"/>
              </a:solidFill>
            </a:endParaRPr>
          </a:p>
        </p:txBody>
      </p:sp>
      <p:sp>
        <p:nvSpPr>
          <p:cNvPr id="1964" name="Google Shape;1964;p106"/>
          <p:cNvSpPr txBox="1"/>
          <p:nvPr/>
        </p:nvSpPr>
        <p:spPr>
          <a:xfrm>
            <a:off x="7178075" y="1956263"/>
            <a:ext cx="1817700" cy="338700"/>
          </a:xfrm>
          <a:prstGeom prst="rect">
            <a:avLst/>
          </a:prstGeom>
          <a:noFill/>
          <a:ln cap="flat" cmpd="sng" w="9525">
            <a:solidFill>
              <a:srgbClr val="0000FF"/>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ja" sz="1000">
                <a:solidFill>
                  <a:srgbClr val="9900FF"/>
                </a:solidFill>
              </a:rPr>
              <a:t>発注書PDF(to サプライヤー)</a:t>
            </a:r>
            <a:endParaRPr sz="1000">
              <a:solidFill>
                <a:srgbClr val="9900FF"/>
              </a:solidFill>
            </a:endParaRPr>
          </a:p>
        </p:txBody>
      </p:sp>
      <p:sp>
        <p:nvSpPr>
          <p:cNvPr id="1965" name="Google Shape;1965;p106"/>
          <p:cNvSpPr txBox="1"/>
          <p:nvPr/>
        </p:nvSpPr>
        <p:spPr>
          <a:xfrm>
            <a:off x="7178075" y="3527738"/>
            <a:ext cx="1817700" cy="338700"/>
          </a:xfrm>
          <a:prstGeom prst="rect">
            <a:avLst/>
          </a:prstGeom>
          <a:noFill/>
          <a:ln cap="flat" cmpd="sng" w="9525">
            <a:solidFill>
              <a:srgbClr val="0000FF"/>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ja" sz="1000">
                <a:solidFill>
                  <a:srgbClr val="9900FF"/>
                </a:solidFill>
              </a:rPr>
              <a:t>発注書PDF(to サプライヤー)</a:t>
            </a:r>
            <a:endParaRPr sz="1000">
              <a:solidFill>
                <a:srgbClr val="9900FF"/>
              </a:solidFill>
            </a:endParaRPr>
          </a:p>
        </p:txBody>
      </p:sp>
      <p:cxnSp>
        <p:nvCxnSpPr>
          <p:cNvPr id="1966" name="Google Shape;1966;p106"/>
          <p:cNvCxnSpPr>
            <a:stCxn id="1943" idx="0"/>
            <a:endCxn id="1947" idx="0"/>
          </p:cNvCxnSpPr>
          <p:nvPr/>
        </p:nvCxnSpPr>
        <p:spPr>
          <a:xfrm flipH="1" rot="-5400000">
            <a:off x="3828575" y="-1195200"/>
            <a:ext cx="600" cy="5195100"/>
          </a:xfrm>
          <a:prstGeom prst="bentConnector3">
            <a:avLst>
              <a:gd fmla="val -39687500" name="adj1"/>
            </a:avLst>
          </a:prstGeom>
          <a:noFill/>
          <a:ln cap="flat" cmpd="sng" w="9525">
            <a:solidFill>
              <a:schemeClr val="dk2"/>
            </a:solidFill>
            <a:prstDash val="solid"/>
            <a:round/>
            <a:headEnd len="med" w="med" type="none"/>
            <a:tailEnd len="med" w="med" type="none"/>
          </a:ln>
        </p:spPr>
      </p:cxnSp>
      <p:cxnSp>
        <p:nvCxnSpPr>
          <p:cNvPr id="1967" name="Google Shape;1967;p106"/>
          <p:cNvCxnSpPr/>
          <p:nvPr/>
        </p:nvCxnSpPr>
        <p:spPr>
          <a:xfrm>
            <a:off x="6426450" y="1194725"/>
            <a:ext cx="0" cy="207900"/>
          </a:xfrm>
          <a:prstGeom prst="straightConnector1">
            <a:avLst/>
          </a:prstGeom>
          <a:noFill/>
          <a:ln cap="flat" cmpd="sng" w="9525">
            <a:solidFill>
              <a:srgbClr val="595959"/>
            </a:solidFill>
            <a:prstDash val="solid"/>
            <a:round/>
            <a:headEnd len="med" w="med" type="none"/>
            <a:tailEnd len="med" w="med" type="triangle"/>
          </a:ln>
        </p:spPr>
      </p:cxnSp>
      <p:sp>
        <p:nvSpPr>
          <p:cNvPr id="1968" name="Google Shape;1968;p106"/>
          <p:cNvSpPr txBox="1"/>
          <p:nvPr/>
        </p:nvSpPr>
        <p:spPr>
          <a:xfrm>
            <a:off x="1928525" y="796988"/>
            <a:ext cx="1289400" cy="338700"/>
          </a:xfrm>
          <a:prstGeom prst="rect">
            <a:avLst/>
          </a:prstGeom>
          <a:noFill/>
          <a:ln cap="flat" cmpd="sng" w="9525">
            <a:solidFill>
              <a:srgbClr val="0000FF"/>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ja" sz="1000">
                <a:solidFill>
                  <a:schemeClr val="accent5"/>
                </a:solidFill>
              </a:rPr>
              <a:t>発注書PDF(to CB)</a:t>
            </a:r>
            <a:endParaRPr sz="1000">
              <a:solidFill>
                <a:schemeClr val="accent5"/>
              </a:solidFill>
            </a:endParaRPr>
          </a:p>
        </p:txBody>
      </p:sp>
      <p:sp>
        <p:nvSpPr>
          <p:cNvPr id="1969" name="Google Shape;1969;p106"/>
          <p:cNvSpPr txBox="1"/>
          <p:nvPr/>
        </p:nvSpPr>
        <p:spPr>
          <a:xfrm>
            <a:off x="6568850" y="936700"/>
            <a:ext cx="1535400" cy="431100"/>
          </a:xfrm>
          <a:prstGeom prst="rect">
            <a:avLst/>
          </a:prstGeom>
          <a:noFill/>
          <a:ln cap="flat" cmpd="sng" w="9525">
            <a:solidFill>
              <a:srgbClr val="2D56FB"/>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ja" sz="800">
                <a:solidFill>
                  <a:schemeClr val="dk1"/>
                </a:solidFill>
              </a:rPr>
              <a:t>管理画面から発注情報のエクスポート機能が必要</a:t>
            </a:r>
            <a:endParaRPr sz="800">
              <a:solidFill>
                <a:schemeClr val="dk1"/>
              </a:solidFill>
            </a:endParaRPr>
          </a:p>
        </p:txBody>
      </p:sp>
      <p:sp>
        <p:nvSpPr>
          <p:cNvPr id="1970" name="Google Shape;1970;p106"/>
          <p:cNvSpPr txBox="1"/>
          <p:nvPr/>
        </p:nvSpPr>
        <p:spPr>
          <a:xfrm>
            <a:off x="213825" y="631575"/>
            <a:ext cx="1576800" cy="461700"/>
          </a:xfrm>
          <a:prstGeom prst="rect">
            <a:avLst/>
          </a:prstGeom>
          <a:noFill/>
          <a:ln cap="flat" cmpd="sng" w="9525">
            <a:solidFill>
              <a:srgbClr val="0000FF"/>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ja" sz="900">
                <a:solidFill>
                  <a:srgbClr val="0000FF"/>
                </a:solidFill>
              </a:rPr>
              <a:t>発注承認後フォーム経由でのキャンセル</a:t>
            </a:r>
            <a:endParaRPr sz="900">
              <a:solidFill>
                <a:srgbClr val="0000FF"/>
              </a:solidFill>
            </a:endParaRPr>
          </a:p>
        </p:txBody>
      </p:sp>
      <p:sp>
        <p:nvSpPr>
          <p:cNvPr id="1971" name="Google Shape;1971;p106"/>
          <p:cNvSpPr txBox="1"/>
          <p:nvPr/>
        </p:nvSpPr>
        <p:spPr>
          <a:xfrm>
            <a:off x="5473025" y="2797500"/>
            <a:ext cx="16605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 sz="800">
                <a:solidFill>
                  <a:schemeClr val="dk1"/>
                </a:solidFill>
              </a:rPr>
              <a:t>サブプライヤーは管理者からの発注が届いたら辞退することは出来ない仕様</a:t>
            </a:r>
            <a:endParaRPr sz="800">
              <a:solidFill>
                <a:schemeClr val="dk1"/>
              </a:solidFill>
            </a:endParaRPr>
          </a:p>
          <a:p>
            <a:pPr indent="0" lvl="0" marL="0" rtl="0" algn="l">
              <a:spcBef>
                <a:spcPts val="0"/>
              </a:spcBef>
              <a:spcAft>
                <a:spcPts val="0"/>
              </a:spcAft>
              <a:buNone/>
            </a:pPr>
            <a:r>
              <a:rPr lang="ja" sz="800">
                <a:solidFill>
                  <a:schemeClr val="dk1"/>
                </a:solidFill>
              </a:rPr>
              <a:t>それ以前で管理者が承認する前であれば見積依頼が届き、再度見積り提出するところのステータスに戻ります。</a:t>
            </a:r>
            <a:endParaRPr sz="800">
              <a:solidFill>
                <a:schemeClr val="dk1"/>
              </a:solidFill>
            </a:endParaRPr>
          </a:p>
        </p:txBody>
      </p:sp>
      <p:sp>
        <p:nvSpPr>
          <p:cNvPr id="1972" name="Google Shape;1972;p106"/>
          <p:cNvSpPr txBox="1"/>
          <p:nvPr/>
        </p:nvSpPr>
        <p:spPr>
          <a:xfrm>
            <a:off x="3433775" y="884325"/>
            <a:ext cx="29928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ja" sz="1000">
                <a:solidFill>
                  <a:schemeClr val="dk1"/>
                </a:solidFill>
              </a:rPr>
              <a:t>決裁者がいない場合（注文時承認無しの場合）</a:t>
            </a:r>
            <a:endParaRPr sz="1000">
              <a:solidFill>
                <a:schemeClr val="dk1"/>
              </a:solidFill>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6" name="Shape 1976"/>
        <p:cNvGrpSpPr/>
        <p:nvPr/>
      </p:nvGrpSpPr>
      <p:grpSpPr>
        <a:xfrm>
          <a:off x="0" y="0"/>
          <a:ext cx="0" cy="0"/>
          <a:chOff x="0" y="0"/>
          <a:chExt cx="0" cy="0"/>
        </a:xfrm>
      </p:grpSpPr>
      <p:pic>
        <p:nvPicPr>
          <p:cNvPr id="1977" name="Google Shape;1977;p107"/>
          <p:cNvPicPr preferRelativeResize="0"/>
          <p:nvPr/>
        </p:nvPicPr>
        <p:blipFill>
          <a:blip r:embed="rId3">
            <a:alphaModFix/>
          </a:blip>
          <a:stretch>
            <a:fillRect/>
          </a:stretch>
        </p:blipFill>
        <p:spPr>
          <a:xfrm>
            <a:off x="178550" y="1071946"/>
            <a:ext cx="4311874" cy="3628232"/>
          </a:xfrm>
          <a:prstGeom prst="rect">
            <a:avLst/>
          </a:prstGeom>
          <a:noFill/>
          <a:ln>
            <a:noFill/>
          </a:ln>
          <a:effectLst>
            <a:outerShdw blurRad="57150" rotWithShape="0" algn="bl" dir="5400000" dist="19050">
              <a:srgbClr val="000000">
                <a:alpha val="50000"/>
              </a:srgbClr>
            </a:outerShdw>
          </a:effectLst>
        </p:spPr>
      </p:pic>
      <p:sp>
        <p:nvSpPr>
          <p:cNvPr id="1978" name="Google Shape;1978;p107"/>
          <p:cNvSpPr txBox="1"/>
          <p:nvPr/>
        </p:nvSpPr>
        <p:spPr>
          <a:xfrm>
            <a:off x="8403350" y="4767275"/>
            <a:ext cx="620100" cy="273900"/>
          </a:xfrm>
          <a:prstGeom prst="rect">
            <a:avLst/>
          </a:prstGeom>
          <a:noFill/>
          <a:ln>
            <a:noFill/>
          </a:ln>
        </p:spPr>
        <p:txBody>
          <a:bodyPr anchorCtr="0" anchor="ctr" bIns="34275" lIns="68575" spcFirstLastPara="1" rIns="68575" wrap="square" tIns="34275">
            <a:noAutofit/>
          </a:bodyPr>
          <a:lstStyle/>
          <a:p>
            <a:pPr indent="0" lvl="0" marL="0" marR="0" rtl="0" algn="r">
              <a:spcBef>
                <a:spcPts val="0"/>
              </a:spcBef>
              <a:spcAft>
                <a:spcPts val="0"/>
              </a:spcAft>
              <a:buNone/>
            </a:pPr>
            <a:fld id="{00000000-1234-1234-1234-123412341234}" type="slidenum">
              <a:rPr lang="ja" sz="900">
                <a:solidFill>
                  <a:srgbClr val="888888"/>
                </a:solidFill>
                <a:latin typeface="Arial"/>
                <a:ea typeface="Arial"/>
                <a:cs typeface="Arial"/>
                <a:sym typeface="Arial"/>
              </a:rPr>
              <a:t>‹#›</a:t>
            </a:fld>
            <a:endParaRPr sz="900">
              <a:solidFill>
                <a:srgbClr val="888888"/>
              </a:solidFill>
              <a:latin typeface="Arial"/>
              <a:ea typeface="Arial"/>
              <a:cs typeface="Arial"/>
              <a:sym typeface="Arial"/>
            </a:endParaRPr>
          </a:p>
        </p:txBody>
      </p:sp>
      <p:sp>
        <p:nvSpPr>
          <p:cNvPr id="1979" name="Google Shape;1979;p107"/>
          <p:cNvSpPr/>
          <p:nvPr/>
        </p:nvSpPr>
        <p:spPr>
          <a:xfrm>
            <a:off x="0" y="0"/>
            <a:ext cx="9144000" cy="435600"/>
          </a:xfrm>
          <a:prstGeom prst="rect">
            <a:avLst/>
          </a:prstGeom>
          <a:gradFill>
            <a:gsLst>
              <a:gs pos="0">
                <a:srgbClr val="424242"/>
              </a:gs>
              <a:gs pos="100000">
                <a:srgbClr val="010101"/>
              </a:gs>
            </a:gsLst>
            <a:lin ang="540001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80" name="Google Shape;1980;p107"/>
          <p:cNvSpPr txBox="1"/>
          <p:nvPr/>
        </p:nvSpPr>
        <p:spPr>
          <a:xfrm>
            <a:off x="139875" y="80850"/>
            <a:ext cx="7724400" cy="273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rgbClr val="000000"/>
              </a:buClr>
              <a:buFont typeface="Arial"/>
              <a:buNone/>
            </a:pPr>
            <a:r>
              <a:rPr b="1" lang="ja">
                <a:solidFill>
                  <a:schemeClr val="lt1"/>
                </a:solidFill>
              </a:rPr>
              <a:t>研究者（決裁者アカウント）が研究者の発注を承認1.1 Front1</a:t>
            </a:r>
            <a:endParaRPr b="1">
              <a:solidFill>
                <a:schemeClr val="lt1"/>
              </a:solidFill>
            </a:endParaRPr>
          </a:p>
        </p:txBody>
      </p:sp>
      <p:sp>
        <p:nvSpPr>
          <p:cNvPr id="1981" name="Google Shape;1981;p107"/>
          <p:cNvSpPr txBox="1"/>
          <p:nvPr/>
        </p:nvSpPr>
        <p:spPr>
          <a:xfrm>
            <a:off x="139875" y="458425"/>
            <a:ext cx="85767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 sz="1200" u="sng">
                <a:solidFill>
                  <a:schemeClr val="dk2"/>
                </a:solidFill>
              </a:rPr>
              <a:t>研究者 発注開始　研究者の決裁者がいる場合　研究者のメッセージ画面（見積書が届いた状態）</a:t>
            </a:r>
            <a:endParaRPr sz="1200" u="sng">
              <a:solidFill>
                <a:schemeClr val="dk2"/>
              </a:solidFill>
            </a:endParaRPr>
          </a:p>
          <a:p>
            <a:pPr indent="0" lvl="0" marL="0" rtl="0" algn="l">
              <a:spcBef>
                <a:spcPts val="0"/>
              </a:spcBef>
              <a:spcAft>
                <a:spcPts val="0"/>
              </a:spcAft>
              <a:buNone/>
            </a:pPr>
            <a:r>
              <a:rPr lang="ja" sz="1200">
                <a:solidFill>
                  <a:schemeClr val="dk2"/>
                </a:solidFill>
              </a:rPr>
              <a:t>現状</a:t>
            </a:r>
            <a:endParaRPr sz="1200">
              <a:solidFill>
                <a:schemeClr val="dk2"/>
              </a:solidFill>
            </a:endParaRPr>
          </a:p>
        </p:txBody>
      </p:sp>
      <p:sp>
        <p:nvSpPr>
          <p:cNvPr id="1982" name="Google Shape;1982;p107"/>
          <p:cNvSpPr txBox="1"/>
          <p:nvPr/>
        </p:nvSpPr>
        <p:spPr>
          <a:xfrm>
            <a:off x="4851175" y="1087400"/>
            <a:ext cx="3865500" cy="1812300"/>
          </a:xfrm>
          <a:prstGeom prst="rect">
            <a:avLst/>
          </a:prstGeom>
          <a:noFill/>
          <a:ln cap="flat" cmpd="sng" w="19050">
            <a:solidFill>
              <a:srgbClr val="4A86E8"/>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ja" sz="1200">
                <a:solidFill>
                  <a:srgbClr val="F37C53"/>
                </a:solidFill>
              </a:rPr>
              <a:t>❶</a:t>
            </a:r>
            <a:r>
              <a:rPr lang="ja" sz="1200">
                <a:solidFill>
                  <a:srgbClr val="595959"/>
                </a:solidFill>
              </a:rPr>
              <a:t>　</a:t>
            </a:r>
            <a:r>
              <a:rPr lang="ja" sz="1200">
                <a:solidFill>
                  <a:srgbClr val="000000"/>
                </a:solidFill>
              </a:rPr>
              <a:t>閉じるボタン</a:t>
            </a:r>
            <a:endParaRPr sz="1200">
              <a:solidFill>
                <a:srgbClr val="000000"/>
              </a:solidFill>
            </a:endParaRPr>
          </a:p>
          <a:p>
            <a:pPr indent="0" lvl="0" marL="0" rtl="0" algn="l">
              <a:spcBef>
                <a:spcPts val="0"/>
              </a:spcBef>
              <a:spcAft>
                <a:spcPts val="0"/>
              </a:spcAft>
              <a:buNone/>
            </a:pPr>
            <a:r>
              <a:rPr lang="ja" sz="1200">
                <a:solidFill>
                  <a:srgbClr val="F37C53"/>
                </a:solidFill>
              </a:rPr>
              <a:t>❷</a:t>
            </a:r>
            <a:r>
              <a:rPr lang="ja" sz="1200">
                <a:solidFill>
                  <a:srgbClr val="595959"/>
                </a:solidFill>
              </a:rPr>
              <a:t>　</a:t>
            </a:r>
            <a:r>
              <a:rPr lang="ja" sz="1200">
                <a:solidFill>
                  <a:srgbClr val="000000"/>
                </a:solidFill>
              </a:rPr>
              <a:t>ファイルステータス確認ボタン</a:t>
            </a:r>
            <a:endParaRPr sz="1200">
              <a:solidFill>
                <a:srgbClr val="000000"/>
              </a:solidFill>
            </a:endParaRPr>
          </a:p>
          <a:p>
            <a:pPr indent="0" lvl="0" marL="0" rtl="0" algn="l">
              <a:spcBef>
                <a:spcPts val="0"/>
              </a:spcBef>
              <a:spcAft>
                <a:spcPts val="0"/>
              </a:spcAft>
              <a:buNone/>
            </a:pPr>
            <a:r>
              <a:rPr lang="ja" sz="1200">
                <a:solidFill>
                  <a:srgbClr val="F37C53"/>
                </a:solidFill>
              </a:rPr>
              <a:t>❸　</a:t>
            </a:r>
            <a:r>
              <a:rPr lang="ja" sz="1200"/>
              <a:t>発注</a:t>
            </a:r>
            <a:r>
              <a:rPr lang="ja" sz="1200">
                <a:solidFill>
                  <a:srgbClr val="000000"/>
                </a:solidFill>
              </a:rPr>
              <a:t>依頼ボタン</a:t>
            </a:r>
            <a:endParaRPr sz="1200">
              <a:solidFill>
                <a:srgbClr val="F37C53"/>
              </a:solidFill>
            </a:endParaRPr>
          </a:p>
          <a:p>
            <a:pPr indent="0" lvl="0" marL="0" rtl="0" algn="l">
              <a:spcBef>
                <a:spcPts val="0"/>
              </a:spcBef>
              <a:spcAft>
                <a:spcPts val="0"/>
              </a:spcAft>
              <a:buNone/>
            </a:pPr>
            <a:r>
              <a:rPr lang="ja" sz="1200">
                <a:solidFill>
                  <a:srgbClr val="F37C53"/>
                </a:solidFill>
              </a:rPr>
              <a:t>❹　</a:t>
            </a:r>
            <a:r>
              <a:rPr lang="ja" sz="1200">
                <a:solidFill>
                  <a:schemeClr val="dk1"/>
                </a:solidFill>
              </a:rPr>
              <a:t>キャンセル</a:t>
            </a:r>
            <a:endParaRPr sz="1200">
              <a:solidFill>
                <a:schemeClr val="dk1"/>
              </a:solidFill>
            </a:endParaRPr>
          </a:p>
          <a:p>
            <a:pPr indent="0" lvl="0" marL="0" rtl="0" algn="l">
              <a:spcBef>
                <a:spcPts val="0"/>
              </a:spcBef>
              <a:spcAft>
                <a:spcPts val="0"/>
              </a:spcAft>
              <a:buNone/>
            </a:pPr>
            <a:r>
              <a:rPr lang="ja" sz="1200">
                <a:solidFill>
                  <a:srgbClr val="F37C53"/>
                </a:solidFill>
              </a:rPr>
              <a:t>❺　</a:t>
            </a:r>
            <a:r>
              <a:rPr lang="ja" sz="1200">
                <a:solidFill>
                  <a:schemeClr val="dk1"/>
                </a:solidFill>
              </a:rPr>
              <a:t>お問い合わせ案件名</a:t>
            </a:r>
            <a:endParaRPr sz="1200">
              <a:solidFill>
                <a:schemeClr val="dk1"/>
              </a:solidFill>
            </a:endParaRPr>
          </a:p>
          <a:p>
            <a:pPr indent="0" lvl="0" marL="0" rtl="0" algn="l">
              <a:spcBef>
                <a:spcPts val="0"/>
              </a:spcBef>
              <a:spcAft>
                <a:spcPts val="0"/>
              </a:spcAft>
              <a:buNone/>
            </a:pPr>
            <a:r>
              <a:rPr lang="ja" sz="1200">
                <a:solidFill>
                  <a:srgbClr val="F37C53"/>
                </a:solidFill>
              </a:rPr>
              <a:t>❻　</a:t>
            </a:r>
            <a:r>
              <a:rPr lang="ja" sz="1200">
                <a:solidFill>
                  <a:srgbClr val="000000"/>
                </a:solidFill>
              </a:rPr>
              <a:t>ステータス</a:t>
            </a:r>
            <a:endParaRPr sz="1200">
              <a:solidFill>
                <a:srgbClr val="000000"/>
              </a:solidFill>
            </a:endParaRPr>
          </a:p>
          <a:p>
            <a:pPr indent="0" lvl="0" marL="0" rtl="0" algn="l">
              <a:spcBef>
                <a:spcPts val="0"/>
              </a:spcBef>
              <a:spcAft>
                <a:spcPts val="0"/>
              </a:spcAft>
              <a:buNone/>
            </a:pPr>
            <a:r>
              <a:rPr lang="ja" sz="1200">
                <a:solidFill>
                  <a:srgbClr val="F37C53"/>
                </a:solidFill>
              </a:rPr>
              <a:t>❼　</a:t>
            </a:r>
            <a:r>
              <a:rPr lang="ja" sz="1200">
                <a:solidFill>
                  <a:schemeClr val="dk1"/>
                </a:solidFill>
              </a:rPr>
              <a:t>研究者のメッセージ</a:t>
            </a:r>
            <a:r>
              <a:rPr lang="ja" sz="1200"/>
              <a:t>（見積り依頼）</a:t>
            </a:r>
            <a:endParaRPr sz="1200">
              <a:solidFill>
                <a:srgbClr val="000000"/>
              </a:solidFill>
            </a:endParaRPr>
          </a:p>
          <a:p>
            <a:pPr indent="0" lvl="0" marL="0" rtl="0" algn="l">
              <a:spcBef>
                <a:spcPts val="0"/>
              </a:spcBef>
              <a:spcAft>
                <a:spcPts val="0"/>
              </a:spcAft>
              <a:buNone/>
            </a:pPr>
            <a:r>
              <a:rPr lang="ja" sz="1200">
                <a:solidFill>
                  <a:srgbClr val="F37C53"/>
                </a:solidFill>
              </a:rPr>
              <a:t>❽　</a:t>
            </a:r>
            <a:r>
              <a:rPr lang="ja" sz="1200"/>
              <a:t>サプライヤーからの</a:t>
            </a:r>
            <a:r>
              <a:rPr lang="ja" sz="1200">
                <a:solidFill>
                  <a:srgbClr val="000000"/>
                </a:solidFill>
              </a:rPr>
              <a:t>メッセージ</a:t>
            </a:r>
            <a:r>
              <a:rPr lang="ja" sz="1200"/>
              <a:t>（見積り提示）</a:t>
            </a:r>
            <a:endParaRPr sz="1200">
              <a:solidFill>
                <a:srgbClr val="000000"/>
              </a:solidFill>
            </a:endParaRPr>
          </a:p>
          <a:p>
            <a:pPr indent="0" lvl="0" marL="0" rtl="0" algn="l">
              <a:spcBef>
                <a:spcPts val="0"/>
              </a:spcBef>
              <a:spcAft>
                <a:spcPts val="0"/>
              </a:spcAft>
              <a:buNone/>
            </a:pPr>
            <a:r>
              <a:rPr lang="ja" sz="1200">
                <a:solidFill>
                  <a:srgbClr val="F37C53"/>
                </a:solidFill>
              </a:rPr>
              <a:t>❾　</a:t>
            </a:r>
            <a:r>
              <a:rPr lang="ja" sz="1200">
                <a:solidFill>
                  <a:srgbClr val="000000"/>
                </a:solidFill>
              </a:rPr>
              <a:t>研究者の新規メッセージ入力</a:t>
            </a:r>
            <a:endParaRPr sz="1200">
              <a:solidFill>
                <a:srgbClr val="000000"/>
              </a:solidFill>
            </a:endParaRPr>
          </a:p>
        </p:txBody>
      </p:sp>
      <p:sp>
        <p:nvSpPr>
          <p:cNvPr id="1983" name="Google Shape;1983;p107"/>
          <p:cNvSpPr txBox="1"/>
          <p:nvPr/>
        </p:nvSpPr>
        <p:spPr>
          <a:xfrm>
            <a:off x="178550" y="1181514"/>
            <a:ext cx="291000" cy="226800"/>
          </a:xfrm>
          <a:prstGeom prst="rect">
            <a:avLst/>
          </a:prstGeom>
          <a:noFill/>
          <a:ln>
            <a:noFill/>
          </a:ln>
        </p:spPr>
        <p:txBody>
          <a:bodyPr anchorCtr="0" anchor="t" bIns="91425" lIns="91425" spcFirstLastPara="1" rIns="91425" wrap="square" tIns="91425">
            <a:noAutofit/>
          </a:bodyPr>
          <a:lstStyle/>
          <a:p>
            <a:pPr indent="0" lvl="0" marL="0" rtl="0" algn="ctr">
              <a:lnSpc>
                <a:spcPct val="10000"/>
              </a:lnSpc>
              <a:spcBef>
                <a:spcPts val="0"/>
              </a:spcBef>
              <a:spcAft>
                <a:spcPts val="0"/>
              </a:spcAft>
              <a:buNone/>
            </a:pPr>
            <a:r>
              <a:rPr lang="ja" sz="1100">
                <a:solidFill>
                  <a:srgbClr val="F37C53"/>
                </a:solidFill>
              </a:rPr>
              <a:t>❶</a:t>
            </a:r>
            <a:endParaRPr sz="1100">
              <a:solidFill>
                <a:srgbClr val="F37C53"/>
              </a:solidFill>
            </a:endParaRPr>
          </a:p>
        </p:txBody>
      </p:sp>
      <p:sp>
        <p:nvSpPr>
          <p:cNvPr id="1984" name="Google Shape;1984;p107"/>
          <p:cNvSpPr txBox="1"/>
          <p:nvPr/>
        </p:nvSpPr>
        <p:spPr>
          <a:xfrm>
            <a:off x="88725" y="1408314"/>
            <a:ext cx="291000" cy="2268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1100">
                <a:solidFill>
                  <a:srgbClr val="F37C53"/>
                </a:solidFill>
              </a:rPr>
              <a:t>❷</a:t>
            </a:r>
            <a:endParaRPr sz="1100">
              <a:solidFill>
                <a:srgbClr val="F37C53"/>
              </a:solidFill>
            </a:endParaRPr>
          </a:p>
        </p:txBody>
      </p:sp>
      <p:sp>
        <p:nvSpPr>
          <p:cNvPr id="1985" name="Google Shape;1985;p107"/>
          <p:cNvSpPr txBox="1"/>
          <p:nvPr/>
        </p:nvSpPr>
        <p:spPr>
          <a:xfrm>
            <a:off x="3107225" y="2815189"/>
            <a:ext cx="291000" cy="2268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1100">
                <a:solidFill>
                  <a:srgbClr val="F37C53"/>
                </a:solidFill>
              </a:rPr>
              <a:t>❼</a:t>
            </a:r>
            <a:endParaRPr sz="1100">
              <a:solidFill>
                <a:srgbClr val="F37C53"/>
              </a:solidFill>
            </a:endParaRPr>
          </a:p>
        </p:txBody>
      </p:sp>
      <p:sp>
        <p:nvSpPr>
          <p:cNvPr id="1986" name="Google Shape;1986;p107"/>
          <p:cNvSpPr txBox="1"/>
          <p:nvPr/>
        </p:nvSpPr>
        <p:spPr>
          <a:xfrm>
            <a:off x="948350" y="1285164"/>
            <a:ext cx="291000" cy="2268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1100">
                <a:solidFill>
                  <a:srgbClr val="F37C53"/>
                </a:solidFill>
              </a:rPr>
              <a:t>❸</a:t>
            </a:r>
            <a:endParaRPr sz="1100">
              <a:solidFill>
                <a:srgbClr val="F37C53"/>
              </a:solidFill>
            </a:endParaRPr>
          </a:p>
        </p:txBody>
      </p:sp>
      <p:sp>
        <p:nvSpPr>
          <p:cNvPr id="1987" name="Google Shape;1987;p107"/>
          <p:cNvSpPr txBox="1"/>
          <p:nvPr/>
        </p:nvSpPr>
        <p:spPr>
          <a:xfrm>
            <a:off x="1300375" y="1290354"/>
            <a:ext cx="291000" cy="2268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1100">
                <a:solidFill>
                  <a:srgbClr val="F37C53"/>
                </a:solidFill>
              </a:rPr>
              <a:t>❹</a:t>
            </a:r>
            <a:endParaRPr sz="1100">
              <a:solidFill>
                <a:srgbClr val="F37C53"/>
              </a:solidFill>
            </a:endParaRPr>
          </a:p>
        </p:txBody>
      </p:sp>
      <p:sp>
        <p:nvSpPr>
          <p:cNvPr id="1988" name="Google Shape;1988;p107"/>
          <p:cNvSpPr txBox="1"/>
          <p:nvPr/>
        </p:nvSpPr>
        <p:spPr>
          <a:xfrm>
            <a:off x="2014438" y="1010589"/>
            <a:ext cx="291000" cy="2268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1100">
                <a:solidFill>
                  <a:srgbClr val="F37C53"/>
                </a:solidFill>
              </a:rPr>
              <a:t>❺</a:t>
            </a:r>
            <a:endParaRPr sz="1100">
              <a:solidFill>
                <a:srgbClr val="F37C53"/>
              </a:solidFill>
            </a:endParaRPr>
          </a:p>
        </p:txBody>
      </p:sp>
      <p:sp>
        <p:nvSpPr>
          <p:cNvPr id="1989" name="Google Shape;1989;p107"/>
          <p:cNvSpPr txBox="1"/>
          <p:nvPr/>
        </p:nvSpPr>
        <p:spPr>
          <a:xfrm>
            <a:off x="3769688" y="1058364"/>
            <a:ext cx="291000" cy="2268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1100">
                <a:solidFill>
                  <a:srgbClr val="F37C53"/>
                </a:solidFill>
              </a:rPr>
              <a:t>❻</a:t>
            </a:r>
            <a:endParaRPr sz="1100">
              <a:solidFill>
                <a:srgbClr val="F37C53"/>
              </a:solidFill>
            </a:endParaRPr>
          </a:p>
        </p:txBody>
      </p:sp>
      <p:sp>
        <p:nvSpPr>
          <p:cNvPr id="1990" name="Google Shape;1990;p107"/>
          <p:cNvSpPr txBox="1"/>
          <p:nvPr/>
        </p:nvSpPr>
        <p:spPr>
          <a:xfrm>
            <a:off x="88725" y="3187889"/>
            <a:ext cx="291000" cy="2268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1100">
                <a:solidFill>
                  <a:srgbClr val="F37C53"/>
                </a:solidFill>
              </a:rPr>
              <a:t>❽</a:t>
            </a:r>
            <a:endParaRPr sz="1100">
              <a:solidFill>
                <a:srgbClr val="F37C53"/>
              </a:solidFill>
            </a:endParaRPr>
          </a:p>
        </p:txBody>
      </p:sp>
      <p:sp>
        <p:nvSpPr>
          <p:cNvPr id="1991" name="Google Shape;1991;p107"/>
          <p:cNvSpPr txBox="1"/>
          <p:nvPr/>
        </p:nvSpPr>
        <p:spPr>
          <a:xfrm>
            <a:off x="211450" y="3948889"/>
            <a:ext cx="291000" cy="2268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1100">
                <a:solidFill>
                  <a:srgbClr val="F37C53"/>
                </a:solidFill>
              </a:rPr>
              <a:t>❾</a:t>
            </a:r>
            <a:endParaRPr sz="1100">
              <a:solidFill>
                <a:srgbClr val="F37C53"/>
              </a:solidFill>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5" name="Shape 1995"/>
        <p:cNvGrpSpPr/>
        <p:nvPr/>
      </p:nvGrpSpPr>
      <p:grpSpPr>
        <a:xfrm>
          <a:off x="0" y="0"/>
          <a:ext cx="0" cy="0"/>
          <a:chOff x="0" y="0"/>
          <a:chExt cx="0" cy="0"/>
        </a:xfrm>
      </p:grpSpPr>
      <p:pic>
        <p:nvPicPr>
          <p:cNvPr id="1996" name="Google Shape;1996;p108"/>
          <p:cNvPicPr preferRelativeResize="0"/>
          <p:nvPr/>
        </p:nvPicPr>
        <p:blipFill>
          <a:blip r:embed="rId3">
            <a:alphaModFix/>
          </a:blip>
          <a:stretch>
            <a:fillRect/>
          </a:stretch>
        </p:blipFill>
        <p:spPr>
          <a:xfrm>
            <a:off x="178550" y="1071946"/>
            <a:ext cx="4311874" cy="3628232"/>
          </a:xfrm>
          <a:prstGeom prst="rect">
            <a:avLst/>
          </a:prstGeom>
          <a:noFill/>
          <a:ln>
            <a:noFill/>
          </a:ln>
          <a:effectLst>
            <a:outerShdw blurRad="57150" rotWithShape="0" algn="bl" dir="5400000" dist="19050">
              <a:srgbClr val="000000">
                <a:alpha val="50000"/>
              </a:srgbClr>
            </a:outerShdw>
          </a:effectLst>
        </p:spPr>
      </p:pic>
      <p:sp>
        <p:nvSpPr>
          <p:cNvPr id="1997" name="Google Shape;1997;p108"/>
          <p:cNvSpPr txBox="1"/>
          <p:nvPr/>
        </p:nvSpPr>
        <p:spPr>
          <a:xfrm>
            <a:off x="8403350" y="4767275"/>
            <a:ext cx="620100" cy="273900"/>
          </a:xfrm>
          <a:prstGeom prst="rect">
            <a:avLst/>
          </a:prstGeom>
          <a:noFill/>
          <a:ln>
            <a:noFill/>
          </a:ln>
        </p:spPr>
        <p:txBody>
          <a:bodyPr anchorCtr="0" anchor="ctr" bIns="34275" lIns="68575" spcFirstLastPara="1" rIns="68575" wrap="square" tIns="34275">
            <a:noAutofit/>
          </a:bodyPr>
          <a:lstStyle/>
          <a:p>
            <a:pPr indent="0" lvl="0" marL="0" marR="0" rtl="0" algn="r">
              <a:spcBef>
                <a:spcPts val="0"/>
              </a:spcBef>
              <a:spcAft>
                <a:spcPts val="0"/>
              </a:spcAft>
              <a:buNone/>
            </a:pPr>
            <a:fld id="{00000000-1234-1234-1234-123412341234}" type="slidenum">
              <a:rPr lang="ja" sz="900">
                <a:solidFill>
                  <a:srgbClr val="888888"/>
                </a:solidFill>
                <a:latin typeface="Arial"/>
                <a:ea typeface="Arial"/>
                <a:cs typeface="Arial"/>
                <a:sym typeface="Arial"/>
              </a:rPr>
              <a:t>‹#›</a:t>
            </a:fld>
            <a:endParaRPr sz="900">
              <a:solidFill>
                <a:srgbClr val="888888"/>
              </a:solidFill>
              <a:latin typeface="Arial"/>
              <a:ea typeface="Arial"/>
              <a:cs typeface="Arial"/>
              <a:sym typeface="Arial"/>
            </a:endParaRPr>
          </a:p>
        </p:txBody>
      </p:sp>
      <p:sp>
        <p:nvSpPr>
          <p:cNvPr id="1998" name="Google Shape;1998;p108"/>
          <p:cNvSpPr/>
          <p:nvPr/>
        </p:nvSpPr>
        <p:spPr>
          <a:xfrm>
            <a:off x="0" y="0"/>
            <a:ext cx="9144000" cy="435600"/>
          </a:xfrm>
          <a:prstGeom prst="rect">
            <a:avLst/>
          </a:prstGeom>
          <a:gradFill>
            <a:gsLst>
              <a:gs pos="0">
                <a:srgbClr val="424242"/>
              </a:gs>
              <a:gs pos="100000">
                <a:srgbClr val="010101"/>
              </a:gs>
            </a:gsLst>
            <a:lin ang="540001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99" name="Google Shape;1999;p108"/>
          <p:cNvSpPr txBox="1"/>
          <p:nvPr/>
        </p:nvSpPr>
        <p:spPr>
          <a:xfrm>
            <a:off x="139875" y="80850"/>
            <a:ext cx="7724400" cy="273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rgbClr val="000000"/>
              </a:buClr>
              <a:buFont typeface="Arial"/>
              <a:buNone/>
            </a:pPr>
            <a:r>
              <a:rPr b="1" lang="ja">
                <a:solidFill>
                  <a:schemeClr val="lt1"/>
                </a:solidFill>
              </a:rPr>
              <a:t>研究者（決裁者アカウント）が研究者の発注を承認1.1 Front1</a:t>
            </a:r>
            <a:endParaRPr b="1">
              <a:solidFill>
                <a:schemeClr val="lt1"/>
              </a:solidFill>
            </a:endParaRPr>
          </a:p>
        </p:txBody>
      </p:sp>
      <p:sp>
        <p:nvSpPr>
          <p:cNvPr id="2000" name="Google Shape;2000;p108"/>
          <p:cNvSpPr txBox="1"/>
          <p:nvPr/>
        </p:nvSpPr>
        <p:spPr>
          <a:xfrm>
            <a:off x="139875" y="458425"/>
            <a:ext cx="85767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ja" sz="1200" u="sng">
                <a:solidFill>
                  <a:schemeClr val="dk2"/>
                </a:solidFill>
              </a:rPr>
              <a:t>研究者 発注開始　研究者の決裁者がいる場合　研究者のメッセージ画面（見積書が届いた状態）</a:t>
            </a:r>
            <a:endParaRPr sz="1200" u="sng">
              <a:solidFill>
                <a:schemeClr val="dk2"/>
              </a:solidFill>
            </a:endParaRPr>
          </a:p>
          <a:p>
            <a:pPr indent="0" lvl="0" marL="0" rtl="0" algn="l">
              <a:spcBef>
                <a:spcPts val="0"/>
              </a:spcBef>
              <a:spcAft>
                <a:spcPts val="0"/>
              </a:spcAft>
              <a:buNone/>
            </a:pPr>
            <a:r>
              <a:rPr lang="ja" sz="1200">
                <a:solidFill>
                  <a:srgbClr val="FF0000"/>
                </a:solidFill>
              </a:rPr>
              <a:t>修正案❶</a:t>
            </a:r>
            <a:endParaRPr sz="1200">
              <a:solidFill>
                <a:srgbClr val="FF0000"/>
              </a:solidFill>
            </a:endParaRPr>
          </a:p>
        </p:txBody>
      </p:sp>
      <p:sp>
        <p:nvSpPr>
          <p:cNvPr id="2001" name="Google Shape;2001;p108"/>
          <p:cNvSpPr txBox="1"/>
          <p:nvPr/>
        </p:nvSpPr>
        <p:spPr>
          <a:xfrm>
            <a:off x="4851175" y="1087400"/>
            <a:ext cx="3865500" cy="1812300"/>
          </a:xfrm>
          <a:prstGeom prst="rect">
            <a:avLst/>
          </a:prstGeom>
          <a:noFill/>
          <a:ln cap="flat" cmpd="sng" w="19050">
            <a:solidFill>
              <a:srgbClr val="4A86E8"/>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ja" sz="1200">
                <a:solidFill>
                  <a:srgbClr val="F37C53"/>
                </a:solidFill>
              </a:rPr>
              <a:t>❶</a:t>
            </a:r>
            <a:r>
              <a:rPr lang="ja" sz="1200">
                <a:solidFill>
                  <a:srgbClr val="595959"/>
                </a:solidFill>
              </a:rPr>
              <a:t>　</a:t>
            </a:r>
            <a:r>
              <a:rPr lang="ja" sz="1200">
                <a:solidFill>
                  <a:srgbClr val="000000"/>
                </a:solidFill>
              </a:rPr>
              <a:t>閉じるボタン</a:t>
            </a:r>
            <a:endParaRPr sz="1200">
              <a:solidFill>
                <a:srgbClr val="000000"/>
              </a:solidFill>
            </a:endParaRPr>
          </a:p>
          <a:p>
            <a:pPr indent="0" lvl="0" marL="0" rtl="0" algn="l">
              <a:spcBef>
                <a:spcPts val="0"/>
              </a:spcBef>
              <a:spcAft>
                <a:spcPts val="0"/>
              </a:spcAft>
              <a:buNone/>
            </a:pPr>
            <a:r>
              <a:rPr lang="ja" sz="1200">
                <a:solidFill>
                  <a:srgbClr val="F37C53"/>
                </a:solidFill>
              </a:rPr>
              <a:t>❷</a:t>
            </a:r>
            <a:r>
              <a:rPr lang="ja" sz="1200">
                <a:solidFill>
                  <a:srgbClr val="595959"/>
                </a:solidFill>
              </a:rPr>
              <a:t>　</a:t>
            </a:r>
            <a:r>
              <a:rPr lang="ja" sz="1200">
                <a:solidFill>
                  <a:srgbClr val="000000"/>
                </a:solidFill>
              </a:rPr>
              <a:t>ファイルステータス確認ボタン</a:t>
            </a:r>
            <a:endParaRPr sz="1200">
              <a:solidFill>
                <a:srgbClr val="000000"/>
              </a:solidFill>
            </a:endParaRPr>
          </a:p>
          <a:p>
            <a:pPr indent="0" lvl="0" marL="0" rtl="0" algn="l">
              <a:spcBef>
                <a:spcPts val="0"/>
              </a:spcBef>
              <a:spcAft>
                <a:spcPts val="0"/>
              </a:spcAft>
              <a:buNone/>
            </a:pPr>
            <a:r>
              <a:rPr lang="ja" sz="1200">
                <a:solidFill>
                  <a:srgbClr val="F37C53"/>
                </a:solidFill>
              </a:rPr>
              <a:t>❸　</a:t>
            </a:r>
            <a:r>
              <a:rPr lang="ja" sz="1200"/>
              <a:t>発注</a:t>
            </a:r>
            <a:r>
              <a:rPr lang="ja" sz="1200">
                <a:solidFill>
                  <a:srgbClr val="000000"/>
                </a:solidFill>
              </a:rPr>
              <a:t>依頼ボタン</a:t>
            </a:r>
            <a:endParaRPr sz="1200">
              <a:solidFill>
                <a:srgbClr val="F37C53"/>
              </a:solidFill>
            </a:endParaRPr>
          </a:p>
          <a:p>
            <a:pPr indent="0" lvl="0" marL="0" rtl="0" algn="l">
              <a:spcBef>
                <a:spcPts val="0"/>
              </a:spcBef>
              <a:spcAft>
                <a:spcPts val="0"/>
              </a:spcAft>
              <a:buNone/>
            </a:pPr>
            <a:r>
              <a:rPr lang="ja" sz="1200">
                <a:solidFill>
                  <a:srgbClr val="F37C53"/>
                </a:solidFill>
              </a:rPr>
              <a:t>❹　</a:t>
            </a:r>
            <a:r>
              <a:rPr lang="ja" sz="1200">
                <a:solidFill>
                  <a:schemeClr val="dk1"/>
                </a:solidFill>
              </a:rPr>
              <a:t>キャンセル</a:t>
            </a:r>
            <a:endParaRPr sz="1200">
              <a:solidFill>
                <a:schemeClr val="dk1"/>
              </a:solidFill>
            </a:endParaRPr>
          </a:p>
          <a:p>
            <a:pPr indent="0" lvl="0" marL="0" rtl="0" algn="l">
              <a:spcBef>
                <a:spcPts val="0"/>
              </a:spcBef>
              <a:spcAft>
                <a:spcPts val="0"/>
              </a:spcAft>
              <a:buNone/>
            </a:pPr>
            <a:r>
              <a:rPr lang="ja" sz="1200">
                <a:solidFill>
                  <a:srgbClr val="F37C53"/>
                </a:solidFill>
              </a:rPr>
              <a:t>❺　</a:t>
            </a:r>
            <a:r>
              <a:rPr lang="ja" sz="1200">
                <a:solidFill>
                  <a:schemeClr val="dk1"/>
                </a:solidFill>
              </a:rPr>
              <a:t>お問い合わせ案件名</a:t>
            </a:r>
            <a:endParaRPr sz="1200">
              <a:solidFill>
                <a:schemeClr val="dk1"/>
              </a:solidFill>
            </a:endParaRPr>
          </a:p>
          <a:p>
            <a:pPr indent="0" lvl="0" marL="0" rtl="0" algn="l">
              <a:spcBef>
                <a:spcPts val="0"/>
              </a:spcBef>
              <a:spcAft>
                <a:spcPts val="0"/>
              </a:spcAft>
              <a:buNone/>
            </a:pPr>
            <a:r>
              <a:rPr lang="ja" sz="1200">
                <a:solidFill>
                  <a:srgbClr val="F37C53"/>
                </a:solidFill>
              </a:rPr>
              <a:t>❻　</a:t>
            </a:r>
            <a:r>
              <a:rPr lang="ja" sz="1200">
                <a:solidFill>
                  <a:srgbClr val="000000"/>
                </a:solidFill>
              </a:rPr>
              <a:t>ステータス</a:t>
            </a:r>
            <a:endParaRPr sz="1200">
              <a:solidFill>
                <a:srgbClr val="000000"/>
              </a:solidFill>
            </a:endParaRPr>
          </a:p>
          <a:p>
            <a:pPr indent="0" lvl="0" marL="0" rtl="0" algn="l">
              <a:spcBef>
                <a:spcPts val="0"/>
              </a:spcBef>
              <a:spcAft>
                <a:spcPts val="0"/>
              </a:spcAft>
              <a:buNone/>
            </a:pPr>
            <a:r>
              <a:rPr lang="ja" sz="1200">
                <a:solidFill>
                  <a:srgbClr val="F37C53"/>
                </a:solidFill>
              </a:rPr>
              <a:t>❼　</a:t>
            </a:r>
            <a:r>
              <a:rPr lang="ja" sz="1200">
                <a:solidFill>
                  <a:schemeClr val="dk1"/>
                </a:solidFill>
              </a:rPr>
              <a:t>研究者のメッセージ</a:t>
            </a:r>
            <a:r>
              <a:rPr lang="ja" sz="1200"/>
              <a:t>（見積り依頼）</a:t>
            </a:r>
            <a:endParaRPr sz="1200">
              <a:solidFill>
                <a:srgbClr val="000000"/>
              </a:solidFill>
            </a:endParaRPr>
          </a:p>
          <a:p>
            <a:pPr indent="0" lvl="0" marL="0" rtl="0" algn="l">
              <a:spcBef>
                <a:spcPts val="0"/>
              </a:spcBef>
              <a:spcAft>
                <a:spcPts val="0"/>
              </a:spcAft>
              <a:buNone/>
            </a:pPr>
            <a:r>
              <a:rPr lang="ja" sz="1200">
                <a:solidFill>
                  <a:srgbClr val="F37C53"/>
                </a:solidFill>
              </a:rPr>
              <a:t>❽　</a:t>
            </a:r>
            <a:r>
              <a:rPr lang="ja" sz="1200"/>
              <a:t>サプライヤーからの</a:t>
            </a:r>
            <a:r>
              <a:rPr lang="ja" sz="1200">
                <a:solidFill>
                  <a:srgbClr val="000000"/>
                </a:solidFill>
              </a:rPr>
              <a:t>メッセージ</a:t>
            </a:r>
            <a:r>
              <a:rPr lang="ja" sz="1200"/>
              <a:t>（見積り提示）</a:t>
            </a:r>
            <a:endParaRPr sz="1200">
              <a:solidFill>
                <a:srgbClr val="000000"/>
              </a:solidFill>
            </a:endParaRPr>
          </a:p>
          <a:p>
            <a:pPr indent="0" lvl="0" marL="0" rtl="0" algn="l">
              <a:spcBef>
                <a:spcPts val="0"/>
              </a:spcBef>
              <a:spcAft>
                <a:spcPts val="0"/>
              </a:spcAft>
              <a:buNone/>
            </a:pPr>
            <a:r>
              <a:rPr lang="ja" sz="1200">
                <a:solidFill>
                  <a:srgbClr val="F37C53"/>
                </a:solidFill>
              </a:rPr>
              <a:t>❾　</a:t>
            </a:r>
            <a:r>
              <a:rPr lang="ja" sz="1200">
                <a:solidFill>
                  <a:srgbClr val="000000"/>
                </a:solidFill>
              </a:rPr>
              <a:t>研究者の新規メッセージ入力</a:t>
            </a:r>
            <a:endParaRPr sz="1200">
              <a:solidFill>
                <a:srgbClr val="000000"/>
              </a:solidFill>
            </a:endParaRPr>
          </a:p>
        </p:txBody>
      </p:sp>
      <p:sp>
        <p:nvSpPr>
          <p:cNvPr id="2002" name="Google Shape;2002;p108"/>
          <p:cNvSpPr txBox="1"/>
          <p:nvPr/>
        </p:nvSpPr>
        <p:spPr>
          <a:xfrm>
            <a:off x="178550" y="1181514"/>
            <a:ext cx="291000" cy="226800"/>
          </a:xfrm>
          <a:prstGeom prst="rect">
            <a:avLst/>
          </a:prstGeom>
          <a:noFill/>
          <a:ln>
            <a:noFill/>
          </a:ln>
        </p:spPr>
        <p:txBody>
          <a:bodyPr anchorCtr="0" anchor="t" bIns="91425" lIns="91425" spcFirstLastPara="1" rIns="91425" wrap="square" tIns="91425">
            <a:noAutofit/>
          </a:bodyPr>
          <a:lstStyle/>
          <a:p>
            <a:pPr indent="0" lvl="0" marL="0" rtl="0" algn="ctr">
              <a:lnSpc>
                <a:spcPct val="10000"/>
              </a:lnSpc>
              <a:spcBef>
                <a:spcPts val="0"/>
              </a:spcBef>
              <a:spcAft>
                <a:spcPts val="0"/>
              </a:spcAft>
              <a:buNone/>
            </a:pPr>
            <a:r>
              <a:rPr lang="ja" sz="1100">
                <a:solidFill>
                  <a:srgbClr val="F37C53"/>
                </a:solidFill>
              </a:rPr>
              <a:t>❶</a:t>
            </a:r>
            <a:endParaRPr sz="1100">
              <a:solidFill>
                <a:srgbClr val="F37C53"/>
              </a:solidFill>
            </a:endParaRPr>
          </a:p>
        </p:txBody>
      </p:sp>
      <p:sp>
        <p:nvSpPr>
          <p:cNvPr id="2003" name="Google Shape;2003;p108"/>
          <p:cNvSpPr txBox="1"/>
          <p:nvPr/>
        </p:nvSpPr>
        <p:spPr>
          <a:xfrm>
            <a:off x="88725" y="1408314"/>
            <a:ext cx="291000" cy="2268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1100">
                <a:solidFill>
                  <a:srgbClr val="F37C53"/>
                </a:solidFill>
              </a:rPr>
              <a:t>❷</a:t>
            </a:r>
            <a:endParaRPr sz="1100">
              <a:solidFill>
                <a:srgbClr val="F37C53"/>
              </a:solidFill>
            </a:endParaRPr>
          </a:p>
        </p:txBody>
      </p:sp>
      <p:sp>
        <p:nvSpPr>
          <p:cNvPr id="2004" name="Google Shape;2004;p108"/>
          <p:cNvSpPr txBox="1"/>
          <p:nvPr/>
        </p:nvSpPr>
        <p:spPr>
          <a:xfrm>
            <a:off x="3107225" y="2815189"/>
            <a:ext cx="291000" cy="2268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1100">
                <a:solidFill>
                  <a:srgbClr val="F37C53"/>
                </a:solidFill>
              </a:rPr>
              <a:t>❼</a:t>
            </a:r>
            <a:endParaRPr sz="1100">
              <a:solidFill>
                <a:srgbClr val="F37C53"/>
              </a:solidFill>
            </a:endParaRPr>
          </a:p>
        </p:txBody>
      </p:sp>
      <p:sp>
        <p:nvSpPr>
          <p:cNvPr id="2005" name="Google Shape;2005;p108"/>
          <p:cNvSpPr txBox="1"/>
          <p:nvPr/>
        </p:nvSpPr>
        <p:spPr>
          <a:xfrm>
            <a:off x="948350" y="1285164"/>
            <a:ext cx="291000" cy="2268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1100">
                <a:solidFill>
                  <a:srgbClr val="F37C53"/>
                </a:solidFill>
              </a:rPr>
              <a:t>❸</a:t>
            </a:r>
            <a:endParaRPr sz="1100">
              <a:solidFill>
                <a:srgbClr val="F37C53"/>
              </a:solidFill>
            </a:endParaRPr>
          </a:p>
        </p:txBody>
      </p:sp>
      <p:sp>
        <p:nvSpPr>
          <p:cNvPr id="2006" name="Google Shape;2006;p108"/>
          <p:cNvSpPr txBox="1"/>
          <p:nvPr/>
        </p:nvSpPr>
        <p:spPr>
          <a:xfrm>
            <a:off x="1300375" y="1290354"/>
            <a:ext cx="291000" cy="2268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1100">
                <a:solidFill>
                  <a:srgbClr val="F37C53"/>
                </a:solidFill>
              </a:rPr>
              <a:t>❹</a:t>
            </a:r>
            <a:endParaRPr sz="1100">
              <a:solidFill>
                <a:srgbClr val="F37C53"/>
              </a:solidFill>
            </a:endParaRPr>
          </a:p>
        </p:txBody>
      </p:sp>
      <p:sp>
        <p:nvSpPr>
          <p:cNvPr id="2007" name="Google Shape;2007;p108"/>
          <p:cNvSpPr txBox="1"/>
          <p:nvPr/>
        </p:nvSpPr>
        <p:spPr>
          <a:xfrm>
            <a:off x="2014438" y="1010589"/>
            <a:ext cx="291000" cy="2268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1100">
                <a:solidFill>
                  <a:srgbClr val="F37C53"/>
                </a:solidFill>
              </a:rPr>
              <a:t>❺</a:t>
            </a:r>
            <a:endParaRPr sz="1100">
              <a:solidFill>
                <a:srgbClr val="F37C53"/>
              </a:solidFill>
            </a:endParaRPr>
          </a:p>
        </p:txBody>
      </p:sp>
      <p:sp>
        <p:nvSpPr>
          <p:cNvPr id="2008" name="Google Shape;2008;p108"/>
          <p:cNvSpPr txBox="1"/>
          <p:nvPr/>
        </p:nvSpPr>
        <p:spPr>
          <a:xfrm>
            <a:off x="3769688" y="1058364"/>
            <a:ext cx="291000" cy="2268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1100">
                <a:solidFill>
                  <a:srgbClr val="F37C53"/>
                </a:solidFill>
              </a:rPr>
              <a:t>❻</a:t>
            </a:r>
            <a:endParaRPr sz="1100">
              <a:solidFill>
                <a:srgbClr val="F37C53"/>
              </a:solidFill>
            </a:endParaRPr>
          </a:p>
        </p:txBody>
      </p:sp>
      <p:sp>
        <p:nvSpPr>
          <p:cNvPr id="2009" name="Google Shape;2009;p108"/>
          <p:cNvSpPr txBox="1"/>
          <p:nvPr/>
        </p:nvSpPr>
        <p:spPr>
          <a:xfrm>
            <a:off x="88725" y="3187889"/>
            <a:ext cx="291000" cy="2268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1100">
                <a:solidFill>
                  <a:srgbClr val="F37C53"/>
                </a:solidFill>
              </a:rPr>
              <a:t>❽</a:t>
            </a:r>
            <a:endParaRPr sz="1100">
              <a:solidFill>
                <a:srgbClr val="F37C53"/>
              </a:solidFill>
            </a:endParaRPr>
          </a:p>
        </p:txBody>
      </p:sp>
      <p:sp>
        <p:nvSpPr>
          <p:cNvPr id="2010" name="Google Shape;2010;p108"/>
          <p:cNvSpPr txBox="1"/>
          <p:nvPr/>
        </p:nvSpPr>
        <p:spPr>
          <a:xfrm>
            <a:off x="211450" y="3948889"/>
            <a:ext cx="291000" cy="2268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1100">
                <a:solidFill>
                  <a:srgbClr val="F37C53"/>
                </a:solidFill>
              </a:rPr>
              <a:t>❾</a:t>
            </a:r>
            <a:endParaRPr sz="1100">
              <a:solidFill>
                <a:srgbClr val="F37C53"/>
              </a:solidFill>
            </a:endParaRPr>
          </a:p>
        </p:txBody>
      </p:sp>
      <p:sp>
        <p:nvSpPr>
          <p:cNvPr id="2011" name="Google Shape;2011;p108"/>
          <p:cNvSpPr txBox="1"/>
          <p:nvPr/>
        </p:nvSpPr>
        <p:spPr>
          <a:xfrm>
            <a:off x="4851175" y="3054250"/>
            <a:ext cx="35022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 sz="1000" u="sng">
                <a:solidFill>
                  <a:schemeClr val="hlink"/>
                </a:solidFill>
                <a:hlinkClick action="ppaction://hlinksldjump" r:id="rId4"/>
              </a:rPr>
              <a:t>35ページ</a:t>
            </a:r>
            <a:r>
              <a:rPr lang="ja" sz="1000"/>
              <a:t>同様に複数発注の導線が追加される</a:t>
            </a:r>
            <a:endParaRPr sz="1000"/>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5" name="Shape 2015"/>
        <p:cNvGrpSpPr/>
        <p:nvPr/>
      </p:nvGrpSpPr>
      <p:grpSpPr>
        <a:xfrm>
          <a:off x="0" y="0"/>
          <a:ext cx="0" cy="0"/>
          <a:chOff x="0" y="0"/>
          <a:chExt cx="0" cy="0"/>
        </a:xfrm>
      </p:grpSpPr>
      <p:sp>
        <p:nvSpPr>
          <p:cNvPr id="2016" name="Google Shape;2016;p109"/>
          <p:cNvSpPr txBox="1"/>
          <p:nvPr/>
        </p:nvSpPr>
        <p:spPr>
          <a:xfrm>
            <a:off x="8403350" y="4767275"/>
            <a:ext cx="620100" cy="273900"/>
          </a:xfrm>
          <a:prstGeom prst="rect">
            <a:avLst/>
          </a:prstGeom>
          <a:noFill/>
          <a:ln>
            <a:noFill/>
          </a:ln>
        </p:spPr>
        <p:txBody>
          <a:bodyPr anchorCtr="0" anchor="ctr" bIns="34275" lIns="68575" spcFirstLastPara="1" rIns="68575" wrap="square" tIns="34275">
            <a:noAutofit/>
          </a:bodyPr>
          <a:lstStyle/>
          <a:p>
            <a:pPr indent="0" lvl="0" marL="0" marR="0" rtl="0" algn="r">
              <a:spcBef>
                <a:spcPts val="0"/>
              </a:spcBef>
              <a:spcAft>
                <a:spcPts val="0"/>
              </a:spcAft>
              <a:buNone/>
            </a:pPr>
            <a:fld id="{00000000-1234-1234-1234-123412341234}" type="slidenum">
              <a:rPr lang="ja" sz="900">
                <a:solidFill>
                  <a:srgbClr val="888888"/>
                </a:solidFill>
                <a:latin typeface="Arial"/>
                <a:ea typeface="Arial"/>
                <a:cs typeface="Arial"/>
                <a:sym typeface="Arial"/>
              </a:rPr>
              <a:t>‹#›</a:t>
            </a:fld>
            <a:endParaRPr sz="900">
              <a:solidFill>
                <a:srgbClr val="888888"/>
              </a:solidFill>
              <a:latin typeface="Arial"/>
              <a:ea typeface="Arial"/>
              <a:cs typeface="Arial"/>
              <a:sym typeface="Arial"/>
            </a:endParaRPr>
          </a:p>
        </p:txBody>
      </p:sp>
      <p:sp>
        <p:nvSpPr>
          <p:cNvPr id="2017" name="Google Shape;2017;p109"/>
          <p:cNvSpPr/>
          <p:nvPr/>
        </p:nvSpPr>
        <p:spPr>
          <a:xfrm>
            <a:off x="0" y="0"/>
            <a:ext cx="9144000" cy="435600"/>
          </a:xfrm>
          <a:prstGeom prst="rect">
            <a:avLst/>
          </a:prstGeom>
          <a:gradFill>
            <a:gsLst>
              <a:gs pos="0">
                <a:srgbClr val="424242"/>
              </a:gs>
              <a:gs pos="100000">
                <a:srgbClr val="010101"/>
              </a:gs>
            </a:gsLst>
            <a:lin ang="540001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018" name="Google Shape;2018;p109"/>
          <p:cNvSpPr txBox="1"/>
          <p:nvPr/>
        </p:nvSpPr>
        <p:spPr>
          <a:xfrm>
            <a:off x="139875" y="80850"/>
            <a:ext cx="7724400" cy="273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rgbClr val="000000"/>
              </a:buClr>
              <a:buFont typeface="Arial"/>
              <a:buNone/>
            </a:pPr>
            <a:r>
              <a:rPr b="1" lang="ja">
                <a:solidFill>
                  <a:schemeClr val="lt1"/>
                </a:solidFill>
              </a:rPr>
              <a:t>研究者（決裁者アカウント）が研究者の発注を承認1.1 Front2</a:t>
            </a:r>
            <a:endParaRPr b="1">
              <a:solidFill>
                <a:schemeClr val="lt1"/>
              </a:solidFill>
            </a:endParaRPr>
          </a:p>
        </p:txBody>
      </p:sp>
      <p:sp>
        <p:nvSpPr>
          <p:cNvPr id="2019" name="Google Shape;2019;p109"/>
          <p:cNvSpPr txBox="1"/>
          <p:nvPr/>
        </p:nvSpPr>
        <p:spPr>
          <a:xfrm>
            <a:off x="139875" y="458425"/>
            <a:ext cx="85767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 sz="1200" u="sng">
                <a:solidFill>
                  <a:schemeClr val="dk2"/>
                </a:solidFill>
              </a:rPr>
              <a:t>研究者 発注開始　研究者の決裁者がいる場合　サプライヤーのメッセージ画面（見積書が届いた状態）</a:t>
            </a:r>
            <a:endParaRPr sz="1200" u="sng">
              <a:solidFill>
                <a:schemeClr val="dk2"/>
              </a:solidFill>
            </a:endParaRPr>
          </a:p>
          <a:p>
            <a:pPr indent="0" lvl="0" marL="0" rtl="0" algn="l">
              <a:spcBef>
                <a:spcPts val="0"/>
              </a:spcBef>
              <a:spcAft>
                <a:spcPts val="0"/>
              </a:spcAft>
              <a:buNone/>
            </a:pPr>
            <a:r>
              <a:rPr lang="ja" sz="1200">
                <a:solidFill>
                  <a:schemeClr val="dk2"/>
                </a:solidFill>
              </a:rPr>
              <a:t>現状</a:t>
            </a:r>
            <a:endParaRPr sz="1200">
              <a:solidFill>
                <a:schemeClr val="dk2"/>
              </a:solidFill>
            </a:endParaRPr>
          </a:p>
        </p:txBody>
      </p:sp>
      <p:pic>
        <p:nvPicPr>
          <p:cNvPr id="2020" name="Google Shape;2020;p109"/>
          <p:cNvPicPr preferRelativeResize="0"/>
          <p:nvPr/>
        </p:nvPicPr>
        <p:blipFill>
          <a:blip r:embed="rId3">
            <a:alphaModFix/>
          </a:blip>
          <a:stretch>
            <a:fillRect/>
          </a:stretch>
        </p:blipFill>
        <p:spPr>
          <a:xfrm>
            <a:off x="139875" y="1012525"/>
            <a:ext cx="4593350" cy="3255849"/>
          </a:xfrm>
          <a:prstGeom prst="rect">
            <a:avLst/>
          </a:prstGeom>
          <a:noFill/>
          <a:ln>
            <a:noFill/>
          </a:ln>
          <a:effectLst>
            <a:outerShdw blurRad="57150" rotWithShape="0" algn="bl" dir="5400000" dist="19050">
              <a:srgbClr val="000000">
                <a:alpha val="50000"/>
              </a:srgbClr>
            </a:outerShdw>
          </a:effectLst>
        </p:spPr>
      </p:pic>
      <p:sp>
        <p:nvSpPr>
          <p:cNvPr id="2021" name="Google Shape;2021;p109"/>
          <p:cNvSpPr txBox="1"/>
          <p:nvPr/>
        </p:nvSpPr>
        <p:spPr>
          <a:xfrm>
            <a:off x="5081125" y="1087400"/>
            <a:ext cx="3743700" cy="1891200"/>
          </a:xfrm>
          <a:prstGeom prst="rect">
            <a:avLst/>
          </a:prstGeom>
          <a:noFill/>
          <a:ln cap="flat" cmpd="sng" w="19050">
            <a:solidFill>
              <a:srgbClr val="4A86E8"/>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ja" sz="1200">
                <a:solidFill>
                  <a:srgbClr val="F37C53"/>
                </a:solidFill>
              </a:rPr>
              <a:t>❶</a:t>
            </a:r>
            <a:r>
              <a:rPr lang="ja" sz="1200">
                <a:solidFill>
                  <a:srgbClr val="595959"/>
                </a:solidFill>
              </a:rPr>
              <a:t>　</a:t>
            </a:r>
            <a:r>
              <a:rPr lang="ja" sz="1200">
                <a:solidFill>
                  <a:srgbClr val="000000"/>
                </a:solidFill>
              </a:rPr>
              <a:t>閉じるボタン</a:t>
            </a:r>
            <a:endParaRPr sz="1200">
              <a:solidFill>
                <a:srgbClr val="000000"/>
              </a:solidFill>
            </a:endParaRPr>
          </a:p>
          <a:p>
            <a:pPr indent="0" lvl="0" marL="0" rtl="0" algn="l">
              <a:spcBef>
                <a:spcPts val="0"/>
              </a:spcBef>
              <a:spcAft>
                <a:spcPts val="0"/>
              </a:spcAft>
              <a:buNone/>
            </a:pPr>
            <a:r>
              <a:rPr lang="ja" sz="1200">
                <a:solidFill>
                  <a:srgbClr val="F37C53"/>
                </a:solidFill>
              </a:rPr>
              <a:t>❷</a:t>
            </a:r>
            <a:r>
              <a:rPr lang="ja" sz="1200">
                <a:solidFill>
                  <a:srgbClr val="595959"/>
                </a:solidFill>
              </a:rPr>
              <a:t>　</a:t>
            </a:r>
            <a:r>
              <a:rPr lang="ja" sz="1200">
                <a:solidFill>
                  <a:srgbClr val="000000"/>
                </a:solidFill>
              </a:rPr>
              <a:t>ファイルステータス確認ボタン</a:t>
            </a:r>
            <a:endParaRPr sz="1200">
              <a:solidFill>
                <a:srgbClr val="000000"/>
              </a:solidFill>
            </a:endParaRPr>
          </a:p>
          <a:p>
            <a:pPr indent="0" lvl="0" marL="0" rtl="0" algn="l">
              <a:spcBef>
                <a:spcPts val="0"/>
              </a:spcBef>
              <a:spcAft>
                <a:spcPts val="0"/>
              </a:spcAft>
              <a:buNone/>
            </a:pPr>
            <a:r>
              <a:rPr lang="ja" sz="1200">
                <a:solidFill>
                  <a:srgbClr val="F37C53"/>
                </a:solidFill>
              </a:rPr>
              <a:t>❸　</a:t>
            </a:r>
            <a:r>
              <a:rPr lang="ja" sz="1200">
                <a:solidFill>
                  <a:schemeClr val="dk1"/>
                </a:solidFill>
              </a:rPr>
              <a:t>見積りを追加ボタン</a:t>
            </a:r>
            <a:endParaRPr sz="1200">
              <a:solidFill>
                <a:srgbClr val="000000"/>
              </a:solidFill>
            </a:endParaRPr>
          </a:p>
          <a:p>
            <a:pPr indent="0" lvl="0" marL="0" rtl="0" algn="l">
              <a:spcBef>
                <a:spcPts val="0"/>
              </a:spcBef>
              <a:spcAft>
                <a:spcPts val="0"/>
              </a:spcAft>
              <a:buClr>
                <a:schemeClr val="dk1"/>
              </a:buClr>
              <a:buSzPts val="1100"/>
              <a:buFont typeface="Arial"/>
              <a:buNone/>
            </a:pPr>
            <a:r>
              <a:rPr lang="ja" sz="1200">
                <a:solidFill>
                  <a:srgbClr val="F37C53"/>
                </a:solidFill>
              </a:rPr>
              <a:t>❹　</a:t>
            </a:r>
            <a:r>
              <a:rPr lang="ja" sz="1200">
                <a:solidFill>
                  <a:schemeClr val="dk1"/>
                </a:solidFill>
              </a:rPr>
              <a:t>見積り修正ボタン</a:t>
            </a:r>
            <a:endParaRPr sz="1200"/>
          </a:p>
          <a:p>
            <a:pPr indent="0" lvl="0" marL="0" rtl="0" algn="l">
              <a:spcBef>
                <a:spcPts val="0"/>
              </a:spcBef>
              <a:spcAft>
                <a:spcPts val="0"/>
              </a:spcAft>
              <a:buNone/>
            </a:pPr>
            <a:r>
              <a:rPr lang="ja" sz="1200">
                <a:solidFill>
                  <a:srgbClr val="F37C53"/>
                </a:solidFill>
              </a:rPr>
              <a:t>❺　</a:t>
            </a:r>
            <a:r>
              <a:rPr lang="ja" sz="1200">
                <a:solidFill>
                  <a:schemeClr val="dk1"/>
                </a:solidFill>
              </a:rPr>
              <a:t>辞退</a:t>
            </a:r>
            <a:endParaRPr sz="1200">
              <a:solidFill>
                <a:schemeClr val="dk1"/>
              </a:solidFill>
            </a:endParaRPr>
          </a:p>
          <a:p>
            <a:pPr indent="0" lvl="0" marL="0" rtl="0" algn="l">
              <a:spcBef>
                <a:spcPts val="0"/>
              </a:spcBef>
              <a:spcAft>
                <a:spcPts val="0"/>
              </a:spcAft>
              <a:buNone/>
            </a:pPr>
            <a:r>
              <a:rPr lang="ja" sz="1200">
                <a:solidFill>
                  <a:srgbClr val="F37C53"/>
                </a:solidFill>
              </a:rPr>
              <a:t>❻　</a:t>
            </a:r>
            <a:r>
              <a:rPr lang="ja" sz="1200">
                <a:solidFill>
                  <a:schemeClr val="dk1"/>
                </a:solidFill>
              </a:rPr>
              <a:t>お問い合わせ案件名</a:t>
            </a:r>
            <a:endParaRPr sz="1200">
              <a:solidFill>
                <a:schemeClr val="dk1"/>
              </a:solidFill>
            </a:endParaRPr>
          </a:p>
          <a:p>
            <a:pPr indent="0" lvl="0" marL="0" rtl="0" algn="l">
              <a:spcBef>
                <a:spcPts val="0"/>
              </a:spcBef>
              <a:spcAft>
                <a:spcPts val="0"/>
              </a:spcAft>
              <a:buNone/>
            </a:pPr>
            <a:r>
              <a:rPr lang="ja" sz="1200">
                <a:solidFill>
                  <a:srgbClr val="F37C53"/>
                </a:solidFill>
              </a:rPr>
              <a:t>❼　</a:t>
            </a:r>
            <a:r>
              <a:rPr lang="ja" sz="1200">
                <a:solidFill>
                  <a:schemeClr val="dk1"/>
                </a:solidFill>
              </a:rPr>
              <a:t>ステータス</a:t>
            </a:r>
            <a:endParaRPr sz="1200">
              <a:solidFill>
                <a:srgbClr val="000000"/>
              </a:solidFill>
            </a:endParaRPr>
          </a:p>
          <a:p>
            <a:pPr indent="0" lvl="0" marL="0" rtl="0" algn="l">
              <a:spcBef>
                <a:spcPts val="0"/>
              </a:spcBef>
              <a:spcAft>
                <a:spcPts val="0"/>
              </a:spcAft>
              <a:buNone/>
            </a:pPr>
            <a:r>
              <a:rPr lang="ja" sz="1200">
                <a:solidFill>
                  <a:srgbClr val="F37C53"/>
                </a:solidFill>
              </a:rPr>
              <a:t>❽　</a:t>
            </a:r>
            <a:r>
              <a:rPr lang="ja" sz="1200">
                <a:solidFill>
                  <a:schemeClr val="dk1"/>
                </a:solidFill>
              </a:rPr>
              <a:t>サプライヤーのメッセージ（見積り依頼）</a:t>
            </a:r>
            <a:endParaRPr sz="1200">
              <a:solidFill>
                <a:srgbClr val="000000"/>
              </a:solidFill>
            </a:endParaRPr>
          </a:p>
          <a:p>
            <a:pPr indent="0" lvl="0" marL="0" rtl="0" algn="l">
              <a:spcBef>
                <a:spcPts val="0"/>
              </a:spcBef>
              <a:spcAft>
                <a:spcPts val="0"/>
              </a:spcAft>
              <a:buNone/>
            </a:pPr>
            <a:r>
              <a:rPr lang="ja" sz="1200">
                <a:solidFill>
                  <a:srgbClr val="F37C53"/>
                </a:solidFill>
              </a:rPr>
              <a:t>❾　</a:t>
            </a:r>
            <a:r>
              <a:rPr lang="ja" sz="1200">
                <a:solidFill>
                  <a:schemeClr val="dk1"/>
                </a:solidFill>
              </a:rPr>
              <a:t>サプライヤーの新規メッセージ入力</a:t>
            </a:r>
            <a:endParaRPr sz="1200"/>
          </a:p>
        </p:txBody>
      </p:sp>
      <p:sp>
        <p:nvSpPr>
          <p:cNvPr id="2022" name="Google Shape;2022;p109"/>
          <p:cNvSpPr txBox="1"/>
          <p:nvPr/>
        </p:nvSpPr>
        <p:spPr>
          <a:xfrm>
            <a:off x="254750" y="1029114"/>
            <a:ext cx="291000" cy="226800"/>
          </a:xfrm>
          <a:prstGeom prst="rect">
            <a:avLst/>
          </a:prstGeom>
          <a:noFill/>
          <a:ln>
            <a:noFill/>
          </a:ln>
        </p:spPr>
        <p:txBody>
          <a:bodyPr anchorCtr="0" anchor="t" bIns="91425" lIns="91425" spcFirstLastPara="1" rIns="91425" wrap="square" tIns="91425">
            <a:noAutofit/>
          </a:bodyPr>
          <a:lstStyle/>
          <a:p>
            <a:pPr indent="0" lvl="0" marL="0" rtl="0" algn="ctr">
              <a:lnSpc>
                <a:spcPct val="10000"/>
              </a:lnSpc>
              <a:spcBef>
                <a:spcPts val="0"/>
              </a:spcBef>
              <a:spcAft>
                <a:spcPts val="0"/>
              </a:spcAft>
              <a:buNone/>
            </a:pPr>
            <a:r>
              <a:rPr lang="ja" sz="1100">
                <a:solidFill>
                  <a:srgbClr val="F37C53"/>
                </a:solidFill>
              </a:rPr>
              <a:t>❶</a:t>
            </a:r>
            <a:endParaRPr sz="1100">
              <a:solidFill>
                <a:srgbClr val="F37C53"/>
              </a:solidFill>
            </a:endParaRPr>
          </a:p>
        </p:txBody>
      </p:sp>
      <p:sp>
        <p:nvSpPr>
          <p:cNvPr id="2023" name="Google Shape;2023;p109"/>
          <p:cNvSpPr txBox="1"/>
          <p:nvPr/>
        </p:nvSpPr>
        <p:spPr>
          <a:xfrm>
            <a:off x="44400" y="1306589"/>
            <a:ext cx="291000" cy="2268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1100">
                <a:solidFill>
                  <a:srgbClr val="F37C53"/>
                </a:solidFill>
              </a:rPr>
              <a:t>❷</a:t>
            </a:r>
            <a:endParaRPr sz="1100">
              <a:solidFill>
                <a:srgbClr val="F37C53"/>
              </a:solidFill>
            </a:endParaRPr>
          </a:p>
        </p:txBody>
      </p:sp>
      <p:sp>
        <p:nvSpPr>
          <p:cNvPr id="2024" name="Google Shape;2024;p109"/>
          <p:cNvSpPr txBox="1"/>
          <p:nvPr/>
        </p:nvSpPr>
        <p:spPr>
          <a:xfrm>
            <a:off x="3956800" y="1012514"/>
            <a:ext cx="291000" cy="2268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1100">
                <a:solidFill>
                  <a:srgbClr val="F37C53"/>
                </a:solidFill>
              </a:rPr>
              <a:t>❼</a:t>
            </a:r>
            <a:endParaRPr sz="1100">
              <a:solidFill>
                <a:srgbClr val="F37C53"/>
              </a:solidFill>
            </a:endParaRPr>
          </a:p>
        </p:txBody>
      </p:sp>
      <p:sp>
        <p:nvSpPr>
          <p:cNvPr id="2025" name="Google Shape;2025;p109"/>
          <p:cNvSpPr txBox="1"/>
          <p:nvPr/>
        </p:nvSpPr>
        <p:spPr>
          <a:xfrm>
            <a:off x="694338" y="1231414"/>
            <a:ext cx="291000" cy="2268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1100">
                <a:solidFill>
                  <a:srgbClr val="F37C53"/>
                </a:solidFill>
              </a:rPr>
              <a:t>❸</a:t>
            </a:r>
            <a:endParaRPr sz="1100">
              <a:solidFill>
                <a:srgbClr val="F37C53"/>
              </a:solidFill>
            </a:endParaRPr>
          </a:p>
        </p:txBody>
      </p:sp>
      <p:sp>
        <p:nvSpPr>
          <p:cNvPr id="2026" name="Google Shape;2026;p109"/>
          <p:cNvSpPr txBox="1"/>
          <p:nvPr/>
        </p:nvSpPr>
        <p:spPr>
          <a:xfrm>
            <a:off x="1133913" y="1231429"/>
            <a:ext cx="291000" cy="2268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1100">
                <a:solidFill>
                  <a:srgbClr val="F37C53"/>
                </a:solidFill>
              </a:rPr>
              <a:t>❹</a:t>
            </a:r>
            <a:endParaRPr sz="1100">
              <a:solidFill>
                <a:srgbClr val="F37C53"/>
              </a:solidFill>
            </a:endParaRPr>
          </a:p>
        </p:txBody>
      </p:sp>
      <p:sp>
        <p:nvSpPr>
          <p:cNvPr id="2027" name="Google Shape;2027;p109"/>
          <p:cNvSpPr txBox="1"/>
          <p:nvPr/>
        </p:nvSpPr>
        <p:spPr>
          <a:xfrm>
            <a:off x="1707988" y="1231435"/>
            <a:ext cx="291000" cy="2268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1100">
                <a:solidFill>
                  <a:srgbClr val="F37C53"/>
                </a:solidFill>
              </a:rPr>
              <a:t>❺</a:t>
            </a:r>
            <a:endParaRPr sz="1100">
              <a:solidFill>
                <a:srgbClr val="F37C53"/>
              </a:solidFill>
            </a:endParaRPr>
          </a:p>
        </p:txBody>
      </p:sp>
      <p:sp>
        <p:nvSpPr>
          <p:cNvPr id="2028" name="Google Shape;2028;p109"/>
          <p:cNvSpPr txBox="1"/>
          <p:nvPr/>
        </p:nvSpPr>
        <p:spPr>
          <a:xfrm>
            <a:off x="2079513" y="860589"/>
            <a:ext cx="291000" cy="2268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1100">
                <a:solidFill>
                  <a:srgbClr val="F37C53"/>
                </a:solidFill>
              </a:rPr>
              <a:t>❻</a:t>
            </a:r>
            <a:endParaRPr sz="1100">
              <a:solidFill>
                <a:srgbClr val="F37C53"/>
              </a:solidFill>
            </a:endParaRPr>
          </a:p>
        </p:txBody>
      </p:sp>
      <p:sp>
        <p:nvSpPr>
          <p:cNvPr id="2029" name="Google Shape;2029;p109"/>
          <p:cNvSpPr txBox="1"/>
          <p:nvPr/>
        </p:nvSpPr>
        <p:spPr>
          <a:xfrm>
            <a:off x="1866700" y="2458339"/>
            <a:ext cx="291000" cy="2268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1100">
                <a:solidFill>
                  <a:srgbClr val="F37C53"/>
                </a:solidFill>
              </a:rPr>
              <a:t>❽</a:t>
            </a:r>
            <a:endParaRPr sz="1100">
              <a:solidFill>
                <a:srgbClr val="F37C53"/>
              </a:solidFill>
            </a:endParaRPr>
          </a:p>
        </p:txBody>
      </p:sp>
      <p:sp>
        <p:nvSpPr>
          <p:cNvPr id="2030" name="Google Shape;2030;p109"/>
          <p:cNvSpPr txBox="1"/>
          <p:nvPr/>
        </p:nvSpPr>
        <p:spPr>
          <a:xfrm>
            <a:off x="403350" y="3209639"/>
            <a:ext cx="291000" cy="2268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1100">
                <a:solidFill>
                  <a:srgbClr val="F37C53"/>
                </a:solidFill>
              </a:rPr>
              <a:t>❾</a:t>
            </a:r>
            <a:endParaRPr sz="1100">
              <a:solidFill>
                <a:srgbClr val="F37C53"/>
              </a:solidFill>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4" name="Shape 2034"/>
        <p:cNvGrpSpPr/>
        <p:nvPr/>
      </p:nvGrpSpPr>
      <p:grpSpPr>
        <a:xfrm>
          <a:off x="0" y="0"/>
          <a:ext cx="0" cy="0"/>
          <a:chOff x="0" y="0"/>
          <a:chExt cx="0" cy="0"/>
        </a:xfrm>
      </p:grpSpPr>
      <p:sp>
        <p:nvSpPr>
          <p:cNvPr id="2035" name="Google Shape;2035;p110"/>
          <p:cNvSpPr txBox="1"/>
          <p:nvPr/>
        </p:nvSpPr>
        <p:spPr>
          <a:xfrm>
            <a:off x="8403350" y="4767275"/>
            <a:ext cx="620100" cy="273900"/>
          </a:xfrm>
          <a:prstGeom prst="rect">
            <a:avLst/>
          </a:prstGeom>
          <a:noFill/>
          <a:ln>
            <a:noFill/>
          </a:ln>
        </p:spPr>
        <p:txBody>
          <a:bodyPr anchorCtr="0" anchor="ctr" bIns="34275" lIns="68575" spcFirstLastPara="1" rIns="68575" wrap="square" tIns="34275">
            <a:noAutofit/>
          </a:bodyPr>
          <a:lstStyle/>
          <a:p>
            <a:pPr indent="0" lvl="0" marL="0" marR="0" rtl="0" algn="r">
              <a:spcBef>
                <a:spcPts val="0"/>
              </a:spcBef>
              <a:spcAft>
                <a:spcPts val="0"/>
              </a:spcAft>
              <a:buNone/>
            </a:pPr>
            <a:fld id="{00000000-1234-1234-1234-123412341234}" type="slidenum">
              <a:rPr lang="ja" sz="900">
                <a:solidFill>
                  <a:srgbClr val="888888"/>
                </a:solidFill>
                <a:latin typeface="Arial"/>
                <a:ea typeface="Arial"/>
                <a:cs typeface="Arial"/>
                <a:sym typeface="Arial"/>
              </a:rPr>
              <a:t>‹#›</a:t>
            </a:fld>
            <a:endParaRPr sz="900">
              <a:solidFill>
                <a:srgbClr val="888888"/>
              </a:solidFill>
              <a:latin typeface="Arial"/>
              <a:ea typeface="Arial"/>
              <a:cs typeface="Arial"/>
              <a:sym typeface="Arial"/>
            </a:endParaRPr>
          </a:p>
        </p:txBody>
      </p:sp>
      <p:sp>
        <p:nvSpPr>
          <p:cNvPr id="2036" name="Google Shape;2036;p110"/>
          <p:cNvSpPr/>
          <p:nvPr/>
        </p:nvSpPr>
        <p:spPr>
          <a:xfrm>
            <a:off x="0" y="0"/>
            <a:ext cx="9144000" cy="435600"/>
          </a:xfrm>
          <a:prstGeom prst="rect">
            <a:avLst/>
          </a:prstGeom>
          <a:gradFill>
            <a:gsLst>
              <a:gs pos="0">
                <a:srgbClr val="424242"/>
              </a:gs>
              <a:gs pos="100000">
                <a:srgbClr val="010101"/>
              </a:gs>
            </a:gsLst>
            <a:lin ang="540001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037" name="Google Shape;2037;p110"/>
          <p:cNvSpPr txBox="1"/>
          <p:nvPr/>
        </p:nvSpPr>
        <p:spPr>
          <a:xfrm>
            <a:off x="139875" y="80850"/>
            <a:ext cx="7724400" cy="273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rgbClr val="000000"/>
              </a:buClr>
              <a:buFont typeface="Arial"/>
              <a:buNone/>
            </a:pPr>
            <a:r>
              <a:rPr b="1" lang="ja">
                <a:solidFill>
                  <a:schemeClr val="lt1"/>
                </a:solidFill>
              </a:rPr>
              <a:t>研究者（決裁者アカウント）が研究者の発注を承認1.1 Front2</a:t>
            </a:r>
            <a:endParaRPr b="1">
              <a:solidFill>
                <a:schemeClr val="lt1"/>
              </a:solidFill>
            </a:endParaRPr>
          </a:p>
        </p:txBody>
      </p:sp>
      <p:sp>
        <p:nvSpPr>
          <p:cNvPr id="2038" name="Google Shape;2038;p110"/>
          <p:cNvSpPr txBox="1"/>
          <p:nvPr/>
        </p:nvSpPr>
        <p:spPr>
          <a:xfrm>
            <a:off x="139875" y="458425"/>
            <a:ext cx="85767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 sz="1200" u="sng">
                <a:solidFill>
                  <a:schemeClr val="dk2"/>
                </a:solidFill>
              </a:rPr>
              <a:t>研究者 発注開始　研究者の決裁者がいる場合　サプライヤーのメッセージ画面（見積書が届いた状態）</a:t>
            </a:r>
            <a:endParaRPr sz="1200" u="sng">
              <a:solidFill>
                <a:schemeClr val="dk2"/>
              </a:solidFill>
            </a:endParaRPr>
          </a:p>
          <a:p>
            <a:pPr indent="0" lvl="0" marL="0" rtl="0" algn="l">
              <a:spcBef>
                <a:spcPts val="0"/>
              </a:spcBef>
              <a:spcAft>
                <a:spcPts val="0"/>
              </a:spcAft>
              <a:buClr>
                <a:schemeClr val="dk1"/>
              </a:buClr>
              <a:buSzPts val="1100"/>
              <a:buFont typeface="Arial"/>
              <a:buNone/>
            </a:pPr>
            <a:r>
              <a:rPr lang="ja" sz="1200">
                <a:solidFill>
                  <a:srgbClr val="FF0000"/>
                </a:solidFill>
              </a:rPr>
              <a:t>修正案❶</a:t>
            </a:r>
            <a:endParaRPr sz="1200">
              <a:solidFill>
                <a:schemeClr val="dk2"/>
              </a:solidFill>
            </a:endParaRPr>
          </a:p>
        </p:txBody>
      </p:sp>
      <p:pic>
        <p:nvPicPr>
          <p:cNvPr id="2039" name="Google Shape;2039;p110"/>
          <p:cNvPicPr preferRelativeResize="0"/>
          <p:nvPr/>
        </p:nvPicPr>
        <p:blipFill>
          <a:blip r:embed="rId3">
            <a:alphaModFix/>
          </a:blip>
          <a:stretch>
            <a:fillRect/>
          </a:stretch>
        </p:blipFill>
        <p:spPr>
          <a:xfrm>
            <a:off x="139875" y="1012525"/>
            <a:ext cx="4593350" cy="3255849"/>
          </a:xfrm>
          <a:prstGeom prst="rect">
            <a:avLst/>
          </a:prstGeom>
          <a:noFill/>
          <a:ln>
            <a:noFill/>
          </a:ln>
          <a:effectLst>
            <a:outerShdw blurRad="57150" rotWithShape="0" algn="bl" dir="5400000" dist="19050">
              <a:srgbClr val="000000">
                <a:alpha val="50000"/>
              </a:srgbClr>
            </a:outerShdw>
          </a:effectLst>
        </p:spPr>
      </p:pic>
      <p:sp>
        <p:nvSpPr>
          <p:cNvPr id="2040" name="Google Shape;2040;p110"/>
          <p:cNvSpPr txBox="1"/>
          <p:nvPr/>
        </p:nvSpPr>
        <p:spPr>
          <a:xfrm>
            <a:off x="254750" y="1029114"/>
            <a:ext cx="291000" cy="226800"/>
          </a:xfrm>
          <a:prstGeom prst="rect">
            <a:avLst/>
          </a:prstGeom>
          <a:noFill/>
          <a:ln>
            <a:noFill/>
          </a:ln>
        </p:spPr>
        <p:txBody>
          <a:bodyPr anchorCtr="0" anchor="t" bIns="91425" lIns="91425" spcFirstLastPara="1" rIns="91425" wrap="square" tIns="91425">
            <a:noAutofit/>
          </a:bodyPr>
          <a:lstStyle/>
          <a:p>
            <a:pPr indent="0" lvl="0" marL="0" rtl="0" algn="ctr">
              <a:lnSpc>
                <a:spcPct val="10000"/>
              </a:lnSpc>
              <a:spcBef>
                <a:spcPts val="0"/>
              </a:spcBef>
              <a:spcAft>
                <a:spcPts val="0"/>
              </a:spcAft>
              <a:buNone/>
            </a:pPr>
            <a:r>
              <a:rPr lang="ja" sz="1100">
                <a:solidFill>
                  <a:srgbClr val="F37C53"/>
                </a:solidFill>
              </a:rPr>
              <a:t>❶</a:t>
            </a:r>
            <a:endParaRPr sz="1100">
              <a:solidFill>
                <a:srgbClr val="F37C53"/>
              </a:solidFill>
            </a:endParaRPr>
          </a:p>
        </p:txBody>
      </p:sp>
      <p:sp>
        <p:nvSpPr>
          <p:cNvPr id="2041" name="Google Shape;2041;p110"/>
          <p:cNvSpPr txBox="1"/>
          <p:nvPr/>
        </p:nvSpPr>
        <p:spPr>
          <a:xfrm>
            <a:off x="44400" y="1306589"/>
            <a:ext cx="291000" cy="2268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1100">
                <a:solidFill>
                  <a:srgbClr val="F37C53"/>
                </a:solidFill>
              </a:rPr>
              <a:t>❷</a:t>
            </a:r>
            <a:endParaRPr sz="1100">
              <a:solidFill>
                <a:srgbClr val="F37C53"/>
              </a:solidFill>
            </a:endParaRPr>
          </a:p>
        </p:txBody>
      </p:sp>
      <p:sp>
        <p:nvSpPr>
          <p:cNvPr id="2042" name="Google Shape;2042;p110"/>
          <p:cNvSpPr txBox="1"/>
          <p:nvPr/>
        </p:nvSpPr>
        <p:spPr>
          <a:xfrm>
            <a:off x="3956800" y="1012514"/>
            <a:ext cx="291000" cy="2268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1100">
                <a:solidFill>
                  <a:srgbClr val="F37C53"/>
                </a:solidFill>
              </a:rPr>
              <a:t>❼</a:t>
            </a:r>
            <a:endParaRPr sz="1100">
              <a:solidFill>
                <a:srgbClr val="F37C53"/>
              </a:solidFill>
            </a:endParaRPr>
          </a:p>
        </p:txBody>
      </p:sp>
      <p:sp>
        <p:nvSpPr>
          <p:cNvPr id="2043" name="Google Shape;2043;p110"/>
          <p:cNvSpPr txBox="1"/>
          <p:nvPr/>
        </p:nvSpPr>
        <p:spPr>
          <a:xfrm>
            <a:off x="694338" y="1231414"/>
            <a:ext cx="291000" cy="2268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1100">
                <a:solidFill>
                  <a:srgbClr val="F37C53"/>
                </a:solidFill>
              </a:rPr>
              <a:t>❸</a:t>
            </a:r>
            <a:endParaRPr sz="1100">
              <a:solidFill>
                <a:srgbClr val="F37C53"/>
              </a:solidFill>
            </a:endParaRPr>
          </a:p>
        </p:txBody>
      </p:sp>
      <p:sp>
        <p:nvSpPr>
          <p:cNvPr id="2044" name="Google Shape;2044;p110"/>
          <p:cNvSpPr txBox="1"/>
          <p:nvPr/>
        </p:nvSpPr>
        <p:spPr>
          <a:xfrm>
            <a:off x="1133913" y="1231429"/>
            <a:ext cx="291000" cy="2268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1100">
                <a:solidFill>
                  <a:srgbClr val="F37C53"/>
                </a:solidFill>
              </a:rPr>
              <a:t>❹</a:t>
            </a:r>
            <a:endParaRPr sz="1100">
              <a:solidFill>
                <a:srgbClr val="F37C53"/>
              </a:solidFill>
            </a:endParaRPr>
          </a:p>
        </p:txBody>
      </p:sp>
      <p:sp>
        <p:nvSpPr>
          <p:cNvPr id="2045" name="Google Shape;2045;p110"/>
          <p:cNvSpPr txBox="1"/>
          <p:nvPr/>
        </p:nvSpPr>
        <p:spPr>
          <a:xfrm>
            <a:off x="1707988" y="1231435"/>
            <a:ext cx="291000" cy="2268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1100">
                <a:solidFill>
                  <a:srgbClr val="F37C53"/>
                </a:solidFill>
              </a:rPr>
              <a:t>❺</a:t>
            </a:r>
            <a:endParaRPr sz="1100">
              <a:solidFill>
                <a:srgbClr val="F37C53"/>
              </a:solidFill>
            </a:endParaRPr>
          </a:p>
        </p:txBody>
      </p:sp>
      <p:sp>
        <p:nvSpPr>
          <p:cNvPr id="2046" name="Google Shape;2046;p110"/>
          <p:cNvSpPr txBox="1"/>
          <p:nvPr/>
        </p:nvSpPr>
        <p:spPr>
          <a:xfrm>
            <a:off x="2079513" y="860589"/>
            <a:ext cx="291000" cy="2268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1100">
                <a:solidFill>
                  <a:srgbClr val="F37C53"/>
                </a:solidFill>
              </a:rPr>
              <a:t>❻</a:t>
            </a:r>
            <a:endParaRPr sz="1100">
              <a:solidFill>
                <a:srgbClr val="F37C53"/>
              </a:solidFill>
            </a:endParaRPr>
          </a:p>
        </p:txBody>
      </p:sp>
      <p:sp>
        <p:nvSpPr>
          <p:cNvPr id="2047" name="Google Shape;2047;p110"/>
          <p:cNvSpPr txBox="1"/>
          <p:nvPr/>
        </p:nvSpPr>
        <p:spPr>
          <a:xfrm>
            <a:off x="1866700" y="2458339"/>
            <a:ext cx="291000" cy="2268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1100">
                <a:solidFill>
                  <a:srgbClr val="F37C53"/>
                </a:solidFill>
              </a:rPr>
              <a:t>❽</a:t>
            </a:r>
            <a:endParaRPr sz="1100">
              <a:solidFill>
                <a:srgbClr val="F37C53"/>
              </a:solidFill>
            </a:endParaRPr>
          </a:p>
        </p:txBody>
      </p:sp>
      <p:sp>
        <p:nvSpPr>
          <p:cNvPr id="2048" name="Google Shape;2048;p110"/>
          <p:cNvSpPr txBox="1"/>
          <p:nvPr/>
        </p:nvSpPr>
        <p:spPr>
          <a:xfrm>
            <a:off x="403350" y="3209639"/>
            <a:ext cx="291000" cy="2268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1100">
                <a:solidFill>
                  <a:srgbClr val="F37C53"/>
                </a:solidFill>
              </a:rPr>
              <a:t>❾</a:t>
            </a:r>
            <a:endParaRPr sz="1100">
              <a:solidFill>
                <a:srgbClr val="F37C53"/>
              </a:solidFill>
            </a:endParaRPr>
          </a:p>
        </p:txBody>
      </p:sp>
      <p:sp>
        <p:nvSpPr>
          <p:cNvPr id="2049" name="Google Shape;2049;p110"/>
          <p:cNvSpPr txBox="1"/>
          <p:nvPr/>
        </p:nvSpPr>
        <p:spPr>
          <a:xfrm>
            <a:off x="4851175" y="3054250"/>
            <a:ext cx="35022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 sz="1000"/>
              <a:t>見積り提出後のところと同様の調整</a:t>
            </a:r>
            <a:endParaRPr sz="1000"/>
          </a:p>
        </p:txBody>
      </p:sp>
      <p:sp>
        <p:nvSpPr>
          <p:cNvPr id="2050" name="Google Shape;2050;p110"/>
          <p:cNvSpPr txBox="1"/>
          <p:nvPr/>
        </p:nvSpPr>
        <p:spPr>
          <a:xfrm>
            <a:off x="5081125" y="1087400"/>
            <a:ext cx="3743700" cy="1891200"/>
          </a:xfrm>
          <a:prstGeom prst="rect">
            <a:avLst/>
          </a:prstGeom>
          <a:noFill/>
          <a:ln cap="flat" cmpd="sng" w="19050">
            <a:solidFill>
              <a:srgbClr val="4A86E8"/>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ja" sz="1200">
                <a:solidFill>
                  <a:srgbClr val="F37C53"/>
                </a:solidFill>
              </a:rPr>
              <a:t>❶</a:t>
            </a:r>
            <a:r>
              <a:rPr lang="ja" sz="1200">
                <a:solidFill>
                  <a:srgbClr val="595959"/>
                </a:solidFill>
              </a:rPr>
              <a:t>　</a:t>
            </a:r>
            <a:r>
              <a:rPr lang="ja" sz="1200">
                <a:solidFill>
                  <a:srgbClr val="000000"/>
                </a:solidFill>
              </a:rPr>
              <a:t>閉じるボタン</a:t>
            </a:r>
            <a:endParaRPr sz="1200">
              <a:solidFill>
                <a:srgbClr val="000000"/>
              </a:solidFill>
            </a:endParaRPr>
          </a:p>
          <a:p>
            <a:pPr indent="0" lvl="0" marL="0" rtl="0" algn="l">
              <a:spcBef>
                <a:spcPts val="0"/>
              </a:spcBef>
              <a:spcAft>
                <a:spcPts val="0"/>
              </a:spcAft>
              <a:buNone/>
            </a:pPr>
            <a:r>
              <a:rPr lang="ja" sz="1200">
                <a:solidFill>
                  <a:srgbClr val="F37C53"/>
                </a:solidFill>
              </a:rPr>
              <a:t>❷</a:t>
            </a:r>
            <a:r>
              <a:rPr lang="ja" sz="1200">
                <a:solidFill>
                  <a:srgbClr val="595959"/>
                </a:solidFill>
              </a:rPr>
              <a:t>　</a:t>
            </a:r>
            <a:r>
              <a:rPr lang="ja" sz="1200">
                <a:solidFill>
                  <a:srgbClr val="000000"/>
                </a:solidFill>
              </a:rPr>
              <a:t>ファイルステータス確認ボタン</a:t>
            </a:r>
            <a:endParaRPr sz="1200">
              <a:solidFill>
                <a:srgbClr val="000000"/>
              </a:solidFill>
            </a:endParaRPr>
          </a:p>
          <a:p>
            <a:pPr indent="0" lvl="0" marL="0" rtl="0" algn="l">
              <a:spcBef>
                <a:spcPts val="0"/>
              </a:spcBef>
              <a:spcAft>
                <a:spcPts val="0"/>
              </a:spcAft>
              <a:buNone/>
            </a:pPr>
            <a:r>
              <a:rPr lang="ja" sz="1200">
                <a:solidFill>
                  <a:srgbClr val="F37C53"/>
                </a:solidFill>
              </a:rPr>
              <a:t>❸　</a:t>
            </a:r>
            <a:r>
              <a:rPr lang="ja" sz="1200">
                <a:solidFill>
                  <a:schemeClr val="dk1"/>
                </a:solidFill>
              </a:rPr>
              <a:t>見積りを追加ボタン</a:t>
            </a:r>
            <a:endParaRPr sz="1200">
              <a:solidFill>
                <a:srgbClr val="000000"/>
              </a:solidFill>
            </a:endParaRPr>
          </a:p>
          <a:p>
            <a:pPr indent="0" lvl="0" marL="0" rtl="0" algn="l">
              <a:spcBef>
                <a:spcPts val="0"/>
              </a:spcBef>
              <a:spcAft>
                <a:spcPts val="0"/>
              </a:spcAft>
              <a:buClr>
                <a:schemeClr val="dk1"/>
              </a:buClr>
              <a:buSzPts val="1100"/>
              <a:buFont typeface="Arial"/>
              <a:buNone/>
            </a:pPr>
            <a:r>
              <a:rPr lang="ja" sz="1200">
                <a:solidFill>
                  <a:srgbClr val="F37C53"/>
                </a:solidFill>
              </a:rPr>
              <a:t>❹　</a:t>
            </a:r>
            <a:r>
              <a:rPr lang="ja" sz="1200">
                <a:solidFill>
                  <a:schemeClr val="dk1"/>
                </a:solidFill>
              </a:rPr>
              <a:t>見積り修正ボタン</a:t>
            </a:r>
            <a:endParaRPr sz="1200"/>
          </a:p>
          <a:p>
            <a:pPr indent="0" lvl="0" marL="0" rtl="0" algn="l">
              <a:spcBef>
                <a:spcPts val="0"/>
              </a:spcBef>
              <a:spcAft>
                <a:spcPts val="0"/>
              </a:spcAft>
              <a:buNone/>
            </a:pPr>
            <a:r>
              <a:rPr lang="ja" sz="1200">
                <a:solidFill>
                  <a:srgbClr val="F37C53"/>
                </a:solidFill>
              </a:rPr>
              <a:t>❺　</a:t>
            </a:r>
            <a:r>
              <a:rPr lang="ja" sz="1200">
                <a:solidFill>
                  <a:schemeClr val="dk1"/>
                </a:solidFill>
              </a:rPr>
              <a:t>辞退</a:t>
            </a:r>
            <a:endParaRPr sz="1200">
              <a:solidFill>
                <a:schemeClr val="dk1"/>
              </a:solidFill>
            </a:endParaRPr>
          </a:p>
          <a:p>
            <a:pPr indent="0" lvl="0" marL="0" rtl="0" algn="l">
              <a:spcBef>
                <a:spcPts val="0"/>
              </a:spcBef>
              <a:spcAft>
                <a:spcPts val="0"/>
              </a:spcAft>
              <a:buNone/>
            </a:pPr>
            <a:r>
              <a:rPr lang="ja" sz="1200">
                <a:solidFill>
                  <a:srgbClr val="F37C53"/>
                </a:solidFill>
              </a:rPr>
              <a:t>❻　</a:t>
            </a:r>
            <a:r>
              <a:rPr lang="ja" sz="1200">
                <a:solidFill>
                  <a:schemeClr val="dk1"/>
                </a:solidFill>
              </a:rPr>
              <a:t>お問い合わせ案件名</a:t>
            </a:r>
            <a:endParaRPr sz="1200">
              <a:solidFill>
                <a:schemeClr val="dk1"/>
              </a:solidFill>
            </a:endParaRPr>
          </a:p>
          <a:p>
            <a:pPr indent="0" lvl="0" marL="0" rtl="0" algn="l">
              <a:spcBef>
                <a:spcPts val="0"/>
              </a:spcBef>
              <a:spcAft>
                <a:spcPts val="0"/>
              </a:spcAft>
              <a:buNone/>
            </a:pPr>
            <a:r>
              <a:rPr lang="ja" sz="1200">
                <a:solidFill>
                  <a:srgbClr val="F37C53"/>
                </a:solidFill>
              </a:rPr>
              <a:t>❼　</a:t>
            </a:r>
            <a:r>
              <a:rPr lang="ja" sz="1200">
                <a:solidFill>
                  <a:schemeClr val="dk1"/>
                </a:solidFill>
              </a:rPr>
              <a:t>ステータス</a:t>
            </a:r>
            <a:endParaRPr sz="1200">
              <a:solidFill>
                <a:srgbClr val="000000"/>
              </a:solidFill>
            </a:endParaRPr>
          </a:p>
          <a:p>
            <a:pPr indent="0" lvl="0" marL="0" rtl="0" algn="l">
              <a:spcBef>
                <a:spcPts val="0"/>
              </a:spcBef>
              <a:spcAft>
                <a:spcPts val="0"/>
              </a:spcAft>
              <a:buNone/>
            </a:pPr>
            <a:r>
              <a:rPr lang="ja" sz="1200">
                <a:solidFill>
                  <a:srgbClr val="F37C53"/>
                </a:solidFill>
              </a:rPr>
              <a:t>❽　</a:t>
            </a:r>
            <a:r>
              <a:rPr lang="ja" sz="1200">
                <a:solidFill>
                  <a:schemeClr val="dk1"/>
                </a:solidFill>
              </a:rPr>
              <a:t>サプライヤーのメッセージ（見積り依頼）</a:t>
            </a:r>
            <a:endParaRPr sz="1200">
              <a:solidFill>
                <a:srgbClr val="000000"/>
              </a:solidFill>
            </a:endParaRPr>
          </a:p>
          <a:p>
            <a:pPr indent="0" lvl="0" marL="0" rtl="0" algn="l">
              <a:spcBef>
                <a:spcPts val="0"/>
              </a:spcBef>
              <a:spcAft>
                <a:spcPts val="0"/>
              </a:spcAft>
              <a:buNone/>
            </a:pPr>
            <a:r>
              <a:rPr lang="ja" sz="1200">
                <a:solidFill>
                  <a:srgbClr val="F37C53"/>
                </a:solidFill>
              </a:rPr>
              <a:t>❾　</a:t>
            </a:r>
            <a:r>
              <a:rPr lang="ja" sz="1200">
                <a:solidFill>
                  <a:schemeClr val="dk1"/>
                </a:solidFill>
              </a:rPr>
              <a:t>サプライヤーの新規メッセージ入力</a:t>
            </a:r>
            <a:endParaRPr sz="1200"/>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4" name="Shape 2054"/>
        <p:cNvGrpSpPr/>
        <p:nvPr/>
      </p:nvGrpSpPr>
      <p:grpSpPr>
        <a:xfrm>
          <a:off x="0" y="0"/>
          <a:ext cx="0" cy="0"/>
          <a:chOff x="0" y="0"/>
          <a:chExt cx="0" cy="0"/>
        </a:xfrm>
      </p:grpSpPr>
      <p:pic>
        <p:nvPicPr>
          <p:cNvPr id="2055" name="Google Shape;2055;p111"/>
          <p:cNvPicPr preferRelativeResize="0"/>
          <p:nvPr/>
        </p:nvPicPr>
        <p:blipFill>
          <a:blip r:embed="rId3">
            <a:alphaModFix/>
          </a:blip>
          <a:stretch>
            <a:fillRect/>
          </a:stretch>
        </p:blipFill>
        <p:spPr>
          <a:xfrm>
            <a:off x="178550" y="1070930"/>
            <a:ext cx="4231999" cy="1209125"/>
          </a:xfrm>
          <a:prstGeom prst="rect">
            <a:avLst/>
          </a:prstGeom>
          <a:noFill/>
          <a:ln>
            <a:noFill/>
          </a:ln>
          <a:effectLst>
            <a:outerShdw blurRad="57150" rotWithShape="0" algn="bl" dir="5400000" dist="19050">
              <a:srgbClr val="000000">
                <a:alpha val="50000"/>
              </a:srgbClr>
            </a:outerShdw>
          </a:effectLst>
        </p:spPr>
      </p:pic>
      <p:sp>
        <p:nvSpPr>
          <p:cNvPr id="2056" name="Google Shape;2056;p111"/>
          <p:cNvSpPr txBox="1"/>
          <p:nvPr/>
        </p:nvSpPr>
        <p:spPr>
          <a:xfrm>
            <a:off x="8403350" y="4767275"/>
            <a:ext cx="620100" cy="273900"/>
          </a:xfrm>
          <a:prstGeom prst="rect">
            <a:avLst/>
          </a:prstGeom>
          <a:noFill/>
          <a:ln>
            <a:noFill/>
          </a:ln>
        </p:spPr>
        <p:txBody>
          <a:bodyPr anchorCtr="0" anchor="ctr" bIns="34275" lIns="68575" spcFirstLastPara="1" rIns="68575" wrap="square" tIns="34275">
            <a:noAutofit/>
          </a:bodyPr>
          <a:lstStyle/>
          <a:p>
            <a:pPr indent="0" lvl="0" marL="0" marR="0" rtl="0" algn="r">
              <a:spcBef>
                <a:spcPts val="0"/>
              </a:spcBef>
              <a:spcAft>
                <a:spcPts val="0"/>
              </a:spcAft>
              <a:buNone/>
            </a:pPr>
            <a:fld id="{00000000-1234-1234-1234-123412341234}" type="slidenum">
              <a:rPr lang="ja" sz="900">
                <a:solidFill>
                  <a:srgbClr val="888888"/>
                </a:solidFill>
                <a:latin typeface="Arial"/>
                <a:ea typeface="Arial"/>
                <a:cs typeface="Arial"/>
                <a:sym typeface="Arial"/>
              </a:rPr>
              <a:t>‹#›</a:t>
            </a:fld>
            <a:endParaRPr sz="900">
              <a:solidFill>
                <a:srgbClr val="888888"/>
              </a:solidFill>
              <a:latin typeface="Arial"/>
              <a:ea typeface="Arial"/>
              <a:cs typeface="Arial"/>
              <a:sym typeface="Arial"/>
            </a:endParaRPr>
          </a:p>
        </p:txBody>
      </p:sp>
      <p:sp>
        <p:nvSpPr>
          <p:cNvPr id="2057" name="Google Shape;2057;p111"/>
          <p:cNvSpPr/>
          <p:nvPr/>
        </p:nvSpPr>
        <p:spPr>
          <a:xfrm>
            <a:off x="0" y="0"/>
            <a:ext cx="9144000" cy="435600"/>
          </a:xfrm>
          <a:prstGeom prst="rect">
            <a:avLst/>
          </a:prstGeom>
          <a:gradFill>
            <a:gsLst>
              <a:gs pos="0">
                <a:srgbClr val="424242"/>
              </a:gs>
              <a:gs pos="100000">
                <a:srgbClr val="010101"/>
              </a:gs>
            </a:gsLst>
            <a:lin ang="540001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058" name="Google Shape;2058;p111"/>
          <p:cNvSpPr txBox="1"/>
          <p:nvPr/>
        </p:nvSpPr>
        <p:spPr>
          <a:xfrm>
            <a:off x="139875" y="80850"/>
            <a:ext cx="7724400" cy="273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rgbClr val="000000"/>
              </a:buClr>
              <a:buFont typeface="Arial"/>
              <a:buNone/>
            </a:pPr>
            <a:r>
              <a:rPr b="1" lang="ja">
                <a:solidFill>
                  <a:schemeClr val="lt1"/>
                </a:solidFill>
              </a:rPr>
              <a:t>研究者（決裁者アカウント）が研究者の発注を承認1.1 Front2.1</a:t>
            </a:r>
            <a:endParaRPr b="1">
              <a:solidFill>
                <a:schemeClr val="lt1"/>
              </a:solidFill>
            </a:endParaRPr>
          </a:p>
        </p:txBody>
      </p:sp>
      <p:sp>
        <p:nvSpPr>
          <p:cNvPr id="2059" name="Google Shape;2059;p111"/>
          <p:cNvSpPr txBox="1"/>
          <p:nvPr/>
        </p:nvSpPr>
        <p:spPr>
          <a:xfrm>
            <a:off x="139875" y="458425"/>
            <a:ext cx="85767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 sz="1200" u="sng">
                <a:solidFill>
                  <a:schemeClr val="dk2"/>
                </a:solidFill>
              </a:rPr>
              <a:t>研究者 発注開始　研究者の決裁者がいる場合　研究者（決裁者アカウント）商談一覧画面（見積書が届いた状態）</a:t>
            </a:r>
            <a:endParaRPr sz="1200" u="sng">
              <a:solidFill>
                <a:schemeClr val="dk2"/>
              </a:solidFill>
            </a:endParaRPr>
          </a:p>
          <a:p>
            <a:pPr indent="0" lvl="0" marL="0" rtl="0" algn="l">
              <a:spcBef>
                <a:spcPts val="0"/>
              </a:spcBef>
              <a:spcAft>
                <a:spcPts val="0"/>
              </a:spcAft>
              <a:buNone/>
            </a:pPr>
            <a:r>
              <a:rPr lang="ja" sz="1200">
                <a:solidFill>
                  <a:schemeClr val="dk2"/>
                </a:solidFill>
              </a:rPr>
              <a:t>現状</a:t>
            </a:r>
            <a:endParaRPr sz="1200">
              <a:solidFill>
                <a:schemeClr val="dk2"/>
              </a:solidFill>
            </a:endParaRPr>
          </a:p>
        </p:txBody>
      </p:sp>
      <p:sp>
        <p:nvSpPr>
          <p:cNvPr id="2060" name="Google Shape;2060;p111"/>
          <p:cNvSpPr txBox="1"/>
          <p:nvPr/>
        </p:nvSpPr>
        <p:spPr>
          <a:xfrm>
            <a:off x="4851175" y="1087400"/>
            <a:ext cx="3865500" cy="1731900"/>
          </a:xfrm>
          <a:prstGeom prst="rect">
            <a:avLst/>
          </a:prstGeom>
          <a:noFill/>
          <a:ln cap="flat" cmpd="sng" w="19050">
            <a:solidFill>
              <a:srgbClr val="4A86E8"/>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ja" sz="1200">
                <a:solidFill>
                  <a:srgbClr val="F37C53"/>
                </a:solidFill>
              </a:rPr>
              <a:t>❶</a:t>
            </a:r>
            <a:r>
              <a:rPr lang="ja" sz="1200">
                <a:solidFill>
                  <a:srgbClr val="595959"/>
                </a:solidFill>
              </a:rPr>
              <a:t>　</a:t>
            </a:r>
            <a:r>
              <a:rPr lang="ja" sz="1200"/>
              <a:t>商談ID</a:t>
            </a:r>
            <a:endParaRPr sz="1200">
              <a:solidFill>
                <a:srgbClr val="000000"/>
              </a:solidFill>
            </a:endParaRPr>
          </a:p>
          <a:p>
            <a:pPr indent="0" lvl="0" marL="0" rtl="0" algn="l">
              <a:spcBef>
                <a:spcPts val="0"/>
              </a:spcBef>
              <a:spcAft>
                <a:spcPts val="0"/>
              </a:spcAft>
              <a:buNone/>
            </a:pPr>
            <a:r>
              <a:rPr lang="ja" sz="1200">
                <a:solidFill>
                  <a:srgbClr val="F37C53"/>
                </a:solidFill>
              </a:rPr>
              <a:t>❷</a:t>
            </a:r>
            <a:r>
              <a:rPr lang="ja" sz="1200">
                <a:solidFill>
                  <a:srgbClr val="595959"/>
                </a:solidFill>
              </a:rPr>
              <a:t>　</a:t>
            </a:r>
            <a:r>
              <a:rPr lang="ja" sz="1200"/>
              <a:t>案件名</a:t>
            </a:r>
            <a:endParaRPr sz="1200">
              <a:solidFill>
                <a:srgbClr val="000000"/>
              </a:solidFill>
            </a:endParaRPr>
          </a:p>
          <a:p>
            <a:pPr indent="0" lvl="0" marL="0" rtl="0" algn="l">
              <a:spcBef>
                <a:spcPts val="0"/>
              </a:spcBef>
              <a:spcAft>
                <a:spcPts val="0"/>
              </a:spcAft>
              <a:buNone/>
            </a:pPr>
            <a:r>
              <a:rPr lang="ja" sz="1200">
                <a:solidFill>
                  <a:srgbClr val="F37C53"/>
                </a:solidFill>
              </a:rPr>
              <a:t>❸　</a:t>
            </a:r>
            <a:r>
              <a:rPr lang="ja" sz="1200"/>
              <a:t>研究者</a:t>
            </a:r>
            <a:endParaRPr sz="1200">
              <a:solidFill>
                <a:srgbClr val="000000"/>
              </a:solidFill>
            </a:endParaRPr>
          </a:p>
          <a:p>
            <a:pPr indent="0" lvl="0" marL="0" rtl="0" algn="l">
              <a:spcBef>
                <a:spcPts val="0"/>
              </a:spcBef>
              <a:spcAft>
                <a:spcPts val="0"/>
              </a:spcAft>
              <a:buNone/>
            </a:pPr>
            <a:r>
              <a:rPr lang="ja" sz="1200">
                <a:solidFill>
                  <a:srgbClr val="F37C53"/>
                </a:solidFill>
              </a:rPr>
              <a:t>❹　</a:t>
            </a:r>
            <a:r>
              <a:rPr lang="ja" sz="1200">
                <a:solidFill>
                  <a:schemeClr val="dk1"/>
                </a:solidFill>
              </a:rPr>
              <a:t>サプライヤー名</a:t>
            </a:r>
            <a:endParaRPr sz="1200"/>
          </a:p>
          <a:p>
            <a:pPr indent="0" lvl="0" marL="0" rtl="0" algn="l">
              <a:spcBef>
                <a:spcPts val="0"/>
              </a:spcBef>
              <a:spcAft>
                <a:spcPts val="0"/>
              </a:spcAft>
              <a:buNone/>
            </a:pPr>
            <a:r>
              <a:rPr lang="ja" sz="1200">
                <a:solidFill>
                  <a:srgbClr val="F37C53"/>
                </a:solidFill>
              </a:rPr>
              <a:t>❺　</a:t>
            </a:r>
            <a:r>
              <a:rPr lang="ja" sz="1200">
                <a:solidFill>
                  <a:schemeClr val="dk1"/>
                </a:solidFill>
              </a:rPr>
              <a:t>ステータス</a:t>
            </a:r>
            <a:endParaRPr sz="1200">
              <a:solidFill>
                <a:schemeClr val="dk1"/>
              </a:solidFill>
            </a:endParaRPr>
          </a:p>
          <a:p>
            <a:pPr indent="0" lvl="0" marL="0" rtl="0" algn="l">
              <a:spcBef>
                <a:spcPts val="0"/>
              </a:spcBef>
              <a:spcAft>
                <a:spcPts val="0"/>
              </a:spcAft>
              <a:buNone/>
            </a:pPr>
            <a:r>
              <a:rPr lang="ja" sz="1200">
                <a:solidFill>
                  <a:srgbClr val="F37C53"/>
                </a:solidFill>
              </a:rPr>
              <a:t>❻　</a:t>
            </a:r>
            <a:r>
              <a:rPr lang="ja" sz="1200">
                <a:solidFill>
                  <a:schemeClr val="dk1"/>
                </a:solidFill>
              </a:rPr>
              <a:t>見積り書</a:t>
            </a:r>
            <a:endParaRPr sz="1200">
              <a:solidFill>
                <a:schemeClr val="dk1"/>
              </a:solidFill>
            </a:endParaRPr>
          </a:p>
          <a:p>
            <a:pPr indent="0" lvl="0" marL="0" rtl="0" algn="l">
              <a:spcBef>
                <a:spcPts val="0"/>
              </a:spcBef>
              <a:spcAft>
                <a:spcPts val="0"/>
              </a:spcAft>
              <a:buNone/>
            </a:pPr>
            <a:r>
              <a:rPr lang="ja" sz="1200">
                <a:solidFill>
                  <a:srgbClr val="F37C53"/>
                </a:solidFill>
              </a:rPr>
              <a:t>❼　</a:t>
            </a:r>
            <a:r>
              <a:rPr lang="ja" sz="1200"/>
              <a:t>発注書</a:t>
            </a:r>
            <a:endParaRPr sz="1200">
              <a:solidFill>
                <a:srgbClr val="000000"/>
              </a:solidFill>
            </a:endParaRPr>
          </a:p>
          <a:p>
            <a:pPr indent="0" lvl="0" marL="0" rtl="0" algn="l">
              <a:spcBef>
                <a:spcPts val="0"/>
              </a:spcBef>
              <a:spcAft>
                <a:spcPts val="0"/>
              </a:spcAft>
              <a:buNone/>
            </a:pPr>
            <a:r>
              <a:rPr lang="ja" sz="1200">
                <a:solidFill>
                  <a:srgbClr val="F37C53"/>
                </a:solidFill>
              </a:rPr>
              <a:t>❽　</a:t>
            </a:r>
            <a:r>
              <a:rPr lang="ja" sz="1200">
                <a:solidFill>
                  <a:schemeClr val="dk1"/>
                </a:solidFill>
              </a:rPr>
              <a:t>納品書</a:t>
            </a:r>
            <a:endParaRPr sz="1200"/>
          </a:p>
        </p:txBody>
      </p:sp>
      <p:sp>
        <p:nvSpPr>
          <p:cNvPr id="2061" name="Google Shape;2061;p111"/>
          <p:cNvSpPr txBox="1"/>
          <p:nvPr/>
        </p:nvSpPr>
        <p:spPr>
          <a:xfrm>
            <a:off x="336725" y="1186202"/>
            <a:ext cx="291000" cy="226800"/>
          </a:xfrm>
          <a:prstGeom prst="rect">
            <a:avLst/>
          </a:prstGeom>
          <a:noFill/>
          <a:ln>
            <a:noFill/>
          </a:ln>
        </p:spPr>
        <p:txBody>
          <a:bodyPr anchorCtr="0" anchor="t" bIns="91425" lIns="91425" spcFirstLastPara="1" rIns="91425" wrap="square" tIns="91425">
            <a:noAutofit/>
          </a:bodyPr>
          <a:lstStyle/>
          <a:p>
            <a:pPr indent="0" lvl="0" marL="0" rtl="0" algn="ctr">
              <a:lnSpc>
                <a:spcPct val="10000"/>
              </a:lnSpc>
              <a:spcBef>
                <a:spcPts val="0"/>
              </a:spcBef>
              <a:spcAft>
                <a:spcPts val="0"/>
              </a:spcAft>
              <a:buNone/>
            </a:pPr>
            <a:r>
              <a:rPr lang="ja" sz="1100">
                <a:solidFill>
                  <a:srgbClr val="F37C53"/>
                </a:solidFill>
              </a:rPr>
              <a:t>❶</a:t>
            </a:r>
            <a:endParaRPr sz="1100">
              <a:solidFill>
                <a:srgbClr val="F37C53"/>
              </a:solidFill>
            </a:endParaRPr>
          </a:p>
        </p:txBody>
      </p:sp>
      <p:sp>
        <p:nvSpPr>
          <p:cNvPr id="2062" name="Google Shape;2062;p111"/>
          <p:cNvSpPr txBox="1"/>
          <p:nvPr/>
        </p:nvSpPr>
        <p:spPr>
          <a:xfrm>
            <a:off x="758225" y="1186189"/>
            <a:ext cx="291000" cy="2268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1100">
                <a:solidFill>
                  <a:srgbClr val="F37C53"/>
                </a:solidFill>
              </a:rPr>
              <a:t>❷</a:t>
            </a:r>
            <a:endParaRPr sz="1100">
              <a:solidFill>
                <a:srgbClr val="F37C53"/>
              </a:solidFill>
            </a:endParaRPr>
          </a:p>
        </p:txBody>
      </p:sp>
      <p:sp>
        <p:nvSpPr>
          <p:cNvPr id="2063" name="Google Shape;2063;p111"/>
          <p:cNvSpPr txBox="1"/>
          <p:nvPr/>
        </p:nvSpPr>
        <p:spPr>
          <a:xfrm>
            <a:off x="3818425" y="1186189"/>
            <a:ext cx="291000" cy="2268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1100">
                <a:solidFill>
                  <a:srgbClr val="F37C53"/>
                </a:solidFill>
              </a:rPr>
              <a:t>❼</a:t>
            </a:r>
            <a:endParaRPr sz="1100">
              <a:solidFill>
                <a:srgbClr val="F37C53"/>
              </a:solidFill>
            </a:endParaRPr>
          </a:p>
        </p:txBody>
      </p:sp>
      <p:sp>
        <p:nvSpPr>
          <p:cNvPr id="2064" name="Google Shape;2064;p111"/>
          <p:cNvSpPr txBox="1"/>
          <p:nvPr/>
        </p:nvSpPr>
        <p:spPr>
          <a:xfrm>
            <a:off x="1802300" y="1186189"/>
            <a:ext cx="291000" cy="2268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1100">
                <a:solidFill>
                  <a:srgbClr val="F37C53"/>
                </a:solidFill>
              </a:rPr>
              <a:t>❸</a:t>
            </a:r>
            <a:endParaRPr sz="1100">
              <a:solidFill>
                <a:srgbClr val="F37C53"/>
              </a:solidFill>
            </a:endParaRPr>
          </a:p>
        </p:txBody>
      </p:sp>
      <p:sp>
        <p:nvSpPr>
          <p:cNvPr id="2065" name="Google Shape;2065;p111"/>
          <p:cNvSpPr txBox="1"/>
          <p:nvPr/>
        </p:nvSpPr>
        <p:spPr>
          <a:xfrm>
            <a:off x="2513225" y="1186204"/>
            <a:ext cx="291000" cy="2268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1100">
                <a:solidFill>
                  <a:srgbClr val="F37C53"/>
                </a:solidFill>
              </a:rPr>
              <a:t>❹</a:t>
            </a:r>
            <a:endParaRPr sz="1100">
              <a:solidFill>
                <a:srgbClr val="F37C53"/>
              </a:solidFill>
            </a:endParaRPr>
          </a:p>
        </p:txBody>
      </p:sp>
      <p:sp>
        <p:nvSpPr>
          <p:cNvPr id="2066" name="Google Shape;2066;p111"/>
          <p:cNvSpPr txBox="1"/>
          <p:nvPr/>
        </p:nvSpPr>
        <p:spPr>
          <a:xfrm>
            <a:off x="3028875" y="1186189"/>
            <a:ext cx="291000" cy="2268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1100">
                <a:solidFill>
                  <a:srgbClr val="F37C53"/>
                </a:solidFill>
              </a:rPr>
              <a:t>❺</a:t>
            </a:r>
            <a:endParaRPr sz="1100">
              <a:solidFill>
                <a:srgbClr val="F37C53"/>
              </a:solidFill>
            </a:endParaRPr>
          </a:p>
        </p:txBody>
      </p:sp>
      <p:sp>
        <p:nvSpPr>
          <p:cNvPr id="2067" name="Google Shape;2067;p111"/>
          <p:cNvSpPr txBox="1"/>
          <p:nvPr/>
        </p:nvSpPr>
        <p:spPr>
          <a:xfrm>
            <a:off x="3496663" y="1186189"/>
            <a:ext cx="291000" cy="2268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1100">
                <a:solidFill>
                  <a:srgbClr val="F37C53"/>
                </a:solidFill>
              </a:rPr>
              <a:t>❻</a:t>
            </a:r>
            <a:endParaRPr sz="1100">
              <a:solidFill>
                <a:srgbClr val="F37C53"/>
              </a:solidFill>
            </a:endParaRPr>
          </a:p>
        </p:txBody>
      </p:sp>
      <p:sp>
        <p:nvSpPr>
          <p:cNvPr id="2068" name="Google Shape;2068;p111"/>
          <p:cNvSpPr txBox="1"/>
          <p:nvPr/>
        </p:nvSpPr>
        <p:spPr>
          <a:xfrm>
            <a:off x="4044775" y="1186189"/>
            <a:ext cx="291000" cy="2268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1100">
                <a:solidFill>
                  <a:srgbClr val="F37C53"/>
                </a:solidFill>
              </a:rPr>
              <a:t>❽</a:t>
            </a:r>
            <a:endParaRPr sz="1100">
              <a:solidFill>
                <a:srgbClr val="F37C53"/>
              </a:solidFill>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2" name="Shape 2072"/>
        <p:cNvGrpSpPr/>
        <p:nvPr/>
      </p:nvGrpSpPr>
      <p:grpSpPr>
        <a:xfrm>
          <a:off x="0" y="0"/>
          <a:ext cx="0" cy="0"/>
          <a:chOff x="0" y="0"/>
          <a:chExt cx="0" cy="0"/>
        </a:xfrm>
      </p:grpSpPr>
      <p:sp>
        <p:nvSpPr>
          <p:cNvPr id="2073" name="Google Shape;2073;p112"/>
          <p:cNvSpPr txBox="1"/>
          <p:nvPr/>
        </p:nvSpPr>
        <p:spPr>
          <a:xfrm>
            <a:off x="8403350" y="4767275"/>
            <a:ext cx="620100" cy="273900"/>
          </a:xfrm>
          <a:prstGeom prst="rect">
            <a:avLst/>
          </a:prstGeom>
          <a:noFill/>
          <a:ln>
            <a:noFill/>
          </a:ln>
        </p:spPr>
        <p:txBody>
          <a:bodyPr anchorCtr="0" anchor="ctr" bIns="34275" lIns="68575" spcFirstLastPara="1" rIns="68575" wrap="square" tIns="34275">
            <a:noAutofit/>
          </a:bodyPr>
          <a:lstStyle/>
          <a:p>
            <a:pPr indent="0" lvl="0" marL="0" marR="0" rtl="0" algn="r">
              <a:spcBef>
                <a:spcPts val="0"/>
              </a:spcBef>
              <a:spcAft>
                <a:spcPts val="0"/>
              </a:spcAft>
              <a:buNone/>
            </a:pPr>
            <a:fld id="{00000000-1234-1234-1234-123412341234}" type="slidenum">
              <a:rPr lang="ja" sz="900">
                <a:solidFill>
                  <a:srgbClr val="888888"/>
                </a:solidFill>
                <a:latin typeface="Arial"/>
                <a:ea typeface="Arial"/>
                <a:cs typeface="Arial"/>
                <a:sym typeface="Arial"/>
              </a:rPr>
              <a:t>‹#›</a:t>
            </a:fld>
            <a:endParaRPr sz="900">
              <a:solidFill>
                <a:srgbClr val="888888"/>
              </a:solidFill>
              <a:latin typeface="Arial"/>
              <a:ea typeface="Arial"/>
              <a:cs typeface="Arial"/>
              <a:sym typeface="Arial"/>
            </a:endParaRPr>
          </a:p>
        </p:txBody>
      </p:sp>
      <p:sp>
        <p:nvSpPr>
          <p:cNvPr id="2074" name="Google Shape;2074;p112"/>
          <p:cNvSpPr/>
          <p:nvPr/>
        </p:nvSpPr>
        <p:spPr>
          <a:xfrm>
            <a:off x="0" y="0"/>
            <a:ext cx="9144000" cy="435600"/>
          </a:xfrm>
          <a:prstGeom prst="rect">
            <a:avLst/>
          </a:prstGeom>
          <a:gradFill>
            <a:gsLst>
              <a:gs pos="0">
                <a:srgbClr val="424242"/>
              </a:gs>
              <a:gs pos="100000">
                <a:srgbClr val="010101"/>
              </a:gs>
            </a:gsLst>
            <a:lin ang="540001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075" name="Google Shape;2075;p112"/>
          <p:cNvSpPr txBox="1"/>
          <p:nvPr/>
        </p:nvSpPr>
        <p:spPr>
          <a:xfrm>
            <a:off x="139875" y="80850"/>
            <a:ext cx="7724400" cy="273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rgbClr val="000000"/>
              </a:buClr>
              <a:buFont typeface="Arial"/>
              <a:buNone/>
            </a:pPr>
            <a:r>
              <a:rPr b="1" lang="ja">
                <a:solidFill>
                  <a:schemeClr val="lt1"/>
                </a:solidFill>
              </a:rPr>
              <a:t>研究者（決裁者アカウント）が研究者の発注を承認1.1 Front2.1</a:t>
            </a:r>
            <a:endParaRPr b="1">
              <a:solidFill>
                <a:schemeClr val="lt1"/>
              </a:solidFill>
            </a:endParaRPr>
          </a:p>
        </p:txBody>
      </p:sp>
      <p:sp>
        <p:nvSpPr>
          <p:cNvPr id="2076" name="Google Shape;2076;p112"/>
          <p:cNvSpPr txBox="1"/>
          <p:nvPr/>
        </p:nvSpPr>
        <p:spPr>
          <a:xfrm>
            <a:off x="139875" y="458425"/>
            <a:ext cx="85767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ja" sz="1200" u="sng">
                <a:solidFill>
                  <a:schemeClr val="dk2"/>
                </a:solidFill>
              </a:rPr>
              <a:t>研究者 発注開始　研究者の決裁者がいる場合　研究者（決裁者アカウント）商談一覧画面（見積書が届いた状態）</a:t>
            </a:r>
            <a:endParaRPr sz="1200" u="sng">
              <a:solidFill>
                <a:schemeClr val="dk2"/>
              </a:solidFill>
            </a:endParaRPr>
          </a:p>
          <a:p>
            <a:pPr indent="0" lvl="0" marL="0" rtl="0" algn="l">
              <a:spcBef>
                <a:spcPts val="0"/>
              </a:spcBef>
              <a:spcAft>
                <a:spcPts val="0"/>
              </a:spcAft>
              <a:buNone/>
            </a:pPr>
            <a:r>
              <a:rPr lang="ja" sz="1200">
                <a:solidFill>
                  <a:srgbClr val="FF0000"/>
                </a:solidFill>
              </a:rPr>
              <a:t>修正案❶</a:t>
            </a:r>
            <a:endParaRPr sz="1200">
              <a:solidFill>
                <a:srgbClr val="FF0000"/>
              </a:solidFill>
            </a:endParaRPr>
          </a:p>
        </p:txBody>
      </p:sp>
      <p:sp>
        <p:nvSpPr>
          <p:cNvPr id="2077" name="Google Shape;2077;p112"/>
          <p:cNvSpPr txBox="1"/>
          <p:nvPr/>
        </p:nvSpPr>
        <p:spPr>
          <a:xfrm>
            <a:off x="4851175" y="3130450"/>
            <a:ext cx="35022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 sz="1000"/>
              <a:t>特になし</a:t>
            </a:r>
            <a:endParaRPr sz="1000">
              <a:solidFill>
                <a:srgbClr val="000000"/>
              </a:solidFill>
            </a:endParaRPr>
          </a:p>
        </p:txBody>
      </p:sp>
      <p:pic>
        <p:nvPicPr>
          <p:cNvPr id="2078" name="Google Shape;2078;p112"/>
          <p:cNvPicPr preferRelativeResize="0"/>
          <p:nvPr/>
        </p:nvPicPr>
        <p:blipFill>
          <a:blip r:embed="rId3">
            <a:alphaModFix/>
          </a:blip>
          <a:stretch>
            <a:fillRect/>
          </a:stretch>
        </p:blipFill>
        <p:spPr>
          <a:xfrm>
            <a:off x="178550" y="1070930"/>
            <a:ext cx="4231999" cy="1209125"/>
          </a:xfrm>
          <a:prstGeom prst="rect">
            <a:avLst/>
          </a:prstGeom>
          <a:noFill/>
          <a:ln>
            <a:noFill/>
          </a:ln>
          <a:effectLst>
            <a:outerShdw blurRad="57150" rotWithShape="0" algn="bl" dir="5400000" dist="19050">
              <a:srgbClr val="000000">
                <a:alpha val="50000"/>
              </a:srgbClr>
            </a:outerShdw>
          </a:effectLst>
        </p:spPr>
      </p:pic>
      <p:sp>
        <p:nvSpPr>
          <p:cNvPr id="2079" name="Google Shape;2079;p112"/>
          <p:cNvSpPr txBox="1"/>
          <p:nvPr/>
        </p:nvSpPr>
        <p:spPr>
          <a:xfrm>
            <a:off x="4851175" y="1087400"/>
            <a:ext cx="3865500" cy="1731900"/>
          </a:xfrm>
          <a:prstGeom prst="rect">
            <a:avLst/>
          </a:prstGeom>
          <a:noFill/>
          <a:ln cap="flat" cmpd="sng" w="19050">
            <a:solidFill>
              <a:srgbClr val="4A86E8"/>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ja" sz="1200">
                <a:solidFill>
                  <a:srgbClr val="F37C53"/>
                </a:solidFill>
              </a:rPr>
              <a:t>❶</a:t>
            </a:r>
            <a:r>
              <a:rPr lang="ja" sz="1200">
                <a:solidFill>
                  <a:srgbClr val="595959"/>
                </a:solidFill>
              </a:rPr>
              <a:t>　</a:t>
            </a:r>
            <a:r>
              <a:rPr lang="ja" sz="1200"/>
              <a:t>商談ID</a:t>
            </a:r>
            <a:endParaRPr sz="1200">
              <a:solidFill>
                <a:srgbClr val="000000"/>
              </a:solidFill>
            </a:endParaRPr>
          </a:p>
          <a:p>
            <a:pPr indent="0" lvl="0" marL="0" rtl="0" algn="l">
              <a:spcBef>
                <a:spcPts val="0"/>
              </a:spcBef>
              <a:spcAft>
                <a:spcPts val="0"/>
              </a:spcAft>
              <a:buNone/>
            </a:pPr>
            <a:r>
              <a:rPr lang="ja" sz="1200">
                <a:solidFill>
                  <a:srgbClr val="F37C53"/>
                </a:solidFill>
              </a:rPr>
              <a:t>❷</a:t>
            </a:r>
            <a:r>
              <a:rPr lang="ja" sz="1200">
                <a:solidFill>
                  <a:srgbClr val="595959"/>
                </a:solidFill>
              </a:rPr>
              <a:t>　</a:t>
            </a:r>
            <a:r>
              <a:rPr lang="ja" sz="1200"/>
              <a:t>案件名</a:t>
            </a:r>
            <a:endParaRPr sz="1200">
              <a:solidFill>
                <a:srgbClr val="000000"/>
              </a:solidFill>
            </a:endParaRPr>
          </a:p>
          <a:p>
            <a:pPr indent="0" lvl="0" marL="0" rtl="0" algn="l">
              <a:spcBef>
                <a:spcPts val="0"/>
              </a:spcBef>
              <a:spcAft>
                <a:spcPts val="0"/>
              </a:spcAft>
              <a:buNone/>
            </a:pPr>
            <a:r>
              <a:rPr lang="ja" sz="1200">
                <a:solidFill>
                  <a:srgbClr val="F37C53"/>
                </a:solidFill>
              </a:rPr>
              <a:t>❸　</a:t>
            </a:r>
            <a:r>
              <a:rPr lang="ja" sz="1200"/>
              <a:t>研究者</a:t>
            </a:r>
            <a:endParaRPr sz="1200">
              <a:solidFill>
                <a:srgbClr val="000000"/>
              </a:solidFill>
            </a:endParaRPr>
          </a:p>
          <a:p>
            <a:pPr indent="0" lvl="0" marL="0" rtl="0" algn="l">
              <a:spcBef>
                <a:spcPts val="0"/>
              </a:spcBef>
              <a:spcAft>
                <a:spcPts val="0"/>
              </a:spcAft>
              <a:buNone/>
            </a:pPr>
            <a:r>
              <a:rPr lang="ja" sz="1200">
                <a:solidFill>
                  <a:srgbClr val="F37C53"/>
                </a:solidFill>
              </a:rPr>
              <a:t>❹　</a:t>
            </a:r>
            <a:r>
              <a:rPr lang="ja" sz="1200">
                <a:solidFill>
                  <a:schemeClr val="dk1"/>
                </a:solidFill>
              </a:rPr>
              <a:t>サプライヤー名</a:t>
            </a:r>
            <a:endParaRPr sz="1200"/>
          </a:p>
          <a:p>
            <a:pPr indent="0" lvl="0" marL="0" rtl="0" algn="l">
              <a:spcBef>
                <a:spcPts val="0"/>
              </a:spcBef>
              <a:spcAft>
                <a:spcPts val="0"/>
              </a:spcAft>
              <a:buNone/>
            </a:pPr>
            <a:r>
              <a:rPr lang="ja" sz="1200">
                <a:solidFill>
                  <a:srgbClr val="F37C53"/>
                </a:solidFill>
              </a:rPr>
              <a:t>❺　</a:t>
            </a:r>
            <a:r>
              <a:rPr lang="ja" sz="1200">
                <a:solidFill>
                  <a:schemeClr val="dk1"/>
                </a:solidFill>
              </a:rPr>
              <a:t>ステータス</a:t>
            </a:r>
            <a:endParaRPr sz="1200">
              <a:solidFill>
                <a:schemeClr val="dk1"/>
              </a:solidFill>
            </a:endParaRPr>
          </a:p>
          <a:p>
            <a:pPr indent="0" lvl="0" marL="0" rtl="0" algn="l">
              <a:spcBef>
                <a:spcPts val="0"/>
              </a:spcBef>
              <a:spcAft>
                <a:spcPts val="0"/>
              </a:spcAft>
              <a:buNone/>
            </a:pPr>
            <a:r>
              <a:rPr lang="ja" sz="1200">
                <a:solidFill>
                  <a:srgbClr val="F37C53"/>
                </a:solidFill>
              </a:rPr>
              <a:t>❻　</a:t>
            </a:r>
            <a:r>
              <a:rPr lang="ja" sz="1200">
                <a:solidFill>
                  <a:schemeClr val="dk1"/>
                </a:solidFill>
              </a:rPr>
              <a:t>見積り書</a:t>
            </a:r>
            <a:endParaRPr sz="1200">
              <a:solidFill>
                <a:schemeClr val="dk1"/>
              </a:solidFill>
            </a:endParaRPr>
          </a:p>
          <a:p>
            <a:pPr indent="0" lvl="0" marL="0" rtl="0" algn="l">
              <a:spcBef>
                <a:spcPts val="0"/>
              </a:spcBef>
              <a:spcAft>
                <a:spcPts val="0"/>
              </a:spcAft>
              <a:buNone/>
            </a:pPr>
            <a:r>
              <a:rPr lang="ja" sz="1200">
                <a:solidFill>
                  <a:srgbClr val="F37C53"/>
                </a:solidFill>
              </a:rPr>
              <a:t>❼　</a:t>
            </a:r>
            <a:r>
              <a:rPr lang="ja" sz="1200"/>
              <a:t>発注書</a:t>
            </a:r>
            <a:endParaRPr sz="1200">
              <a:solidFill>
                <a:srgbClr val="000000"/>
              </a:solidFill>
            </a:endParaRPr>
          </a:p>
          <a:p>
            <a:pPr indent="0" lvl="0" marL="0" rtl="0" algn="l">
              <a:spcBef>
                <a:spcPts val="0"/>
              </a:spcBef>
              <a:spcAft>
                <a:spcPts val="0"/>
              </a:spcAft>
              <a:buNone/>
            </a:pPr>
            <a:r>
              <a:rPr lang="ja" sz="1200">
                <a:solidFill>
                  <a:srgbClr val="F37C53"/>
                </a:solidFill>
              </a:rPr>
              <a:t>❽　</a:t>
            </a:r>
            <a:r>
              <a:rPr lang="ja" sz="1200">
                <a:solidFill>
                  <a:schemeClr val="dk1"/>
                </a:solidFill>
              </a:rPr>
              <a:t>納品書</a:t>
            </a:r>
            <a:endParaRPr sz="1200"/>
          </a:p>
        </p:txBody>
      </p:sp>
      <p:sp>
        <p:nvSpPr>
          <p:cNvPr id="2080" name="Google Shape;2080;p112"/>
          <p:cNvSpPr txBox="1"/>
          <p:nvPr/>
        </p:nvSpPr>
        <p:spPr>
          <a:xfrm>
            <a:off x="336725" y="1186202"/>
            <a:ext cx="291000" cy="226800"/>
          </a:xfrm>
          <a:prstGeom prst="rect">
            <a:avLst/>
          </a:prstGeom>
          <a:noFill/>
          <a:ln>
            <a:noFill/>
          </a:ln>
        </p:spPr>
        <p:txBody>
          <a:bodyPr anchorCtr="0" anchor="t" bIns="91425" lIns="91425" spcFirstLastPara="1" rIns="91425" wrap="square" tIns="91425">
            <a:noAutofit/>
          </a:bodyPr>
          <a:lstStyle/>
          <a:p>
            <a:pPr indent="0" lvl="0" marL="0" rtl="0" algn="ctr">
              <a:lnSpc>
                <a:spcPct val="10000"/>
              </a:lnSpc>
              <a:spcBef>
                <a:spcPts val="0"/>
              </a:spcBef>
              <a:spcAft>
                <a:spcPts val="0"/>
              </a:spcAft>
              <a:buNone/>
            </a:pPr>
            <a:r>
              <a:rPr lang="ja" sz="1100">
                <a:solidFill>
                  <a:srgbClr val="F37C53"/>
                </a:solidFill>
              </a:rPr>
              <a:t>❶</a:t>
            </a:r>
            <a:endParaRPr sz="1100">
              <a:solidFill>
                <a:srgbClr val="F37C53"/>
              </a:solidFill>
            </a:endParaRPr>
          </a:p>
        </p:txBody>
      </p:sp>
      <p:sp>
        <p:nvSpPr>
          <p:cNvPr id="2081" name="Google Shape;2081;p112"/>
          <p:cNvSpPr txBox="1"/>
          <p:nvPr/>
        </p:nvSpPr>
        <p:spPr>
          <a:xfrm>
            <a:off x="758225" y="1186189"/>
            <a:ext cx="291000" cy="2268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1100">
                <a:solidFill>
                  <a:srgbClr val="F37C53"/>
                </a:solidFill>
              </a:rPr>
              <a:t>❷</a:t>
            </a:r>
            <a:endParaRPr sz="1100">
              <a:solidFill>
                <a:srgbClr val="F37C53"/>
              </a:solidFill>
            </a:endParaRPr>
          </a:p>
        </p:txBody>
      </p:sp>
      <p:sp>
        <p:nvSpPr>
          <p:cNvPr id="2082" name="Google Shape;2082;p112"/>
          <p:cNvSpPr txBox="1"/>
          <p:nvPr/>
        </p:nvSpPr>
        <p:spPr>
          <a:xfrm>
            <a:off x="3818425" y="1186189"/>
            <a:ext cx="291000" cy="2268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1100">
                <a:solidFill>
                  <a:srgbClr val="F37C53"/>
                </a:solidFill>
              </a:rPr>
              <a:t>❼</a:t>
            </a:r>
            <a:endParaRPr sz="1100">
              <a:solidFill>
                <a:srgbClr val="F37C53"/>
              </a:solidFill>
            </a:endParaRPr>
          </a:p>
        </p:txBody>
      </p:sp>
      <p:sp>
        <p:nvSpPr>
          <p:cNvPr id="2083" name="Google Shape;2083;p112"/>
          <p:cNvSpPr txBox="1"/>
          <p:nvPr/>
        </p:nvSpPr>
        <p:spPr>
          <a:xfrm>
            <a:off x="1802300" y="1186189"/>
            <a:ext cx="291000" cy="2268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1100">
                <a:solidFill>
                  <a:srgbClr val="F37C53"/>
                </a:solidFill>
              </a:rPr>
              <a:t>❸</a:t>
            </a:r>
            <a:endParaRPr sz="1100">
              <a:solidFill>
                <a:srgbClr val="F37C53"/>
              </a:solidFill>
            </a:endParaRPr>
          </a:p>
        </p:txBody>
      </p:sp>
      <p:sp>
        <p:nvSpPr>
          <p:cNvPr id="2084" name="Google Shape;2084;p112"/>
          <p:cNvSpPr txBox="1"/>
          <p:nvPr/>
        </p:nvSpPr>
        <p:spPr>
          <a:xfrm>
            <a:off x="2513225" y="1186204"/>
            <a:ext cx="291000" cy="2268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1100">
                <a:solidFill>
                  <a:srgbClr val="F37C53"/>
                </a:solidFill>
              </a:rPr>
              <a:t>❹</a:t>
            </a:r>
            <a:endParaRPr sz="1100">
              <a:solidFill>
                <a:srgbClr val="F37C53"/>
              </a:solidFill>
            </a:endParaRPr>
          </a:p>
        </p:txBody>
      </p:sp>
      <p:sp>
        <p:nvSpPr>
          <p:cNvPr id="2085" name="Google Shape;2085;p112"/>
          <p:cNvSpPr txBox="1"/>
          <p:nvPr/>
        </p:nvSpPr>
        <p:spPr>
          <a:xfrm>
            <a:off x="3028875" y="1186189"/>
            <a:ext cx="291000" cy="2268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1100">
                <a:solidFill>
                  <a:srgbClr val="F37C53"/>
                </a:solidFill>
              </a:rPr>
              <a:t>❺</a:t>
            </a:r>
            <a:endParaRPr sz="1100">
              <a:solidFill>
                <a:srgbClr val="F37C53"/>
              </a:solidFill>
            </a:endParaRPr>
          </a:p>
        </p:txBody>
      </p:sp>
      <p:sp>
        <p:nvSpPr>
          <p:cNvPr id="2086" name="Google Shape;2086;p112"/>
          <p:cNvSpPr txBox="1"/>
          <p:nvPr/>
        </p:nvSpPr>
        <p:spPr>
          <a:xfrm>
            <a:off x="3496663" y="1186189"/>
            <a:ext cx="291000" cy="2268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1100">
                <a:solidFill>
                  <a:srgbClr val="F37C53"/>
                </a:solidFill>
              </a:rPr>
              <a:t>❻</a:t>
            </a:r>
            <a:endParaRPr sz="1100">
              <a:solidFill>
                <a:srgbClr val="F37C53"/>
              </a:solidFill>
            </a:endParaRPr>
          </a:p>
        </p:txBody>
      </p:sp>
      <p:sp>
        <p:nvSpPr>
          <p:cNvPr id="2087" name="Google Shape;2087;p112"/>
          <p:cNvSpPr txBox="1"/>
          <p:nvPr/>
        </p:nvSpPr>
        <p:spPr>
          <a:xfrm>
            <a:off x="4044775" y="1186189"/>
            <a:ext cx="291000" cy="226800"/>
          </a:xfrm>
          <a:prstGeom prst="rect">
            <a:avLst/>
          </a:prstGeom>
          <a:noFill/>
          <a:ln>
            <a:noFill/>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rPr lang="ja" sz="1100">
                <a:solidFill>
                  <a:srgbClr val="F37C53"/>
                </a:solidFill>
              </a:rPr>
              <a:t>❽</a:t>
            </a:r>
            <a:endParaRPr sz="1100">
              <a:solidFill>
                <a:srgbClr val="F37C53"/>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